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5/16/2025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5/16/2025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5/16/2025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5/16/2025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5/16/2025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5/16/2025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Relationship Id="rId9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image" Target="../media/image20.emf"/><Relationship Id="rId7" Type="http://schemas.openxmlformats.org/officeDocument/2006/relationships/image" Target="../media/image24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Relationship Id="rId9" Type="http://schemas.openxmlformats.org/officeDocument/2006/relationships/image" Target="../media/image26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image" Target="../media/image28.emf"/><Relationship Id="rId7" Type="http://schemas.openxmlformats.org/officeDocument/2006/relationships/image" Target="../media/image32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emf"/><Relationship Id="rId5" Type="http://schemas.openxmlformats.org/officeDocument/2006/relationships/image" Target="../media/image30.emf"/><Relationship Id="rId4" Type="http://schemas.openxmlformats.org/officeDocument/2006/relationships/image" Target="../media/image29.emf"/><Relationship Id="rId9" Type="http://schemas.openxmlformats.org/officeDocument/2006/relationships/image" Target="../media/image34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image" Target="../media/image36.emf"/><Relationship Id="rId7" Type="http://schemas.openxmlformats.org/officeDocument/2006/relationships/image" Target="../media/image40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emf"/><Relationship Id="rId5" Type="http://schemas.openxmlformats.org/officeDocument/2006/relationships/image" Target="../media/image38.emf"/><Relationship Id="rId4" Type="http://schemas.openxmlformats.org/officeDocument/2006/relationships/image" Target="../media/image37.emf"/><Relationship Id="rId9" Type="http://schemas.openxmlformats.org/officeDocument/2006/relationships/image" Target="../media/image4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7" Type="http://schemas.openxmlformats.org/officeDocument/2006/relationships/image" Target="../media/image48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emf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7" Type="http://schemas.openxmlformats.org/officeDocument/2006/relationships/image" Target="../media/image54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emf"/><Relationship Id="rId5" Type="http://schemas.openxmlformats.org/officeDocument/2006/relationships/image" Target="../media/image52.emf"/><Relationship Id="rId4" Type="http://schemas.openxmlformats.org/officeDocument/2006/relationships/image" Target="../media/image5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emf"/><Relationship Id="rId4" Type="http://schemas.openxmlformats.org/officeDocument/2006/relationships/image" Target="../media/image60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Physical Assessment 11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Knee Examination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54560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153850"/>
          </a:xfrm>
        </p:spPr>
        <p:txBody>
          <a:bodyPr/>
          <a:lstStyle/>
          <a:p>
            <a:r>
              <a:rPr lang="en-US" dirty="0" smtClean="0"/>
              <a:t>Knee referral pattern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5160" y="743792"/>
            <a:ext cx="5675250" cy="540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125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1162163"/>
          </a:xfrm>
        </p:spPr>
        <p:txBody>
          <a:bodyPr/>
          <a:lstStyle/>
          <a:p>
            <a:r>
              <a:rPr lang="en-US" dirty="0" smtClean="0"/>
              <a:t>Knee exam flow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Special history questions                   </a:t>
            </a:r>
            <a:r>
              <a:rPr lang="en-US" dirty="0" smtClean="0">
                <a:solidFill>
                  <a:srgbClr val="FF0000"/>
                </a:solidFill>
              </a:rPr>
              <a:t> Screening( heel/toe, disco)</a:t>
            </a:r>
          </a:p>
          <a:p>
            <a:r>
              <a:rPr lang="en-US" dirty="0" smtClean="0"/>
              <a:t>Inspection                                                   </a:t>
            </a:r>
            <a:r>
              <a:rPr lang="en-US" dirty="0" smtClean="0">
                <a:solidFill>
                  <a:srgbClr val="00B050"/>
                </a:solidFill>
              </a:rPr>
              <a:t>Patella(ballottement, grind,</a:t>
            </a:r>
          </a:p>
          <a:p>
            <a:r>
              <a:rPr lang="en-US" dirty="0" smtClean="0"/>
              <a:t>Fracture screening                                                  </a:t>
            </a:r>
            <a:r>
              <a:rPr lang="en-US" dirty="0" smtClean="0">
                <a:solidFill>
                  <a:srgbClr val="00B050"/>
                </a:solidFill>
              </a:rPr>
              <a:t>facet, </a:t>
            </a:r>
            <a:r>
              <a:rPr lang="en-US" dirty="0" err="1" smtClean="0">
                <a:solidFill>
                  <a:srgbClr val="00B050"/>
                </a:solidFill>
              </a:rPr>
              <a:t>clark</a:t>
            </a:r>
            <a:r>
              <a:rPr lang="en-US" dirty="0" smtClean="0">
                <a:solidFill>
                  <a:srgbClr val="00B050"/>
                </a:solidFill>
              </a:rPr>
              <a:t>, step-up)</a:t>
            </a:r>
          </a:p>
          <a:p>
            <a:r>
              <a:rPr lang="en-US" dirty="0" smtClean="0"/>
              <a:t>Palpation                                                     </a:t>
            </a:r>
            <a:r>
              <a:rPr lang="en-US" dirty="0" smtClean="0">
                <a:solidFill>
                  <a:srgbClr val="00B0F0"/>
                </a:solidFill>
              </a:rPr>
              <a:t>Plica(stutter, Houston, while)</a:t>
            </a:r>
          </a:p>
          <a:p>
            <a:r>
              <a:rPr lang="en-US" dirty="0" smtClean="0"/>
              <a:t>Functional assessment                           </a:t>
            </a:r>
            <a:r>
              <a:rPr lang="en-US" dirty="0" smtClean="0">
                <a:solidFill>
                  <a:srgbClr val="7030A0"/>
                </a:solidFill>
              </a:rPr>
              <a:t>Meniscus(McMurray, </a:t>
            </a:r>
            <a:r>
              <a:rPr lang="en-US" dirty="0" err="1" smtClean="0">
                <a:solidFill>
                  <a:srgbClr val="7030A0"/>
                </a:solidFill>
              </a:rPr>
              <a:t>apley</a:t>
            </a:r>
            <a:r>
              <a:rPr lang="en-US" dirty="0" smtClean="0">
                <a:solidFill>
                  <a:srgbClr val="7030A0"/>
                </a:solidFill>
              </a:rPr>
              <a:t>,</a:t>
            </a:r>
          </a:p>
          <a:p>
            <a:r>
              <a:rPr lang="en-US" dirty="0" smtClean="0"/>
              <a:t>AROM                                                                                  </a:t>
            </a:r>
            <a:r>
              <a:rPr lang="en-US" dirty="0" smtClean="0">
                <a:solidFill>
                  <a:srgbClr val="7030A0"/>
                </a:solidFill>
              </a:rPr>
              <a:t>bounce)</a:t>
            </a:r>
          </a:p>
          <a:p>
            <a:r>
              <a:rPr lang="en-US" dirty="0" smtClean="0"/>
              <a:t>PROM &amp; joint play                                     </a:t>
            </a:r>
            <a:r>
              <a:rPr lang="en-US" dirty="0" smtClean="0">
                <a:solidFill>
                  <a:srgbClr val="FFC000"/>
                </a:solidFill>
              </a:rPr>
              <a:t>Ligament(valgus/</a:t>
            </a:r>
            <a:r>
              <a:rPr lang="en-US" dirty="0" err="1" smtClean="0">
                <a:solidFill>
                  <a:srgbClr val="FFC000"/>
                </a:solidFill>
              </a:rPr>
              <a:t>varus</a:t>
            </a:r>
            <a:r>
              <a:rPr lang="en-US" dirty="0" smtClean="0">
                <a:solidFill>
                  <a:srgbClr val="FFC000"/>
                </a:solidFill>
              </a:rPr>
              <a:t>, post</a:t>
            </a:r>
          </a:p>
          <a:p>
            <a:r>
              <a:rPr lang="en-US" dirty="0" err="1" smtClean="0"/>
              <a:t>Myotomes</a:t>
            </a:r>
            <a:r>
              <a:rPr lang="en-US" dirty="0" smtClean="0"/>
              <a:t>                                                                           </a:t>
            </a:r>
            <a:r>
              <a:rPr lang="en-US" dirty="0" smtClean="0">
                <a:solidFill>
                  <a:srgbClr val="FFC000"/>
                </a:solidFill>
              </a:rPr>
              <a:t>sag, ant drawer,</a:t>
            </a:r>
          </a:p>
          <a:p>
            <a:r>
              <a:rPr lang="en-US" dirty="0" smtClean="0"/>
              <a:t>Neurovascular screen                                                      </a:t>
            </a:r>
            <a:r>
              <a:rPr lang="en-US" dirty="0" smtClean="0">
                <a:solidFill>
                  <a:srgbClr val="FFC000"/>
                </a:solidFill>
              </a:rPr>
              <a:t>Lachman, </a:t>
            </a:r>
          </a:p>
          <a:p>
            <a:r>
              <a:rPr lang="en-US" dirty="0" smtClean="0"/>
              <a:t>Orthopedic tests:                                                               </a:t>
            </a:r>
            <a:r>
              <a:rPr lang="en-US" dirty="0" err="1" smtClean="0">
                <a:solidFill>
                  <a:srgbClr val="FFC000"/>
                </a:solidFill>
              </a:rPr>
              <a:t>Mcintoch</a:t>
            </a:r>
            <a:r>
              <a:rPr lang="en-US" dirty="0" smtClean="0">
                <a:solidFill>
                  <a:srgbClr val="FFC000"/>
                </a:solidFill>
              </a:rPr>
              <a:t>)</a:t>
            </a:r>
            <a:endParaRPr lang="en-CA" dirty="0">
              <a:solidFill>
                <a:srgbClr val="FFC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41" y="2923471"/>
            <a:ext cx="3137737" cy="306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564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879530"/>
          </a:xfrm>
        </p:spPr>
        <p:txBody>
          <a:bodyPr/>
          <a:lstStyle/>
          <a:p>
            <a:r>
              <a:rPr lang="en-US" dirty="0" smtClean="0"/>
              <a:t>Knee </a:t>
            </a:r>
            <a:r>
              <a:rPr lang="en-US" dirty="0" err="1" smtClean="0"/>
              <a:t>DDx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7929" y="574040"/>
            <a:ext cx="6504410" cy="593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876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871218"/>
          </a:xfrm>
        </p:spPr>
        <p:txBody>
          <a:bodyPr/>
          <a:lstStyle/>
          <a:p>
            <a:r>
              <a:rPr lang="en-US" dirty="0" smtClean="0"/>
              <a:t>Knee </a:t>
            </a:r>
            <a:r>
              <a:rPr lang="en-US" dirty="0" err="1" smtClean="0"/>
              <a:t>DDx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0353" y="704542"/>
            <a:ext cx="7367250" cy="554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852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1162163"/>
          </a:xfrm>
        </p:spPr>
        <p:txBody>
          <a:bodyPr/>
          <a:lstStyle/>
          <a:p>
            <a:r>
              <a:rPr lang="en-US" dirty="0" smtClean="0"/>
              <a:t>Knee anatomy review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4168" y="564376"/>
            <a:ext cx="7402500" cy="58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596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286854"/>
          </a:xfrm>
        </p:spPr>
        <p:txBody>
          <a:bodyPr/>
          <a:lstStyle/>
          <a:p>
            <a:r>
              <a:rPr lang="en-US" dirty="0" smtClean="0"/>
              <a:t>Knee anatomy review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6992" y="648392"/>
            <a:ext cx="3379720" cy="56945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1424" y="1160232"/>
            <a:ext cx="4251333" cy="46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675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896156"/>
          </a:xfrm>
        </p:spPr>
        <p:txBody>
          <a:bodyPr/>
          <a:lstStyle/>
          <a:p>
            <a:r>
              <a:rPr lang="en-US" dirty="0" smtClean="0"/>
              <a:t>AROM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613" y="385210"/>
            <a:ext cx="4089000" cy="47076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0350" y="385210"/>
            <a:ext cx="3539546" cy="467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06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1045785"/>
          </a:xfrm>
        </p:spPr>
        <p:txBody>
          <a:bodyPr/>
          <a:lstStyle/>
          <a:p>
            <a:r>
              <a:rPr lang="en-US" dirty="0" smtClean="0"/>
              <a:t>PROM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3609" y="506376"/>
            <a:ext cx="4406250" cy="594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737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170475"/>
          </a:xfrm>
        </p:spPr>
        <p:txBody>
          <a:bodyPr/>
          <a:lstStyle/>
          <a:p>
            <a:r>
              <a:rPr lang="en-US" dirty="0" smtClean="0"/>
              <a:t>Orthopedic tests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5469" y="505317"/>
            <a:ext cx="2573250" cy="31706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2594" y="505317"/>
            <a:ext cx="2679000" cy="2803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789" y="3810235"/>
            <a:ext cx="3100394" cy="24692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6969" y="5907342"/>
            <a:ext cx="2361750" cy="2803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4248" y="362808"/>
            <a:ext cx="2399987" cy="32401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0449" y="365150"/>
            <a:ext cx="2855250" cy="2803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0449" y="3245276"/>
            <a:ext cx="2506458" cy="310166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11410" y="5999176"/>
            <a:ext cx="2714250" cy="28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891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1303479"/>
          </a:xfrm>
        </p:spPr>
        <p:txBody>
          <a:bodyPr/>
          <a:lstStyle/>
          <a:p>
            <a:r>
              <a:rPr lang="en-US" dirty="0" smtClean="0"/>
              <a:t>Orthopedic tests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664" y="547909"/>
            <a:ext cx="3031500" cy="24553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1289" y="2615502"/>
            <a:ext cx="2150250" cy="2803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664" y="3284695"/>
            <a:ext cx="3172500" cy="24166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0289" y="5317138"/>
            <a:ext cx="2432250" cy="2803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2789" y="340402"/>
            <a:ext cx="3877500" cy="3567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9164" y="407742"/>
            <a:ext cx="2784750" cy="2803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164" y="4149817"/>
            <a:ext cx="2714250" cy="193333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7914" y="5793151"/>
            <a:ext cx="1762500" cy="2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23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270228"/>
          </a:xfrm>
        </p:spPr>
        <p:txBody>
          <a:bodyPr/>
          <a:lstStyle/>
          <a:p>
            <a:r>
              <a:rPr lang="en-US" dirty="0" smtClean="0"/>
              <a:t>Orthopedic tests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726" y="476144"/>
            <a:ext cx="2961000" cy="2697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1473" y="2791424"/>
            <a:ext cx="1974000" cy="261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7726" y="3291839"/>
            <a:ext cx="2879262" cy="29781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1348" y="5979948"/>
            <a:ext cx="2714250" cy="29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1840" y="909380"/>
            <a:ext cx="4512000" cy="24456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66340" y="4127791"/>
            <a:ext cx="3243000" cy="1595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48717" y="5788838"/>
            <a:ext cx="2044500" cy="2513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2467" y="3421094"/>
            <a:ext cx="2397000" cy="27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848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170476"/>
          </a:xfrm>
        </p:spPr>
        <p:txBody>
          <a:bodyPr/>
          <a:lstStyle/>
          <a:p>
            <a:r>
              <a:rPr lang="en-US" dirty="0" smtClean="0"/>
              <a:t>Orthopedic tests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9545" y="520076"/>
            <a:ext cx="3666000" cy="237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0410" y="839076"/>
            <a:ext cx="4476750" cy="174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3420" y="3793330"/>
            <a:ext cx="3278250" cy="20976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9596" y="3456161"/>
            <a:ext cx="3102000" cy="2639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0795" y="2991705"/>
            <a:ext cx="1903500" cy="2803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0170" y="5959827"/>
            <a:ext cx="2784750" cy="2706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10160" y="2617743"/>
            <a:ext cx="3137250" cy="2803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32270" y="3566633"/>
            <a:ext cx="1762500" cy="2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953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1120599"/>
          </a:xfrm>
        </p:spPr>
        <p:txBody>
          <a:bodyPr/>
          <a:lstStyle/>
          <a:p>
            <a:r>
              <a:rPr lang="en-US" dirty="0" smtClean="0"/>
              <a:t>Orthopedic tests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673" y="461060"/>
            <a:ext cx="3701250" cy="27936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4548" y="3460995"/>
            <a:ext cx="3595500" cy="26293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4788" y="702447"/>
            <a:ext cx="2467500" cy="46883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5413" y="5493060"/>
            <a:ext cx="1586250" cy="261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5921" y="2901614"/>
            <a:ext cx="2573250" cy="29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5546" y="5695281"/>
            <a:ext cx="1974000" cy="28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887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245290"/>
          </a:xfrm>
        </p:spPr>
        <p:txBody>
          <a:bodyPr/>
          <a:lstStyle/>
          <a:p>
            <a:r>
              <a:rPr lang="en-US" dirty="0" smtClean="0"/>
              <a:t>Orthopedic tests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1917" y="904282"/>
            <a:ext cx="3102000" cy="44176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1162" y="5438350"/>
            <a:ext cx="1304250" cy="2706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8344" y="904282"/>
            <a:ext cx="3139642" cy="30737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8915" y="4217736"/>
            <a:ext cx="4018500" cy="16099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3986" y="983671"/>
            <a:ext cx="1974000" cy="2803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0540" y="5677855"/>
            <a:ext cx="2855250" cy="29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114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311792"/>
          </a:xfrm>
        </p:spPr>
        <p:txBody>
          <a:bodyPr/>
          <a:lstStyle/>
          <a:p>
            <a:r>
              <a:rPr lang="en-US" dirty="0" smtClean="0"/>
              <a:t>Orthopedic tests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5547" y="1042702"/>
            <a:ext cx="3560250" cy="43403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1783" y="1318202"/>
            <a:ext cx="3454500" cy="37893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9404" y="5242869"/>
            <a:ext cx="2820000" cy="28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7667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128912"/>
          </a:xfrm>
        </p:spPr>
        <p:txBody>
          <a:bodyPr/>
          <a:lstStyle/>
          <a:p>
            <a:r>
              <a:rPr lang="en-US" dirty="0" smtClean="0"/>
              <a:t>Orthopedic tests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306" y="806335"/>
            <a:ext cx="3990646" cy="36590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9129" y="4640328"/>
            <a:ext cx="1551000" cy="2706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7038" y="436000"/>
            <a:ext cx="3489750" cy="61190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0325" y="4257942"/>
            <a:ext cx="1551000" cy="27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038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1278541"/>
          </a:xfrm>
        </p:spPr>
        <p:txBody>
          <a:bodyPr/>
          <a:lstStyle/>
          <a:p>
            <a:r>
              <a:rPr lang="en-US" dirty="0" smtClean="0"/>
              <a:t>Orthopedic tests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45" y="1123837"/>
            <a:ext cx="4053750" cy="36056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6845" y="4881397"/>
            <a:ext cx="1515750" cy="27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412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353356"/>
          </a:xfrm>
        </p:spPr>
        <p:txBody>
          <a:bodyPr/>
          <a:lstStyle/>
          <a:p>
            <a:r>
              <a:rPr lang="en-US" dirty="0" smtClean="0"/>
              <a:t>Knee imaging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2545" y="1731728"/>
            <a:ext cx="2820000" cy="33446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3521" y="1869565"/>
            <a:ext cx="2326500" cy="33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70927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108</TotalTime>
  <Words>103</Words>
  <Application>Microsoft Office PowerPoint</Application>
  <PresentationFormat>Widescreen</PresentationFormat>
  <Paragraphs>30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Corbel</vt:lpstr>
      <vt:lpstr>Wingdings 2</vt:lpstr>
      <vt:lpstr>Frame</vt:lpstr>
      <vt:lpstr>Physical Assessment 11</vt:lpstr>
      <vt:lpstr>Knee referral pattern</vt:lpstr>
      <vt:lpstr>Knee exam flow</vt:lpstr>
      <vt:lpstr>Knee DDx</vt:lpstr>
      <vt:lpstr>Knee DDx</vt:lpstr>
      <vt:lpstr>Knee anatomy review</vt:lpstr>
      <vt:lpstr>Knee anatomy review</vt:lpstr>
      <vt:lpstr>AROM</vt:lpstr>
      <vt:lpstr>PROM</vt:lpstr>
      <vt:lpstr>Orthopedic tests</vt:lpstr>
      <vt:lpstr>Orthopedic tests</vt:lpstr>
      <vt:lpstr>Orthopedic tests</vt:lpstr>
      <vt:lpstr>Orthopedic tests</vt:lpstr>
      <vt:lpstr>Orthopedic tests</vt:lpstr>
      <vt:lpstr>Orthopedic tests</vt:lpstr>
      <vt:lpstr>Orthopedic tests</vt:lpstr>
      <vt:lpstr>Orthopedic tests</vt:lpstr>
      <vt:lpstr>Orthopedic tests</vt:lpstr>
      <vt:lpstr>Knee imaging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Assessment 11</dc:title>
  <dc:creator>Admin HP</dc:creator>
  <cp:lastModifiedBy>Admin HP</cp:lastModifiedBy>
  <cp:revision>10</cp:revision>
  <dcterms:created xsi:type="dcterms:W3CDTF">2025-05-17T02:20:30Z</dcterms:created>
  <dcterms:modified xsi:type="dcterms:W3CDTF">2025-05-17T04:08:31Z</dcterms:modified>
</cp:coreProperties>
</file>