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1C08E-1588-EF90-D585-C3F46856A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71C0B-A08A-4A0F-7376-48A8409B59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13DC3-7601-A097-78F4-1FC9E978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1C6B3-A75D-4489-964D-CF1932E388F3}" type="datetimeFigureOut">
              <a:rPr lang="en-CA" smtClean="0"/>
              <a:t>2026-07-18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59E57-B085-4188-86F0-6431F6955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DD9445-6B38-BE0C-1A31-DA8EBD11B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83CE-9267-4806-B263-CF365FB34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7305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CDD7F-3F4E-7F23-3130-99C0DA217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B7840-0E4E-0D5B-A957-C66CCEBBE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F5FD0-E411-544C-B32F-F342F5BD0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1C6B3-A75D-4489-964D-CF1932E388F3}" type="datetimeFigureOut">
              <a:rPr lang="en-CA" smtClean="0"/>
              <a:t>2026-07-18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0BF4A-9A61-FAC5-2037-ED3156A25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9B19D-9ABC-20B1-DFA1-AAC3D4CC7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83CE-9267-4806-B263-CF365FB34AA5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88E08D-14B4-F9FC-49FB-4463CC4F089C}"/>
              </a:ext>
            </a:extLst>
          </p:cNvPr>
          <p:cNvSpPr txBox="1"/>
          <p:nvPr userDrawn="1"/>
        </p:nvSpPr>
        <p:spPr>
          <a:xfrm rot="19178470">
            <a:off x="1028834" y="2874043"/>
            <a:ext cx="103781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4000" dirty="0">
                <a:solidFill>
                  <a:schemeClr val="bg1">
                    <a:lumMod val="95000"/>
                  </a:schemeClr>
                </a:solidFill>
              </a:rPr>
              <a:t>PROPERTY NOT TO BE SHARED OR DISTRIBUTED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30749C-D364-D04C-C5E4-5C1F48358F79}"/>
              </a:ext>
            </a:extLst>
          </p:cNvPr>
          <p:cNvSpPr txBox="1"/>
          <p:nvPr userDrawn="1"/>
        </p:nvSpPr>
        <p:spPr>
          <a:xfrm rot="19065369">
            <a:off x="4185967" y="1505099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 dirty="0">
                <a:solidFill>
                  <a:schemeClr val="bg1">
                    <a:lumMod val="95000"/>
                  </a:schemeClr>
                </a:solidFill>
              </a:rPr>
              <a:t>RUHANI COLLEGE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8289F5-02B8-5D0A-8A4A-0A20541F11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260" y="6212354"/>
            <a:ext cx="3039374" cy="65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17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9E2AD-AEA1-4D61-6C8B-531B333C6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79B14C-E02F-6657-B98B-E44E560B2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85B5-E773-8A5E-BAB3-520B11B2A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1C6B3-A75D-4489-964D-CF1932E388F3}" type="datetimeFigureOut">
              <a:rPr lang="en-CA" smtClean="0"/>
              <a:t>2026-07-18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C6F11-817C-51FF-78D7-8B808BD14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84A83-0BAE-7A94-1B64-23614A3AF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83CE-9267-4806-B263-CF365FB34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2833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8D30E-9B6A-7154-49B9-96F4BB59D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325EA-10E0-9BCC-6983-73D3B22EC1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1DDC5-ED98-9E6A-6FBA-12792DEBA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CF6BB6-7448-09A0-63EC-1D2F30EB9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1C6B3-A75D-4489-964D-CF1932E388F3}" type="datetimeFigureOut">
              <a:rPr lang="en-CA" smtClean="0"/>
              <a:t>2026-07-18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B564B-86E0-8C84-B48C-577E5B67B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CC988F-20DA-9ACB-7817-0118B0FD2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83CE-9267-4806-B263-CF365FB34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5885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1BA4A-3601-73D2-DEE3-CB2091614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31A1B5-5913-C050-DB04-0688A2B62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2CDE51-73B6-AA9A-392B-60E4950D8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32C9F4-B6DB-39BC-4A3F-125C4E5109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AB7C9C-CBB0-ACF2-9262-5321F534CC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B3D24A-86A1-AA02-B99A-81EEBE41D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1C6B3-A75D-4489-964D-CF1932E388F3}" type="datetimeFigureOut">
              <a:rPr lang="en-CA" smtClean="0"/>
              <a:t>2026-07-18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46B0B4-FDB3-F3AB-8C10-72F839FD6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9E43CB-C613-B4F2-3098-46108D7DB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83CE-9267-4806-B263-CF365FB34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7316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D9170-44EE-B5FB-7FF5-06AF0E7ED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A7068E-03AB-B32E-1379-9A2D48FE3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1C6B3-A75D-4489-964D-CF1932E388F3}" type="datetimeFigureOut">
              <a:rPr lang="en-CA" smtClean="0"/>
              <a:t>2026-07-18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25917-86AA-B83C-6D39-E575A6AE2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695B97-7CD1-72E0-150F-5C4A13F2B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83CE-9267-4806-B263-CF365FB34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0317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8A9BE1-7691-CC8C-45E9-2440FAF06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1C6B3-A75D-4489-964D-CF1932E388F3}" type="datetimeFigureOut">
              <a:rPr lang="en-CA" smtClean="0"/>
              <a:t>2026-07-18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361A6D-4209-87B2-5AC7-E1A566FD1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03687-A31F-E5E9-0074-F11EDADDA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83CE-9267-4806-B263-CF365FB34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5983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D7D97-EDA7-8524-765E-444C5A6BB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AFF45-8308-F3AB-DB64-2FD26B581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73531-A142-AD14-F30B-C87889A134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520601-714F-80A8-EFAC-B7CFA14AE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1C6B3-A75D-4489-964D-CF1932E388F3}" type="datetimeFigureOut">
              <a:rPr lang="en-CA" smtClean="0"/>
              <a:t>2026-07-18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1DBE84-2E8C-B200-3E11-21A175A6F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335B1-AE42-5CC5-B7BA-136162E10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83CE-9267-4806-B263-CF365FB34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0706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420A9-5DC9-5B63-B9EA-24762DCE6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61DBF7-AE90-F90E-8F56-73E6438FD9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BF224-9D30-3A8B-927F-40CF205272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10A78C-A6D4-EDDE-05B0-1D97B0A68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1C6B3-A75D-4489-964D-CF1932E388F3}" type="datetimeFigureOut">
              <a:rPr lang="en-CA" smtClean="0"/>
              <a:t>2026-07-18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1AB6BB-AC36-1689-5291-3D3EC8B29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3B9E2C-B221-47B5-EE7F-F8BA5AFAB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83CE-9267-4806-B263-CF365FB34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441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DE1E4-5979-1C6A-E066-2EABA04C2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7DBA95-AD13-5E6B-26DC-05696982B4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19750-8CDC-CCAB-0299-D1ACD4B6A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1C6B3-A75D-4489-964D-CF1932E388F3}" type="datetimeFigureOut">
              <a:rPr lang="en-CA" smtClean="0"/>
              <a:t>2026-07-18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AEA76-F838-9125-4E46-040811A26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00468-819B-36D5-2275-680CAF444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83CE-9267-4806-B263-CF365FB34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0031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DCA602-E962-FD4B-6DAA-E089D64648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17F6ED-5648-E7E2-F482-C27B2B274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838B1-7CE5-56AA-46E0-08D367F58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1C6B3-A75D-4489-964D-CF1932E388F3}" type="datetimeFigureOut">
              <a:rPr lang="en-CA" smtClean="0"/>
              <a:t>2026-07-18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F081C-3BC9-8576-1533-53C105046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72982-9DCB-20C0-58A7-A4C6FB972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83CE-9267-4806-B263-CF365FB34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1560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36D621-36EC-8B8C-5435-B093BB72F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94B6E-CFD6-2FCA-E59E-0FC65ED49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06D18-13B5-BD05-6F86-5EC35B1D70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1C6B3-A75D-4489-964D-CF1932E388F3}" type="datetimeFigureOut">
              <a:rPr lang="en-CA" smtClean="0"/>
              <a:t>2026-07-18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7BDFB-18E6-0E38-7839-1ADD13688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71DB3-4421-65BD-263C-84DA9E36F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183CE-9267-4806-B263-CF365FB34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8418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21E30-5F20-D87C-775C-2B2D6F89EE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Patellofemoral Syndrome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B6CD86-365A-1843-0C67-05AF23A0CE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5266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FBA5D-E9E3-9FDA-B17C-336F72E20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9863F1-5A56-D06E-393C-BF89122CF2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62201"/>
            <a:ext cx="95780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550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A807A-671E-7016-EA07-4ECD91EA1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Anatomy of the Patella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86A508-DEA3-3884-6480-BB9F00877E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2838"/>
          <a:stretch>
            <a:fillRect/>
          </a:stretch>
        </p:blipFill>
        <p:spPr>
          <a:xfrm>
            <a:off x="710184" y="2185416"/>
            <a:ext cx="6546316" cy="389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366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3C25E-9F19-642E-C473-8BF9571FA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Extensor Mechanisms of the Knee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2C6005-D66C-2DC5-9624-93F97A0A6E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0605" y="1953641"/>
            <a:ext cx="67062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06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1D5A5-81A9-9935-E915-27F2BAE08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Patellar Movement During Knee Motion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E7E0CF-28B1-D99F-86B8-3BB643C242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8608" y="1907921"/>
            <a:ext cx="845905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51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A9DC2-6EEE-A9DC-EB5E-521FBA574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F6D0F1-F5E3-302D-02F7-7306342E3E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62201"/>
            <a:ext cx="54450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40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79CC2-80B8-F4B9-69B6-2253C322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Mechanism and Causes of Patellofemoral Syndrome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9FDA11-82DA-C2E2-B8F7-2157139D46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35840"/>
            <a:ext cx="10515600" cy="404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39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FBA3E-6243-AB3A-D3C7-B2EAABBD7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Predisposing Factors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4B91B1-F76D-AFF1-3EA7-1046B5503B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5873496" cy="488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606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4038F-AAED-B543-533B-647B08A49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92C7A1-CD15-B2C0-6A19-23000E8C5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16481"/>
            <a:ext cx="93433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965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89D18-96E1-A80F-021F-9B0AAFD61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AD8187-C5D1-5851-3FD9-0A15E29087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744" y="1784663"/>
            <a:ext cx="10515600" cy="355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22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D37A4-C385-E1B2-4FC8-6DA176AD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Quadriceps (Q) Angle 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89B5DF-AE4F-D1C6-A10F-675D6B65EB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312" y="1757808"/>
            <a:ext cx="10515600" cy="351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13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F5DCB-A116-9968-20B1-76CDEEDB1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Quadriceps (Q) Angle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317B81-62E8-8C20-A92F-6E7D0A71D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957" y="2066545"/>
            <a:ext cx="11096085" cy="400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80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ABD3C-7BD4-0CD6-3E80-F16EDFC75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699E72-EDF5-0454-57B6-66D77D1125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66344" y="0"/>
            <a:ext cx="12015216" cy="69222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EB3731-8B6F-23F9-B132-A38A90B08370}"/>
              </a:ext>
            </a:extLst>
          </p:cNvPr>
          <p:cNvSpPr/>
          <p:nvPr/>
        </p:nvSpPr>
        <p:spPr>
          <a:xfrm>
            <a:off x="9619488" y="955072"/>
            <a:ext cx="512064" cy="4288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6152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4B6C5-56F4-3F93-5784-08E737B1A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38963C-F2E0-A6BB-75E2-9691E5EFC8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3108" y="0"/>
            <a:ext cx="122151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680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B5F6A-66BC-498F-3B54-76DE371D0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ADE88A-7C47-81A4-1B2E-72853FD2F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044" y="1843913"/>
            <a:ext cx="100574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153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F5FF9-0FD4-6A09-4CB4-89DBD6415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CD223D-C06C-BF32-CB44-CBE310F5FE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5285" y="1825625"/>
            <a:ext cx="9061429" cy="43513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6FECB55-445E-5416-0619-F76E0AE13A01}"/>
              </a:ext>
            </a:extLst>
          </p:cNvPr>
          <p:cNvSpPr/>
          <p:nvPr/>
        </p:nvSpPr>
        <p:spPr>
          <a:xfrm>
            <a:off x="9180576" y="1819656"/>
            <a:ext cx="1490472" cy="55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5448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DD060-ADBB-34C1-BC76-39A4ACF87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Symptoms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04E008-B4EF-EA43-E3DF-C497341EC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06169"/>
            <a:ext cx="775014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49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6714A-4BD7-1446-0CC0-5CA9F8E99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A22B29-D14F-D679-3ED7-6C92C2860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9640" y="1898777"/>
            <a:ext cx="444280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880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E2664-98E1-E33D-C91C-F03873446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Observation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96B1DF-5EC4-E84F-1EC9-5852D8F01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83" y="2045081"/>
            <a:ext cx="711386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930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E4D1-F777-AC15-56E1-0EA81784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Palpation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540A26-8F68-C163-F983-5F03854E06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406"/>
          <a:stretch>
            <a:fillRect/>
          </a:stretch>
        </p:blipFill>
        <p:spPr>
          <a:xfrm>
            <a:off x="701040" y="1938527"/>
            <a:ext cx="4054041" cy="350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43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68DEF-DA31-19D5-4B3A-E6DEA6A69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Range of Motion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DC453F-E776-77F5-29B5-E1FA400E6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16481"/>
            <a:ext cx="506399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12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0F82C-B458-FF52-538E-288683890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Massage Therapy Goals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0BFF17-83FA-50AF-7666-99D97C97AB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286" y="1761617"/>
            <a:ext cx="664862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6693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59B88-B9A5-912A-7B51-4581D007E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Treatment Plan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6A8D14-5C8B-7F92-5D13-995DAF45F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0825" y="1690688"/>
            <a:ext cx="431702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60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FCCF5-E6B9-C755-03FF-75C4CA8DC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Contraindications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DC2A85-868B-003D-4157-AD40494290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502239"/>
            <a:ext cx="10515600" cy="185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789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AE093-E4AC-3CDF-FFD5-FFE047828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B7270A-C0F3-83C5-0C87-19EDADAAEF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19"/>
          <a:stretch>
            <a:fillRect/>
          </a:stretch>
        </p:blipFill>
        <p:spPr>
          <a:xfrm>
            <a:off x="1563624" y="1807337"/>
            <a:ext cx="8567767" cy="43513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764D5C-D749-7467-8700-9706E0249FF8}"/>
              </a:ext>
            </a:extLst>
          </p:cNvPr>
          <p:cNvSpPr/>
          <p:nvPr/>
        </p:nvSpPr>
        <p:spPr>
          <a:xfrm>
            <a:off x="8641080" y="1807337"/>
            <a:ext cx="1536192" cy="795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7052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E3E46-8468-88D4-6FF4-3CE8E287B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Clarke’s Test- (Patellar Grind Test)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D083D9-DD0D-D60A-A89F-BEE84C500A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55475"/>
            <a:ext cx="10515600" cy="429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074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EC532-DFC1-95D4-B38A-2CDD3CD03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McConnel’s Test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925A58-B7D0-1BF6-81ED-54E55B79A9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180978"/>
            <a:ext cx="10515600" cy="164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900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3E721-47B5-EF00-DB1A-AFB3E47CC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Differential Diagnosis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F98B39-CB04-BB28-DC38-37FB3202DB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7964" y="1935353"/>
            <a:ext cx="549255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353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8AE51-62B1-BF50-D6E3-289A69347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Differential Diagnosis of Patellofemoral Syndrome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73A4F1-DE16-989B-4CD9-75E5C5673C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62409"/>
            <a:ext cx="10515600" cy="367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343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2D097-88B3-3F7D-6CB9-55FB9ADCE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Self-Care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4CE341-BC44-99C9-5944-6FBB7273C2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611" y="1834769"/>
            <a:ext cx="640988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271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07375-D2A7-4EB7-982E-AEDBB365F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 Exercise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0B5361-B850-178E-0223-0C8B88A3B0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16481"/>
            <a:ext cx="507893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862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E2595-2B02-2198-0E3F-A9A8306D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Prognosis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E974E3-C004-19E9-CC7C-4D8845CA8A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755" y="1727264"/>
            <a:ext cx="622100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939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1B97B-7131-E03F-F3A5-E56E4EA8C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Take Home Points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908032-5B90-AE8B-F084-A140C3C0FD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07337"/>
            <a:ext cx="848378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784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73</Words>
  <Application>Microsoft Office PowerPoint</Application>
  <PresentationFormat>Widescreen</PresentationFormat>
  <Paragraphs>24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Patellofemoral Syndrome</vt:lpstr>
      <vt:lpstr>PowerPoint Presentation</vt:lpstr>
      <vt:lpstr>Anatomy of the Patella</vt:lpstr>
      <vt:lpstr>Extensor Mechanisms of the Knee</vt:lpstr>
      <vt:lpstr>Patellar Movement During Knee Motion</vt:lpstr>
      <vt:lpstr>PowerPoint Presentation</vt:lpstr>
      <vt:lpstr>Mechanism and Causes of Patellofemoral Syndrome</vt:lpstr>
      <vt:lpstr>Predisposing Factors</vt:lpstr>
      <vt:lpstr>PowerPoint Presentation</vt:lpstr>
      <vt:lpstr>PowerPoint Presentation</vt:lpstr>
      <vt:lpstr>The Quadriceps (Q) Angle </vt:lpstr>
      <vt:lpstr>The Quadriceps (Q) Angle</vt:lpstr>
      <vt:lpstr>PowerPoint Presentation</vt:lpstr>
      <vt:lpstr>PowerPoint Presentation</vt:lpstr>
      <vt:lpstr>PowerPoint Presentation</vt:lpstr>
      <vt:lpstr>PowerPoint Presentation</vt:lpstr>
      <vt:lpstr>Symptoms</vt:lpstr>
      <vt:lpstr>Assessment</vt:lpstr>
      <vt:lpstr>Observation</vt:lpstr>
      <vt:lpstr>Palpation</vt:lpstr>
      <vt:lpstr>Range of Motion</vt:lpstr>
      <vt:lpstr>Massage Therapy Goals</vt:lpstr>
      <vt:lpstr>Treatment Plan</vt:lpstr>
      <vt:lpstr>Contraindications</vt:lpstr>
      <vt:lpstr>PowerPoint Presentation</vt:lpstr>
      <vt:lpstr>Clarke’s Test- (Patellar Grind Test)</vt:lpstr>
      <vt:lpstr>McConnel’s Test</vt:lpstr>
      <vt:lpstr>Differential Diagnosis</vt:lpstr>
      <vt:lpstr>Differential Diagnosis of Patellofemoral Syndrome</vt:lpstr>
      <vt:lpstr>Self-Care</vt:lpstr>
      <vt:lpstr>Home Exercise</vt:lpstr>
      <vt:lpstr>Prognosis</vt:lpstr>
      <vt:lpstr>Key Take Home Points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Lenovo</cp:lastModifiedBy>
  <cp:revision>3</cp:revision>
  <dcterms:created xsi:type="dcterms:W3CDTF">2026-07-10T17:27:48Z</dcterms:created>
  <dcterms:modified xsi:type="dcterms:W3CDTF">2026-07-18T16:07:17Z</dcterms:modified>
</cp:coreProperties>
</file>