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1" r:id="rId9"/>
    <p:sldId id="274" r:id="rId10"/>
    <p:sldId id="275" r:id="rId11"/>
    <p:sldId id="272" r:id="rId12"/>
    <p:sldId id="273" r:id="rId13"/>
    <p:sldId id="263" r:id="rId14"/>
    <p:sldId id="264" r:id="rId15"/>
    <p:sldId id="270" r:id="rId16"/>
    <p:sldId id="265" r:id="rId17"/>
    <p:sldId id="266" r:id="rId18"/>
    <p:sldId id="268"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C77517-DAB6-47BF-99B6-17E829621D12}" v="13" dt="2026-07-01T19:24:02.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17" d="100"/>
          <a:sy n="117" d="100"/>
        </p:scale>
        <p:origin x="24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modSld sldOrd">
      <pc:chgData name="hamid ghazvini" userId="1bbb9b6cc34e1cfb" providerId="LiveId" clId="{559E99A4-7663-4329-AD66-B723B2FE766D}" dt="2026-07-01T19:27:23.886" v="236"/>
      <pc:docMkLst>
        <pc:docMk/>
      </pc:docMkLst>
      <pc:sldChg chg="modSp mod">
        <pc:chgData name="hamid ghazvini" userId="1bbb9b6cc34e1cfb" providerId="LiveId" clId="{559E99A4-7663-4329-AD66-B723B2FE766D}" dt="2026-07-01T18:32:38.663" v="22"/>
        <pc:sldMkLst>
          <pc:docMk/>
          <pc:sldMk cId="3653518076" sldId="260"/>
        </pc:sldMkLst>
        <pc:spChg chg="mod">
          <ac:chgData name="hamid ghazvini" userId="1bbb9b6cc34e1cfb" providerId="LiveId" clId="{559E99A4-7663-4329-AD66-B723B2FE766D}" dt="2026-07-01T18:32:38.663" v="22"/>
          <ac:spMkLst>
            <pc:docMk/>
            <pc:sldMk cId="3653518076" sldId="260"/>
            <ac:spMk id="3" creationId="{26054448-545B-927A-AC6E-E981EC034D96}"/>
          </ac:spMkLst>
        </pc:spChg>
      </pc:sldChg>
      <pc:sldChg chg="modSp mod">
        <pc:chgData name="hamid ghazvini" userId="1bbb9b6cc34e1cfb" providerId="LiveId" clId="{559E99A4-7663-4329-AD66-B723B2FE766D}" dt="2026-07-01T19:09:27.633" v="115" actId="20577"/>
        <pc:sldMkLst>
          <pc:docMk/>
          <pc:sldMk cId="2520894615" sldId="262"/>
        </pc:sldMkLst>
        <pc:spChg chg="mod">
          <ac:chgData name="hamid ghazvini" userId="1bbb9b6cc34e1cfb" providerId="LiveId" clId="{559E99A4-7663-4329-AD66-B723B2FE766D}" dt="2026-07-01T19:09:27.633" v="115" actId="20577"/>
          <ac:spMkLst>
            <pc:docMk/>
            <pc:sldMk cId="2520894615" sldId="262"/>
            <ac:spMk id="3" creationId="{AB9696A0-CB76-1618-6680-A6EC30D2E16F}"/>
          </ac:spMkLst>
        </pc:spChg>
      </pc:sldChg>
      <pc:sldChg chg="delSp modSp mod">
        <pc:chgData name="hamid ghazvini" userId="1bbb9b6cc34e1cfb" providerId="LiveId" clId="{559E99A4-7663-4329-AD66-B723B2FE766D}" dt="2026-07-01T19:15:42.174" v="153"/>
        <pc:sldMkLst>
          <pc:docMk/>
          <pc:sldMk cId="2598626587" sldId="271"/>
        </pc:sldMkLst>
        <pc:spChg chg="del">
          <ac:chgData name="hamid ghazvini" userId="1bbb9b6cc34e1cfb" providerId="LiveId" clId="{559E99A4-7663-4329-AD66-B723B2FE766D}" dt="2026-07-01T19:10:51.409" v="124" actId="21"/>
          <ac:spMkLst>
            <pc:docMk/>
            <pc:sldMk cId="2598626587" sldId="271"/>
            <ac:spMk id="2" creationId="{EC08FA0A-9C44-7BBC-F76C-C5A091650126}"/>
          </ac:spMkLst>
        </pc:spChg>
        <pc:spChg chg="mod">
          <ac:chgData name="hamid ghazvini" userId="1bbb9b6cc34e1cfb" providerId="LiveId" clId="{559E99A4-7663-4329-AD66-B723B2FE766D}" dt="2026-07-01T19:15:42.174" v="153"/>
          <ac:spMkLst>
            <pc:docMk/>
            <pc:sldMk cId="2598626587" sldId="271"/>
            <ac:spMk id="3" creationId="{9C238CDE-5712-E928-3A2E-230A188AE85A}"/>
          </ac:spMkLst>
        </pc:spChg>
      </pc:sldChg>
      <pc:sldChg chg="delSp modSp mod">
        <pc:chgData name="hamid ghazvini" userId="1bbb9b6cc34e1cfb" providerId="LiveId" clId="{559E99A4-7663-4329-AD66-B723B2FE766D}" dt="2026-07-01T19:23:33.557" v="204"/>
        <pc:sldMkLst>
          <pc:docMk/>
          <pc:sldMk cId="3232649010" sldId="272"/>
        </pc:sldMkLst>
        <pc:spChg chg="del">
          <ac:chgData name="hamid ghazvini" userId="1bbb9b6cc34e1cfb" providerId="LiveId" clId="{559E99A4-7663-4329-AD66-B723B2FE766D}" dt="2026-07-01T19:20:44.753" v="179" actId="21"/>
          <ac:spMkLst>
            <pc:docMk/>
            <pc:sldMk cId="3232649010" sldId="272"/>
            <ac:spMk id="2" creationId="{0B8A8F7B-89B5-8D60-CFC6-58D328B4687B}"/>
          </ac:spMkLst>
        </pc:spChg>
        <pc:spChg chg="mod">
          <ac:chgData name="hamid ghazvini" userId="1bbb9b6cc34e1cfb" providerId="LiveId" clId="{559E99A4-7663-4329-AD66-B723B2FE766D}" dt="2026-07-01T19:23:33.557" v="204"/>
          <ac:spMkLst>
            <pc:docMk/>
            <pc:sldMk cId="3232649010" sldId="272"/>
            <ac:spMk id="3" creationId="{1AA433B6-8253-061E-40BE-806525731037}"/>
          </ac:spMkLst>
        </pc:spChg>
      </pc:sldChg>
      <pc:sldChg chg="delSp modSp mod">
        <pc:chgData name="hamid ghazvini" userId="1bbb9b6cc34e1cfb" providerId="LiveId" clId="{559E99A4-7663-4329-AD66-B723B2FE766D}" dt="2026-07-01T19:27:23.886" v="236"/>
        <pc:sldMkLst>
          <pc:docMk/>
          <pc:sldMk cId="2535493190" sldId="273"/>
        </pc:sldMkLst>
        <pc:spChg chg="del">
          <ac:chgData name="hamid ghazvini" userId="1bbb9b6cc34e1cfb" providerId="LiveId" clId="{559E99A4-7663-4329-AD66-B723B2FE766D}" dt="2026-07-01T19:23:45.552" v="205" actId="21"/>
          <ac:spMkLst>
            <pc:docMk/>
            <pc:sldMk cId="2535493190" sldId="273"/>
            <ac:spMk id="2" creationId="{C1F31F7A-B337-1E00-573B-426EFE1E906C}"/>
          </ac:spMkLst>
        </pc:spChg>
        <pc:spChg chg="mod">
          <ac:chgData name="hamid ghazvini" userId="1bbb9b6cc34e1cfb" providerId="LiveId" clId="{559E99A4-7663-4329-AD66-B723B2FE766D}" dt="2026-07-01T19:27:23.886" v="236"/>
          <ac:spMkLst>
            <pc:docMk/>
            <pc:sldMk cId="2535493190" sldId="273"/>
            <ac:spMk id="3" creationId="{9CF97162-FAE1-AB8E-571C-EDDAB623D9CA}"/>
          </ac:spMkLst>
        </pc:spChg>
      </pc:sldChg>
      <pc:sldChg chg="addSp delSp modSp mod ord setBg">
        <pc:chgData name="hamid ghazvini" userId="1bbb9b6cc34e1cfb" providerId="LiveId" clId="{559E99A4-7663-4329-AD66-B723B2FE766D}" dt="2026-07-01T19:19:26.001" v="173"/>
        <pc:sldMkLst>
          <pc:docMk/>
          <pc:sldMk cId="1414457808" sldId="274"/>
        </pc:sldMkLst>
        <pc:spChg chg="del">
          <ac:chgData name="hamid ghazvini" userId="1bbb9b6cc34e1cfb" providerId="LiveId" clId="{559E99A4-7663-4329-AD66-B723B2FE766D}" dt="2026-07-01T19:16:02.342" v="154" actId="21"/>
          <ac:spMkLst>
            <pc:docMk/>
            <pc:sldMk cId="1414457808" sldId="274"/>
            <ac:spMk id="2" creationId="{152F1539-2B73-282A-6FD3-5C623AF172BC}"/>
          </ac:spMkLst>
        </pc:spChg>
        <pc:spChg chg="del">
          <ac:chgData name="hamid ghazvini" userId="1bbb9b6cc34e1cfb" providerId="LiveId" clId="{559E99A4-7663-4329-AD66-B723B2FE766D}" dt="2026-07-01T19:16:05.686" v="155" actId="21"/>
          <ac:spMkLst>
            <pc:docMk/>
            <pc:sldMk cId="1414457808" sldId="274"/>
            <ac:spMk id="3" creationId="{06CC61E3-C616-6256-960F-386BC1BECF78}"/>
          </ac:spMkLst>
        </pc:spChg>
        <pc:spChg chg="add">
          <ac:chgData name="hamid ghazvini" userId="1bbb9b6cc34e1cfb" providerId="LiveId" clId="{559E99A4-7663-4329-AD66-B723B2FE766D}" dt="2026-07-01T19:17:21.342" v="161" actId="26606"/>
          <ac:spMkLst>
            <pc:docMk/>
            <pc:sldMk cId="1414457808" sldId="274"/>
            <ac:spMk id="7" creationId="{0B761509-3B9A-49A6-A84B-C3D86811697D}"/>
          </ac:spMkLst>
        </pc:spChg>
        <pc:spChg chg="add">
          <ac:chgData name="hamid ghazvini" userId="1bbb9b6cc34e1cfb" providerId="LiveId" clId="{559E99A4-7663-4329-AD66-B723B2FE766D}" dt="2026-07-01T19:17:21.342" v="161" actId="26606"/>
          <ac:spMkLst>
            <pc:docMk/>
            <pc:sldMk cId="1414457808" sldId="274"/>
            <ac:spMk id="8" creationId="{91DE43FD-EB47-414A-B0AB-169B0FFFA527}"/>
          </ac:spMkLst>
        </pc:spChg>
        <pc:spChg chg="add del">
          <ac:chgData name="hamid ghazvini" userId="1bbb9b6cc34e1cfb" providerId="LiveId" clId="{559E99A4-7663-4329-AD66-B723B2FE766D}" dt="2026-07-01T19:17:17.528" v="158" actId="26606"/>
          <ac:spMkLst>
            <pc:docMk/>
            <pc:sldMk cId="1414457808" sldId="274"/>
            <ac:spMk id="10" creationId="{0B761509-3B9A-49A6-A84B-C3D86811697D}"/>
          </ac:spMkLst>
        </pc:spChg>
        <pc:spChg chg="add del">
          <ac:chgData name="hamid ghazvini" userId="1bbb9b6cc34e1cfb" providerId="LiveId" clId="{559E99A4-7663-4329-AD66-B723B2FE766D}" dt="2026-07-01T19:17:17.528" v="158" actId="26606"/>
          <ac:spMkLst>
            <pc:docMk/>
            <pc:sldMk cId="1414457808" sldId="274"/>
            <ac:spMk id="12" creationId="{91DE43FD-EB47-414A-B0AB-169B0FFFA527}"/>
          </ac:spMkLst>
        </pc:spChg>
        <pc:grpChg chg="add">
          <ac:chgData name="hamid ghazvini" userId="1bbb9b6cc34e1cfb" providerId="LiveId" clId="{559E99A4-7663-4329-AD66-B723B2FE766D}" dt="2026-07-01T19:17:21.342" v="161" actId="26606"/>
          <ac:grpSpMkLst>
            <pc:docMk/>
            <pc:sldMk cId="1414457808" sldId="274"/>
            <ac:grpSpMk id="9" creationId="{58495BCC-CE77-4CC2-952E-846F41119FD5}"/>
          </ac:grpSpMkLst>
        </pc:grpChg>
        <pc:grpChg chg="add del">
          <ac:chgData name="hamid ghazvini" userId="1bbb9b6cc34e1cfb" providerId="LiveId" clId="{559E99A4-7663-4329-AD66-B723B2FE766D}" dt="2026-07-01T19:17:17.528" v="158" actId="26606"/>
          <ac:grpSpMkLst>
            <pc:docMk/>
            <pc:sldMk cId="1414457808" sldId="274"/>
            <ac:grpSpMk id="14" creationId="{58495BCC-CE77-4CC2-952E-846F41119FD5}"/>
          </ac:grpSpMkLst>
        </pc:grpChg>
        <pc:picChg chg="add mod">
          <ac:chgData name="hamid ghazvini" userId="1bbb9b6cc34e1cfb" providerId="LiveId" clId="{559E99A4-7663-4329-AD66-B723B2FE766D}" dt="2026-07-01T19:17:21.342" v="161" actId="26606"/>
          <ac:picMkLst>
            <pc:docMk/>
            <pc:sldMk cId="1414457808" sldId="274"/>
            <ac:picMk id="5" creationId="{A1A8D973-65C7-3B73-C203-AD69683DFBE2}"/>
          </ac:picMkLst>
        </pc:picChg>
      </pc:sldChg>
      <pc:sldChg chg="addSp delSp modSp mod ord setBg">
        <pc:chgData name="hamid ghazvini" userId="1bbb9b6cc34e1cfb" providerId="LiveId" clId="{559E99A4-7663-4329-AD66-B723B2FE766D}" dt="2026-07-01T19:19:31.653" v="177"/>
        <pc:sldMkLst>
          <pc:docMk/>
          <pc:sldMk cId="546216431" sldId="275"/>
        </pc:sldMkLst>
        <pc:spChg chg="del">
          <ac:chgData name="hamid ghazvini" userId="1bbb9b6cc34e1cfb" providerId="LiveId" clId="{559E99A4-7663-4329-AD66-B723B2FE766D}" dt="2026-07-01T19:18:45.584" v="162" actId="21"/>
          <ac:spMkLst>
            <pc:docMk/>
            <pc:sldMk cId="546216431" sldId="275"/>
            <ac:spMk id="2" creationId="{BDA8D4EB-03A5-9B27-857D-C0738ED2CAA5}"/>
          </ac:spMkLst>
        </pc:spChg>
        <pc:spChg chg="del">
          <ac:chgData name="hamid ghazvini" userId="1bbb9b6cc34e1cfb" providerId="LiveId" clId="{559E99A4-7663-4329-AD66-B723B2FE766D}" dt="2026-07-01T19:18:49.031" v="163" actId="21"/>
          <ac:spMkLst>
            <pc:docMk/>
            <pc:sldMk cId="546216431" sldId="275"/>
            <ac:spMk id="3" creationId="{0FFA2D31-8A8D-9635-3A62-BA90834DE447}"/>
          </ac:spMkLst>
        </pc:spChg>
        <pc:spChg chg="add">
          <ac:chgData name="hamid ghazvini" userId="1bbb9b6cc34e1cfb" providerId="LiveId" clId="{559E99A4-7663-4329-AD66-B723B2FE766D}" dt="2026-07-01T19:19:11.849" v="167" actId="26606"/>
          <ac:spMkLst>
            <pc:docMk/>
            <pc:sldMk cId="546216431" sldId="275"/>
            <ac:spMk id="12" creationId="{0B761509-3B9A-49A6-A84B-C3D86811697D}"/>
          </ac:spMkLst>
        </pc:spChg>
        <pc:spChg chg="add">
          <ac:chgData name="hamid ghazvini" userId="1bbb9b6cc34e1cfb" providerId="LiveId" clId="{559E99A4-7663-4329-AD66-B723B2FE766D}" dt="2026-07-01T19:19:11.849" v="167" actId="26606"/>
          <ac:spMkLst>
            <pc:docMk/>
            <pc:sldMk cId="546216431" sldId="275"/>
            <ac:spMk id="14" creationId="{91DE43FD-EB47-414A-B0AB-169B0FFFA527}"/>
          </ac:spMkLst>
        </pc:spChg>
        <pc:grpChg chg="add">
          <ac:chgData name="hamid ghazvini" userId="1bbb9b6cc34e1cfb" providerId="LiveId" clId="{559E99A4-7663-4329-AD66-B723B2FE766D}" dt="2026-07-01T19:19:11.849" v="167" actId="26606"/>
          <ac:grpSpMkLst>
            <pc:docMk/>
            <pc:sldMk cId="546216431" sldId="275"/>
            <ac:grpSpMk id="16" creationId="{58495BCC-CE77-4CC2-952E-846F41119FD5}"/>
          </ac:grpSpMkLst>
        </pc:grpChg>
        <pc:picChg chg="add del">
          <ac:chgData name="hamid ghazvini" userId="1bbb9b6cc34e1cfb" providerId="LiveId" clId="{559E99A4-7663-4329-AD66-B723B2FE766D}" dt="2026-07-01T19:18:57.590" v="165" actId="21"/>
          <ac:picMkLst>
            <pc:docMk/>
            <pc:sldMk cId="546216431" sldId="275"/>
            <ac:picMk id="5" creationId="{D388F3A6-B340-6F20-7509-E6E599254D48}"/>
          </ac:picMkLst>
        </pc:picChg>
        <pc:picChg chg="add mod">
          <ac:chgData name="hamid ghazvini" userId="1bbb9b6cc34e1cfb" providerId="LiveId" clId="{559E99A4-7663-4329-AD66-B723B2FE766D}" dt="2026-07-01T19:19:11.849" v="167" actId="26606"/>
          <ac:picMkLst>
            <pc:docMk/>
            <pc:sldMk cId="546216431" sldId="275"/>
            <ac:picMk id="7" creationId="{CF62DFA0-501A-1BF9-67E1-4CC9287559B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32EC2-07E4-3273-9B24-BF1D567B9A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8BAD03A-A010-3E02-1CB1-47AFB7EF15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E7185B2-6B9E-9353-052C-DC4D82E0A699}"/>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5" name="Footer Placeholder 4">
            <a:extLst>
              <a:ext uri="{FF2B5EF4-FFF2-40B4-BE49-F238E27FC236}">
                <a16:creationId xmlns:a16="http://schemas.microsoft.com/office/drawing/2014/main" id="{B35CDCB5-D2CC-E4C3-88CA-495262D1037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1C35067-35CF-67D3-0E4E-2EFF8C9167D6}"/>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3754943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1E513-0B5C-D897-600D-0605D24C2E5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CC2CE7E-6FF3-6D2D-6ED0-9A9B682DF8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4325E5F-C2A1-0BE8-0040-E0787613F49F}"/>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5" name="Footer Placeholder 4">
            <a:extLst>
              <a:ext uri="{FF2B5EF4-FFF2-40B4-BE49-F238E27FC236}">
                <a16:creationId xmlns:a16="http://schemas.microsoft.com/office/drawing/2014/main" id="{66C0F5E5-7935-C99E-0A37-2378BFBBAD1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74F27A8-2813-4326-C726-227C9B981C38}"/>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330879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25437-210C-9008-34FD-EF3B34C210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9B5A5FB-82F6-A2ED-A10A-D87642C08A0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1965F0-600A-9970-0975-52DDBD0FBBCF}"/>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5" name="Footer Placeholder 4">
            <a:extLst>
              <a:ext uri="{FF2B5EF4-FFF2-40B4-BE49-F238E27FC236}">
                <a16:creationId xmlns:a16="http://schemas.microsoft.com/office/drawing/2014/main" id="{756ED6F3-3FEC-4877-F05E-E528E43F3C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FA92294-267F-275F-28D7-81EF3C309A8A}"/>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2108454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1422-91C6-FCAF-0D1E-BA160866CE7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A5EAA87-0F5B-4E05-44C6-FC6FCEDE73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44A8D81D-DA94-5F59-5878-27DAA0D286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6D68911-ED4E-2602-114B-82074138423E}"/>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6" name="Footer Placeholder 5">
            <a:extLst>
              <a:ext uri="{FF2B5EF4-FFF2-40B4-BE49-F238E27FC236}">
                <a16:creationId xmlns:a16="http://schemas.microsoft.com/office/drawing/2014/main" id="{BCB5AC97-0836-174B-3405-5B5E2AFBE8A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554FAC0-F44C-3E32-D852-5D17AD5245CF}"/>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159815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9A39-AACA-917B-FF0A-B0AD68B36EE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7C11038-D77E-35DB-DB0F-2D7A1A76D1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B43DD2-9D0B-F249-8E0D-810E262A50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F10FFDB7-493D-EAEE-348E-18D5305D1B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C293E5-C171-BD1A-F7FE-502C2295BB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2B63647-A05D-2A32-F3FC-17A21BAA5064}"/>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8" name="Footer Placeholder 7">
            <a:extLst>
              <a:ext uri="{FF2B5EF4-FFF2-40B4-BE49-F238E27FC236}">
                <a16:creationId xmlns:a16="http://schemas.microsoft.com/office/drawing/2014/main" id="{FBFE6F5D-6757-3D00-96C1-856F3C85EEC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1B39AB7-A616-A6A1-0E85-314F397162BD}"/>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211644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42A5-9252-C296-91C0-FB6D80BA7F5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ACE0F8F-D332-1577-D4D7-9726925FB7C0}"/>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4" name="Footer Placeholder 3">
            <a:extLst>
              <a:ext uri="{FF2B5EF4-FFF2-40B4-BE49-F238E27FC236}">
                <a16:creationId xmlns:a16="http://schemas.microsoft.com/office/drawing/2014/main" id="{8F5DCD27-98CB-DC6A-1114-62813552399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9FDCE2D-1356-AD2A-98F1-F5FD420FE897}"/>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4008933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9BB961-AA34-A17C-0C4C-DAF8E3C1F360}"/>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3" name="Footer Placeholder 2">
            <a:extLst>
              <a:ext uri="{FF2B5EF4-FFF2-40B4-BE49-F238E27FC236}">
                <a16:creationId xmlns:a16="http://schemas.microsoft.com/office/drawing/2014/main" id="{ED459203-C1C1-0749-6B73-EFAD7BD86C83}"/>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44F40EB-1D11-BD6A-E10A-C1B9F91A658D}"/>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2920442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A334D-BE25-D3A4-DE8F-B98361B281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366A23D-93EE-F030-1BD0-2538BC32B7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C5D6844-692C-D184-E150-19A6C05B9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520231-F3B8-6855-D037-D9E0752CA76C}"/>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6" name="Footer Placeholder 5">
            <a:extLst>
              <a:ext uri="{FF2B5EF4-FFF2-40B4-BE49-F238E27FC236}">
                <a16:creationId xmlns:a16="http://schemas.microsoft.com/office/drawing/2014/main" id="{2A78FF35-046B-BE44-EC42-13B7D1822D5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C32ABCA-4524-2EEE-6E73-E7125591BE5E}"/>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2969049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4FDF-03F2-28D1-F396-13234E2D1F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CBB94D0-CEEB-B6BF-F11A-A5F7E38DA7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248E0332-9B0A-5F53-0D02-2947B9790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EF074B-B4E5-3C95-4C17-7CC64ADF68A0}"/>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6" name="Footer Placeholder 5">
            <a:extLst>
              <a:ext uri="{FF2B5EF4-FFF2-40B4-BE49-F238E27FC236}">
                <a16:creationId xmlns:a16="http://schemas.microsoft.com/office/drawing/2014/main" id="{B66CD1F7-3E66-D780-4BF2-2F5D1EBEC64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BAE009C-5F41-B3B2-BEF0-3816649C5F45}"/>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360157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CE8A2-0775-7F45-937C-73BD8A8B3739}"/>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10B56BC-E5CC-4548-C20E-E0F5BC3503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B0D1FE6-35BB-8BE6-3F95-209DB955CE20}"/>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5" name="Footer Placeholder 4">
            <a:extLst>
              <a:ext uri="{FF2B5EF4-FFF2-40B4-BE49-F238E27FC236}">
                <a16:creationId xmlns:a16="http://schemas.microsoft.com/office/drawing/2014/main" id="{57AA9D22-3870-55AD-392F-171502C8D30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8FCB01-A8B9-01FA-BD4D-038122FE8A30}"/>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3137551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17D346-0226-64CE-673A-628EB29998A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2C1603F-45BE-F191-ED98-D7847282C7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FADD564-9276-EBCD-8867-D9DBDAC209A3}"/>
              </a:ext>
            </a:extLst>
          </p:cNvPr>
          <p:cNvSpPr>
            <a:spLocks noGrp="1"/>
          </p:cNvSpPr>
          <p:nvPr>
            <p:ph type="dt" sz="half" idx="10"/>
          </p:nvPr>
        </p:nvSpPr>
        <p:spPr/>
        <p:txBody>
          <a:bodyPr/>
          <a:lstStyle/>
          <a:p>
            <a:fld id="{881E792A-4BB4-4263-875F-18C269E8D98E}" type="datetimeFigureOut">
              <a:rPr lang="en-CA" smtClean="0"/>
              <a:t>2026-07-01</a:t>
            </a:fld>
            <a:endParaRPr lang="en-CA"/>
          </a:p>
        </p:txBody>
      </p:sp>
      <p:sp>
        <p:nvSpPr>
          <p:cNvPr id="5" name="Footer Placeholder 4">
            <a:extLst>
              <a:ext uri="{FF2B5EF4-FFF2-40B4-BE49-F238E27FC236}">
                <a16:creationId xmlns:a16="http://schemas.microsoft.com/office/drawing/2014/main" id="{E0977B4B-47B4-0404-4FAE-F52978599B6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79F5728-6CEE-B6FF-4878-9ACED5A1BCE9}"/>
              </a:ext>
            </a:extLst>
          </p:cNvPr>
          <p:cNvSpPr>
            <a:spLocks noGrp="1"/>
          </p:cNvSpPr>
          <p:nvPr>
            <p:ph type="sldNum" sz="quarter" idx="12"/>
          </p:nvPr>
        </p:nvSpPr>
        <p:spPr/>
        <p:txBody>
          <a:bodyPr/>
          <a:lstStyle/>
          <a:p>
            <a:fld id="{29DBD295-7F9F-4565-A363-E0681A8BED58}" type="slidenum">
              <a:rPr lang="en-CA" smtClean="0"/>
              <a:t>‹#›</a:t>
            </a:fld>
            <a:endParaRPr lang="en-CA"/>
          </a:p>
        </p:txBody>
      </p:sp>
    </p:spTree>
    <p:extLst>
      <p:ext uri="{BB962C8B-B14F-4D97-AF65-F5344CB8AC3E}">
        <p14:creationId xmlns:p14="http://schemas.microsoft.com/office/powerpoint/2010/main" val="3919910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645D02-30D8-1AC3-AC0D-D4B1808004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B9B659F-894A-909F-169B-7A3072E86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3C406EE-B964-3C7F-F25B-D27C3DC52C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1E792A-4BB4-4263-875F-18C269E8D98E}" type="datetimeFigureOut">
              <a:rPr lang="en-CA" smtClean="0"/>
              <a:t>2026-07-01</a:t>
            </a:fld>
            <a:endParaRPr lang="en-CA"/>
          </a:p>
        </p:txBody>
      </p:sp>
      <p:sp>
        <p:nvSpPr>
          <p:cNvPr id="5" name="Footer Placeholder 4">
            <a:extLst>
              <a:ext uri="{FF2B5EF4-FFF2-40B4-BE49-F238E27FC236}">
                <a16:creationId xmlns:a16="http://schemas.microsoft.com/office/drawing/2014/main" id="{AE9401BC-385D-ABCD-7567-C518E983B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A9C4B71E-E10D-45AB-EBED-A56B236335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DBD295-7F9F-4565-A363-E0681A8BED58}" type="slidenum">
              <a:rPr lang="en-CA" smtClean="0"/>
              <a:t>‹#›</a:t>
            </a:fld>
            <a:endParaRPr lang="en-CA"/>
          </a:p>
        </p:txBody>
      </p:sp>
    </p:spTree>
    <p:extLst>
      <p:ext uri="{BB962C8B-B14F-4D97-AF65-F5344CB8AC3E}">
        <p14:creationId xmlns:p14="http://schemas.microsoft.com/office/powerpoint/2010/main" val="1975605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F490A-E6CB-6505-FD6C-3C0AFB9A84A0}"/>
              </a:ext>
            </a:extLst>
          </p:cNvPr>
          <p:cNvSpPr>
            <a:spLocks noGrp="1"/>
          </p:cNvSpPr>
          <p:nvPr>
            <p:ph type="ctrTitle"/>
          </p:nvPr>
        </p:nvSpPr>
        <p:spPr>
          <a:xfrm>
            <a:off x="992322" y="1175335"/>
            <a:ext cx="4172480" cy="2495971"/>
          </a:xfrm>
        </p:spPr>
        <p:txBody>
          <a:bodyPr anchor="b">
            <a:normAutofit/>
          </a:bodyPr>
          <a:lstStyle/>
          <a:p>
            <a:r>
              <a:rPr lang="en-CA" sz="4000"/>
              <a:t>Neurology III-5</a:t>
            </a:r>
          </a:p>
        </p:txBody>
      </p:sp>
      <p:sp>
        <p:nvSpPr>
          <p:cNvPr id="3" name="Subtitle 2">
            <a:extLst>
              <a:ext uri="{FF2B5EF4-FFF2-40B4-BE49-F238E27FC236}">
                <a16:creationId xmlns:a16="http://schemas.microsoft.com/office/drawing/2014/main" id="{D5D9F799-CE99-EEA3-D9F2-620316645614}"/>
              </a:ext>
            </a:extLst>
          </p:cNvPr>
          <p:cNvSpPr>
            <a:spLocks noGrp="1"/>
          </p:cNvSpPr>
          <p:nvPr>
            <p:ph type="subTitle" idx="1"/>
          </p:nvPr>
        </p:nvSpPr>
        <p:spPr>
          <a:xfrm>
            <a:off x="977820" y="3930449"/>
            <a:ext cx="4198479" cy="1724313"/>
          </a:xfrm>
        </p:spPr>
        <p:txBody>
          <a:bodyPr anchor="t">
            <a:normAutofit/>
          </a:bodyPr>
          <a:lstStyle/>
          <a:p>
            <a:r>
              <a:rPr lang="en-CA" sz="2000"/>
              <a:t>Movement Disorders 2</a:t>
            </a:r>
          </a:p>
        </p:txBody>
      </p:sp>
      <p:pic>
        <p:nvPicPr>
          <p:cNvPr id="5" name="Picture 4" descr="A close up of nerve cell">
            <a:extLst>
              <a:ext uri="{FF2B5EF4-FFF2-40B4-BE49-F238E27FC236}">
                <a16:creationId xmlns:a16="http://schemas.microsoft.com/office/drawing/2014/main" id="{2CDEBD6A-5F71-917F-486C-432AAE455A82}"/>
              </a:ext>
            </a:extLst>
          </p:cNvPr>
          <p:cNvPicPr>
            <a:picLocks noChangeAspect="1"/>
          </p:cNvPicPr>
          <p:nvPr/>
        </p:nvPicPr>
        <p:blipFill>
          <a:blip r:embed="rId2"/>
          <a:srcRect l="33333"/>
          <a:stretch>
            <a:fillRect/>
          </a:stretch>
        </p:blipFill>
        <p:spPr>
          <a:xfrm>
            <a:off x="6096000" y="-1"/>
            <a:ext cx="6096000" cy="6858001"/>
          </a:xfrm>
          <a:prstGeom prst="rect">
            <a:avLst/>
          </a:prstGeom>
        </p:spPr>
      </p:pic>
      <p:grpSp>
        <p:nvGrpSpPr>
          <p:cNvPr id="9" name="Group 8">
            <a:extLst>
              <a:ext uri="{FF2B5EF4-FFF2-40B4-BE49-F238E27FC236}">
                <a16:creationId xmlns:a16="http://schemas.microsoft.com/office/drawing/2014/main" id="{2B33CDD2-C0CB-D8AD-886D-0ABC95A02B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96001" y="-2"/>
            <a:ext cx="6096000" cy="6858001"/>
            <a:chOff x="-1" y="0"/>
            <a:chExt cx="7390263" cy="6858001"/>
          </a:xfrm>
        </p:grpSpPr>
        <p:sp>
          <p:nvSpPr>
            <p:cNvPr id="10" name="Rectangle 9">
              <a:extLst>
                <a:ext uri="{FF2B5EF4-FFF2-40B4-BE49-F238E27FC236}">
                  <a16:creationId xmlns:a16="http://schemas.microsoft.com/office/drawing/2014/main" id="{AC7F47A2-1E11-C302-6F8E-F03239998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AED115-5F26-CFFE-25B4-8CCB743BA1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B3032F8-FDD1-98F1-B20E-FB9CDF9EB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Tree>
    <p:extLst>
      <p:ext uri="{BB962C8B-B14F-4D97-AF65-F5344CB8AC3E}">
        <p14:creationId xmlns:p14="http://schemas.microsoft.com/office/powerpoint/2010/main" val="198574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968D1-468F-A21B-243C-AB4F045AB860}"/>
              </a:ext>
            </a:extLst>
          </p:cNvPr>
          <p:cNvSpPr>
            <a:spLocks noGrp="1"/>
          </p:cNvSpPr>
          <p:nvPr>
            <p:ph type="title"/>
          </p:nvPr>
        </p:nvSpPr>
        <p:spPr/>
        <p:txBody>
          <a:bodyPr/>
          <a:lstStyle/>
          <a:p>
            <a:r>
              <a:rPr lang="en-CA" dirty="0">
                <a:solidFill>
                  <a:schemeClr val="accent2">
                    <a:lumMod val="75000"/>
                  </a:schemeClr>
                </a:solidFill>
              </a:rPr>
              <a:t>CLINICAL EVALUATION OF PATIENTS</a:t>
            </a:r>
          </a:p>
        </p:txBody>
      </p:sp>
      <p:sp>
        <p:nvSpPr>
          <p:cNvPr id="3" name="Content Placeholder 2">
            <a:extLst>
              <a:ext uri="{FF2B5EF4-FFF2-40B4-BE49-F238E27FC236}">
                <a16:creationId xmlns:a16="http://schemas.microsoft.com/office/drawing/2014/main" id="{5807936C-C43F-F4A8-E5FF-77A96F3682BE}"/>
              </a:ext>
            </a:extLst>
          </p:cNvPr>
          <p:cNvSpPr>
            <a:spLocks noGrp="1"/>
          </p:cNvSpPr>
          <p:nvPr>
            <p:ph idx="1"/>
          </p:nvPr>
        </p:nvSpPr>
        <p:spPr/>
        <p:txBody>
          <a:bodyPr/>
          <a:lstStyle/>
          <a:p>
            <a:pPr marL="0" indent="0">
              <a:buNone/>
            </a:pPr>
            <a:r>
              <a:rPr lang="en-CA" b="1" dirty="0">
                <a:solidFill>
                  <a:schemeClr val="accent2">
                    <a:lumMod val="75000"/>
                  </a:schemeClr>
                </a:solidFill>
              </a:rPr>
              <a:t>   HISTORY</a:t>
            </a:r>
          </a:p>
          <a:p>
            <a:pPr marL="0" indent="0">
              <a:buNone/>
            </a:pPr>
            <a:r>
              <a:rPr lang="en-CA" sz="2400" dirty="0"/>
              <a:t>AGE AT ONSET</a:t>
            </a:r>
          </a:p>
          <a:p>
            <a:pPr marL="0" indent="0">
              <a:buNone/>
            </a:pPr>
            <a:r>
              <a:rPr lang="en-CA" sz="2400" dirty="0"/>
              <a:t>MODE OF ONSET</a:t>
            </a:r>
          </a:p>
          <a:p>
            <a:pPr marL="0" indent="0">
              <a:buNone/>
            </a:pPr>
            <a:r>
              <a:rPr lang="en-CA" sz="2400" dirty="0"/>
              <a:t>COURSE</a:t>
            </a:r>
          </a:p>
          <a:p>
            <a:pPr marL="0" indent="0">
              <a:buNone/>
            </a:pPr>
            <a:r>
              <a:rPr lang="en-CA" sz="2400" dirty="0"/>
              <a:t>MEDICAL HISTORY</a:t>
            </a:r>
          </a:p>
          <a:p>
            <a:pPr marL="0" indent="0">
              <a:buNone/>
            </a:pPr>
            <a:r>
              <a:rPr lang="en-CA" sz="2400" b="1" i="0" u="none" strike="noStrike" baseline="0" dirty="0">
                <a:solidFill>
                  <a:srgbClr val="002584"/>
                </a:solidFill>
                <a:latin typeface="MyriadPro-Bold"/>
              </a:rPr>
              <a:t>Drug History</a:t>
            </a:r>
          </a:p>
          <a:p>
            <a:pPr marL="0" indent="0">
              <a:buNone/>
            </a:pPr>
            <a:r>
              <a:rPr lang="en-CA" sz="2400" b="1" i="0" u="none" strike="noStrike" baseline="0" dirty="0">
                <a:solidFill>
                  <a:srgbClr val="002584"/>
                </a:solidFill>
                <a:latin typeface="MyriadPro-Bold"/>
              </a:rPr>
              <a:t>General Medical History</a:t>
            </a:r>
          </a:p>
          <a:p>
            <a:pPr marL="0" indent="0">
              <a:buNone/>
            </a:pPr>
            <a:r>
              <a:rPr lang="en-CA" sz="2400" b="1" i="0" u="none" strike="noStrike" baseline="0" dirty="0">
                <a:solidFill>
                  <a:srgbClr val="002584"/>
                </a:solidFill>
                <a:latin typeface="MyriadPro-Bold"/>
              </a:rPr>
              <a:t>Family History</a:t>
            </a:r>
            <a:endParaRPr lang="en-CA" sz="2400" dirty="0"/>
          </a:p>
        </p:txBody>
      </p:sp>
    </p:spTree>
    <p:extLst>
      <p:ext uri="{BB962C8B-B14F-4D97-AF65-F5344CB8AC3E}">
        <p14:creationId xmlns:p14="http://schemas.microsoft.com/office/powerpoint/2010/main" val="1913834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34E69E-8CCF-6C68-6544-97D55211AF3F}"/>
              </a:ext>
            </a:extLst>
          </p:cNvPr>
          <p:cNvSpPr>
            <a:spLocks noGrp="1"/>
          </p:cNvSpPr>
          <p:nvPr>
            <p:ph idx="1"/>
          </p:nvPr>
        </p:nvSpPr>
        <p:spPr/>
        <p:txBody>
          <a:bodyPr>
            <a:normAutofit/>
          </a:bodyPr>
          <a:lstStyle/>
          <a:p>
            <a:pPr marL="0" indent="0">
              <a:buNone/>
            </a:pPr>
            <a:r>
              <a:rPr lang="en-CA" b="1" dirty="0">
                <a:solidFill>
                  <a:schemeClr val="accent2">
                    <a:lumMod val="75000"/>
                  </a:schemeClr>
                </a:solidFill>
              </a:rPr>
              <a:t>   Examination</a:t>
            </a:r>
          </a:p>
          <a:p>
            <a:r>
              <a:rPr lang="en-US" sz="2400" dirty="0"/>
              <a:t>Clinical examination indicates the nature of the abnormal movements, the extent of neurologic involvement, and the presence of coexisting disease; these in turn may suggest </a:t>
            </a:r>
            <a:r>
              <a:rPr lang="en-CA" sz="2400" dirty="0"/>
              <a:t>the diagnosis.</a:t>
            </a:r>
          </a:p>
          <a:p>
            <a:r>
              <a:rPr lang="en-US" sz="2600" dirty="0"/>
              <a:t>Focal motor or sensory deficits raise the possibility of a structural space-occupying lesion, as does papilledema. Kayser-Fleischer rings suggest Wilson disease. Signs of vascular, hepatic, or metabolic disease may suggest other causes for a movement disorder, such as acquired </a:t>
            </a:r>
            <a:r>
              <a:rPr lang="en-US" sz="2600" dirty="0" err="1"/>
              <a:t>hepatocerebral</a:t>
            </a:r>
            <a:r>
              <a:rPr lang="en-US" sz="2600" dirty="0"/>
              <a:t> </a:t>
            </a:r>
            <a:r>
              <a:rPr lang="en-CA" sz="2600" dirty="0"/>
              <a:t>degeneration or vasculitis.</a:t>
            </a:r>
            <a:endParaRPr lang="en-CA" sz="2600" b="1" dirty="0">
              <a:solidFill>
                <a:schemeClr val="accent2">
                  <a:lumMod val="75000"/>
                </a:schemeClr>
              </a:solidFill>
            </a:endParaRPr>
          </a:p>
        </p:txBody>
      </p:sp>
    </p:spTree>
    <p:extLst>
      <p:ext uri="{BB962C8B-B14F-4D97-AF65-F5344CB8AC3E}">
        <p14:creationId xmlns:p14="http://schemas.microsoft.com/office/powerpoint/2010/main" val="3788610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0E7CD3-7BE7-9D0F-6391-1C7E3E4C80F3}"/>
              </a:ext>
            </a:extLst>
          </p:cNvPr>
          <p:cNvSpPr>
            <a:spLocks noGrp="1"/>
          </p:cNvSpPr>
          <p:nvPr>
            <p:ph idx="1"/>
          </p:nvPr>
        </p:nvSpPr>
        <p:spPr/>
        <p:txBody>
          <a:bodyPr/>
          <a:lstStyle/>
          <a:p>
            <a:pPr marL="0" indent="0">
              <a:buNone/>
            </a:pPr>
            <a:r>
              <a:rPr lang="en-CA" b="1" dirty="0">
                <a:solidFill>
                  <a:schemeClr val="accent2">
                    <a:lumMod val="75000"/>
                  </a:schemeClr>
                </a:solidFill>
              </a:rPr>
              <a:t>   Investigative Studies</a:t>
            </a:r>
          </a:p>
          <a:p>
            <a:r>
              <a:rPr lang="en-CA" sz="2800" i="0" u="none" strike="noStrike" baseline="0" dirty="0">
                <a:solidFill>
                  <a:srgbClr val="9A0000"/>
                </a:solidFill>
                <a:latin typeface="MyriadPro-Bold"/>
              </a:rPr>
              <a:t>BLOOD &amp; URINE TESTS</a:t>
            </a:r>
          </a:p>
          <a:p>
            <a:r>
              <a:rPr lang="en-CA" sz="2800" i="0" u="none" strike="noStrike" baseline="0" dirty="0">
                <a:solidFill>
                  <a:srgbClr val="9A0000"/>
                </a:solidFill>
                <a:latin typeface="MyriadPro-Bold"/>
              </a:rPr>
              <a:t>ELECTROPHYSIOLOGIC TESTS</a:t>
            </a:r>
          </a:p>
          <a:p>
            <a:r>
              <a:rPr lang="en-CA" sz="2800" i="0" u="none" strike="noStrike" baseline="0" dirty="0">
                <a:solidFill>
                  <a:srgbClr val="9A0000"/>
                </a:solidFill>
                <a:latin typeface="MyriadPro-Bold"/>
              </a:rPr>
              <a:t>IMAGING</a:t>
            </a:r>
          </a:p>
          <a:p>
            <a:r>
              <a:rPr lang="en-CA" sz="2800" i="0" u="none" strike="noStrike" baseline="0" dirty="0">
                <a:solidFill>
                  <a:srgbClr val="9A0000"/>
                </a:solidFill>
                <a:latin typeface="MyriadPro-Bold"/>
              </a:rPr>
              <a:t>GENETIC STUDIES</a:t>
            </a:r>
          </a:p>
          <a:p>
            <a:r>
              <a:rPr lang="en-CA" sz="2800" i="0" u="none" strike="noStrike" baseline="0" dirty="0">
                <a:solidFill>
                  <a:srgbClr val="9A0000"/>
                </a:solidFill>
                <a:latin typeface="MyriadPro-Bold"/>
              </a:rPr>
              <a:t>PSYCHOLOGIC EVALUATION</a:t>
            </a:r>
          </a:p>
          <a:p>
            <a:endParaRPr lang="en-CA" dirty="0">
              <a:solidFill>
                <a:schemeClr val="accent2">
                  <a:lumMod val="75000"/>
                </a:schemeClr>
              </a:solidFill>
            </a:endParaRPr>
          </a:p>
        </p:txBody>
      </p:sp>
    </p:spTree>
    <p:extLst>
      <p:ext uri="{BB962C8B-B14F-4D97-AF65-F5344CB8AC3E}">
        <p14:creationId xmlns:p14="http://schemas.microsoft.com/office/powerpoint/2010/main" val="314556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5C4E2-1C1B-878B-0553-C44840320839}"/>
              </a:ext>
            </a:extLst>
          </p:cNvPr>
          <p:cNvSpPr>
            <a:spLocks noGrp="1"/>
          </p:cNvSpPr>
          <p:nvPr>
            <p:ph type="title"/>
          </p:nvPr>
        </p:nvSpPr>
        <p:spPr/>
        <p:txBody>
          <a:bodyPr/>
          <a:lstStyle/>
          <a:p>
            <a:r>
              <a:rPr lang="en-CA" dirty="0">
                <a:solidFill>
                  <a:schemeClr val="accent2">
                    <a:lumMod val="75000"/>
                  </a:schemeClr>
                </a:solidFill>
              </a:rPr>
              <a:t>Selected Movement Disorders</a:t>
            </a:r>
          </a:p>
        </p:txBody>
      </p:sp>
      <p:sp>
        <p:nvSpPr>
          <p:cNvPr id="3" name="Content Placeholder 2">
            <a:extLst>
              <a:ext uri="{FF2B5EF4-FFF2-40B4-BE49-F238E27FC236}">
                <a16:creationId xmlns:a16="http://schemas.microsoft.com/office/drawing/2014/main" id="{26054448-545B-927A-AC6E-E981EC034D96}"/>
              </a:ext>
            </a:extLst>
          </p:cNvPr>
          <p:cNvSpPr>
            <a:spLocks noGrp="1"/>
          </p:cNvSpPr>
          <p:nvPr>
            <p:ph idx="1"/>
          </p:nvPr>
        </p:nvSpPr>
        <p:spPr/>
        <p:txBody>
          <a:bodyPr/>
          <a:lstStyle/>
          <a:p>
            <a:r>
              <a:rPr lang="en-CA" dirty="0"/>
              <a:t>Familial or Essential Tremor</a:t>
            </a:r>
          </a:p>
          <a:p>
            <a:r>
              <a:rPr lang="en-CA" dirty="0"/>
              <a:t>Parkinsonism</a:t>
            </a:r>
          </a:p>
          <a:p>
            <a:r>
              <a:rPr lang="en-CA" dirty="0"/>
              <a:t>Huntington Disease</a:t>
            </a:r>
          </a:p>
          <a:p>
            <a:r>
              <a:rPr lang="en-CA" dirty="0"/>
              <a:t>Wilson Disease</a:t>
            </a:r>
          </a:p>
          <a:p>
            <a:r>
              <a:rPr lang="fr-FR" dirty="0"/>
              <a:t>Gilles de la Tourette Syndrome</a:t>
            </a:r>
          </a:p>
          <a:p>
            <a:r>
              <a:rPr lang="en-CA" dirty="0"/>
              <a:t>Restless Legs Syndrome</a:t>
            </a:r>
          </a:p>
        </p:txBody>
      </p:sp>
    </p:spTree>
    <p:extLst>
      <p:ext uri="{BB962C8B-B14F-4D97-AF65-F5344CB8AC3E}">
        <p14:creationId xmlns:p14="http://schemas.microsoft.com/office/powerpoint/2010/main" val="365351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428726-2051-78F4-5224-C0A4425549EB}"/>
              </a:ext>
            </a:extLst>
          </p:cNvPr>
          <p:cNvSpPr>
            <a:spLocks noGrp="1"/>
          </p:cNvSpPr>
          <p:nvPr>
            <p:ph idx="1"/>
          </p:nvPr>
        </p:nvSpPr>
        <p:spPr/>
        <p:txBody>
          <a:bodyPr/>
          <a:lstStyle/>
          <a:p>
            <a:pPr marL="0" indent="0">
              <a:buNone/>
            </a:pPr>
            <a:r>
              <a:rPr lang="en-CA" b="1" dirty="0">
                <a:solidFill>
                  <a:schemeClr val="accent2">
                    <a:lumMod val="75000"/>
                  </a:schemeClr>
                </a:solidFill>
              </a:rPr>
              <a:t>   Familial or Essential Tremor</a:t>
            </a:r>
          </a:p>
          <a:p>
            <a:r>
              <a:rPr lang="en-CA" sz="2400" i="0" u="none" strike="noStrike" baseline="0" dirty="0">
                <a:solidFill>
                  <a:srgbClr val="9A0000"/>
                </a:solidFill>
                <a:latin typeface="MyriadPro-Bold"/>
              </a:rPr>
              <a:t>PATHOGENESIS</a:t>
            </a:r>
          </a:p>
          <a:p>
            <a:r>
              <a:rPr lang="en-CA" sz="2400" i="0" u="none" strike="noStrike" baseline="0" dirty="0">
                <a:solidFill>
                  <a:srgbClr val="9A0000"/>
                </a:solidFill>
                <a:latin typeface="MyriadPro-Bold"/>
              </a:rPr>
              <a:t>CLINICAL FINDINGS</a:t>
            </a:r>
          </a:p>
          <a:p>
            <a:r>
              <a:rPr lang="en-CA" sz="2400" i="0" u="none" strike="noStrike" baseline="0" dirty="0">
                <a:solidFill>
                  <a:srgbClr val="9A0000"/>
                </a:solidFill>
                <a:latin typeface="MyriadPro-Bold"/>
              </a:rPr>
              <a:t>TREATMENT</a:t>
            </a:r>
            <a:endParaRPr lang="en-CA" sz="2400" dirty="0">
              <a:solidFill>
                <a:schemeClr val="accent2">
                  <a:lumMod val="75000"/>
                </a:schemeClr>
              </a:solidFill>
            </a:endParaRPr>
          </a:p>
        </p:txBody>
      </p:sp>
    </p:spTree>
    <p:extLst>
      <p:ext uri="{BB962C8B-B14F-4D97-AF65-F5344CB8AC3E}">
        <p14:creationId xmlns:p14="http://schemas.microsoft.com/office/powerpoint/2010/main" val="427268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9696A0-CB76-1618-6680-A6EC30D2E16F}"/>
              </a:ext>
            </a:extLst>
          </p:cNvPr>
          <p:cNvSpPr>
            <a:spLocks noGrp="1"/>
          </p:cNvSpPr>
          <p:nvPr>
            <p:ph idx="1"/>
          </p:nvPr>
        </p:nvSpPr>
        <p:spPr/>
        <p:txBody>
          <a:bodyPr/>
          <a:lstStyle/>
          <a:p>
            <a:pPr marL="0" indent="0">
              <a:buNone/>
            </a:pPr>
            <a:r>
              <a:rPr lang="en-CA" b="1" dirty="0">
                <a:solidFill>
                  <a:schemeClr val="accent2">
                    <a:lumMod val="75000"/>
                  </a:schemeClr>
                </a:solidFill>
              </a:rPr>
              <a:t>   Parkinsonism</a:t>
            </a:r>
          </a:p>
          <a:p>
            <a:r>
              <a:rPr lang="en-US" sz="2400" dirty="0"/>
              <a:t>Parkinsonism occurs in all ethnic groups; it has a prevalence of 1 to 2 per 1,000 population, with an approximately equal sex distribution.</a:t>
            </a:r>
          </a:p>
          <a:p>
            <a:r>
              <a:rPr lang="en-US" sz="2400" dirty="0"/>
              <a:t>The disorder becomes increasingly common with advancing age. It is characterized by tremor, hypokinesia, rigidity, and abnormal gait and posture.</a:t>
            </a:r>
          </a:p>
          <a:p>
            <a:pPr marL="0" indent="0">
              <a:buNone/>
            </a:pPr>
            <a:r>
              <a:rPr lang="en-CA" sz="2400" i="0" u="none" strike="noStrike" baseline="0" dirty="0">
                <a:solidFill>
                  <a:srgbClr val="9A0000"/>
                </a:solidFill>
                <a:latin typeface="MyriadPro-Bold"/>
              </a:rPr>
              <a:t>   ETIOLOGY</a:t>
            </a:r>
          </a:p>
          <a:p>
            <a:r>
              <a:rPr lang="en-CA" sz="2400" b="1" i="0" u="none" strike="noStrike" baseline="0" dirty="0">
                <a:solidFill>
                  <a:srgbClr val="002584"/>
                </a:solidFill>
                <a:latin typeface="MyriadPro-Bold"/>
              </a:rPr>
              <a:t>Idiopathic</a:t>
            </a:r>
          </a:p>
          <a:p>
            <a:r>
              <a:rPr lang="en-CA" sz="2400" b="1" i="0" u="none" strike="noStrike" baseline="0" dirty="0">
                <a:solidFill>
                  <a:srgbClr val="002584"/>
                </a:solidFill>
                <a:latin typeface="MyriadPro-Bold"/>
              </a:rPr>
              <a:t>Encephalitis</a:t>
            </a:r>
          </a:p>
          <a:p>
            <a:pPr marL="0" indent="0">
              <a:buNone/>
            </a:pPr>
            <a:r>
              <a:rPr lang="en-CA" sz="2400" b="1" i="0" u="none" strike="noStrike" baseline="0" dirty="0">
                <a:solidFill>
                  <a:srgbClr val="002584"/>
                </a:solidFill>
                <a:latin typeface="MyriadPro-Bold"/>
              </a:rPr>
              <a:t>Drug- or Toxin-Induced Parkinsonism/ Vascular Parkinsonism/ Post-traumatic Parkinsonism/ Familial &amp; Genetic Parkinsonism</a:t>
            </a:r>
            <a:endParaRPr lang="en-CA" sz="2400" dirty="0">
              <a:solidFill>
                <a:schemeClr val="accent2">
                  <a:lumMod val="75000"/>
                </a:schemeClr>
              </a:solidFill>
            </a:endParaRPr>
          </a:p>
        </p:txBody>
      </p:sp>
    </p:spTree>
    <p:extLst>
      <p:ext uri="{BB962C8B-B14F-4D97-AF65-F5344CB8AC3E}">
        <p14:creationId xmlns:p14="http://schemas.microsoft.com/office/powerpoint/2010/main" val="2520894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238CDE-5712-E928-3A2E-230A188AE85A}"/>
              </a:ext>
            </a:extLst>
          </p:cNvPr>
          <p:cNvSpPr>
            <a:spLocks noGrp="1"/>
          </p:cNvSpPr>
          <p:nvPr>
            <p:ph idx="1"/>
          </p:nvPr>
        </p:nvSpPr>
        <p:spPr/>
        <p:txBody>
          <a:bodyPr/>
          <a:lstStyle/>
          <a:p>
            <a:pPr marL="0" indent="0">
              <a:buNone/>
            </a:pPr>
            <a:r>
              <a:rPr lang="en-CA" dirty="0">
                <a:solidFill>
                  <a:schemeClr val="accent2">
                    <a:lumMod val="75000"/>
                  </a:schemeClr>
                </a:solidFill>
              </a:rPr>
              <a:t>   </a:t>
            </a:r>
            <a:r>
              <a:rPr lang="en-CA" sz="2400" dirty="0">
                <a:solidFill>
                  <a:schemeClr val="accent2">
                    <a:lumMod val="75000"/>
                  </a:schemeClr>
                </a:solidFill>
              </a:rPr>
              <a:t>PATHOLOGY</a:t>
            </a:r>
          </a:p>
          <a:p>
            <a:pPr marL="0" indent="0">
              <a:buNone/>
            </a:pPr>
            <a:r>
              <a:rPr lang="en-CA" sz="2400" dirty="0">
                <a:solidFill>
                  <a:schemeClr val="accent2">
                    <a:lumMod val="75000"/>
                  </a:schemeClr>
                </a:solidFill>
              </a:rPr>
              <a:t>PATHOGENESIS</a:t>
            </a:r>
          </a:p>
          <a:p>
            <a:pPr marL="0" indent="0">
              <a:buNone/>
            </a:pPr>
            <a:r>
              <a:rPr lang="en-CA" sz="2400" dirty="0">
                <a:solidFill>
                  <a:schemeClr val="accent2">
                    <a:lumMod val="75000"/>
                  </a:schemeClr>
                </a:solidFill>
              </a:rPr>
              <a:t>CLINICAL FINDINGS</a:t>
            </a:r>
          </a:p>
          <a:p>
            <a:pPr marL="0" indent="0">
              <a:buNone/>
            </a:pPr>
            <a:r>
              <a:rPr lang="en-CA" sz="2400" b="1" i="0" u="none" strike="noStrike" baseline="0" dirty="0">
                <a:solidFill>
                  <a:srgbClr val="002584"/>
                </a:solidFill>
                <a:latin typeface="MyriadPro-Bold"/>
              </a:rPr>
              <a:t>Tremor</a:t>
            </a:r>
          </a:p>
          <a:p>
            <a:pPr marL="0" indent="0">
              <a:buNone/>
            </a:pPr>
            <a:r>
              <a:rPr lang="en-CA" sz="2400" b="1" i="0" u="none" strike="noStrike" baseline="0" dirty="0">
                <a:solidFill>
                  <a:srgbClr val="002584"/>
                </a:solidFill>
                <a:latin typeface="MyriadPro-Bold"/>
              </a:rPr>
              <a:t>Rigidity</a:t>
            </a:r>
          </a:p>
          <a:p>
            <a:pPr marL="0" indent="0">
              <a:buNone/>
            </a:pPr>
            <a:r>
              <a:rPr lang="en-CA" sz="2400" b="1" i="0" u="none" strike="noStrike" baseline="0" dirty="0">
                <a:solidFill>
                  <a:srgbClr val="002584"/>
                </a:solidFill>
                <a:latin typeface="MyriadPro-Bold"/>
              </a:rPr>
              <a:t>Hypokinesia</a:t>
            </a:r>
          </a:p>
          <a:p>
            <a:pPr marL="0" indent="0">
              <a:buNone/>
            </a:pPr>
            <a:r>
              <a:rPr lang="en-CA" sz="2400" b="1" i="0" u="none" strike="noStrike" baseline="0" dirty="0">
                <a:solidFill>
                  <a:srgbClr val="002584"/>
                </a:solidFill>
                <a:latin typeface="MyriadPro-Bold"/>
              </a:rPr>
              <a:t>Abnormal Gait &amp; Posture</a:t>
            </a:r>
          </a:p>
          <a:p>
            <a:pPr marL="0" indent="0">
              <a:buNone/>
            </a:pPr>
            <a:r>
              <a:rPr lang="en-CA" sz="2400" b="1" i="0" u="none" strike="noStrike" baseline="0" dirty="0">
                <a:solidFill>
                  <a:srgbClr val="002584"/>
                </a:solidFill>
                <a:latin typeface="MyriadPro-Bold"/>
              </a:rPr>
              <a:t>Other Motor Abnormalities</a:t>
            </a:r>
          </a:p>
          <a:p>
            <a:pPr marL="0" indent="0">
              <a:buNone/>
            </a:pPr>
            <a:r>
              <a:rPr lang="en-CA" sz="2400" b="1" i="0" u="none" strike="noStrike" baseline="0" dirty="0">
                <a:solidFill>
                  <a:srgbClr val="002584"/>
                </a:solidFill>
                <a:latin typeface="MyriadPro-Bold"/>
              </a:rPr>
              <a:t>Nonmotor Manifestations</a:t>
            </a:r>
          </a:p>
        </p:txBody>
      </p:sp>
    </p:spTree>
    <p:extLst>
      <p:ext uri="{BB962C8B-B14F-4D97-AF65-F5344CB8AC3E}">
        <p14:creationId xmlns:p14="http://schemas.microsoft.com/office/powerpoint/2010/main" val="2598626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Freeform: Shape 7">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A1A8D973-65C7-3B73-C203-AD69683DFBE2}"/>
              </a:ext>
            </a:extLst>
          </p:cNvPr>
          <p:cNvPicPr>
            <a:picLocks noChangeAspect="1"/>
          </p:cNvPicPr>
          <p:nvPr/>
        </p:nvPicPr>
        <p:blipFill>
          <a:blip r:embed="rId2"/>
          <a:stretch>
            <a:fillRect/>
          </a:stretch>
        </p:blipFill>
        <p:spPr>
          <a:xfrm>
            <a:off x="2253280" y="643466"/>
            <a:ext cx="3828296" cy="5566833"/>
          </a:xfrm>
          <a:prstGeom prst="rect">
            <a:avLst/>
          </a:prstGeom>
        </p:spPr>
      </p:pic>
      <p:grpSp>
        <p:nvGrpSpPr>
          <p:cNvPr id="9" name="Group 8">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5"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14457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CF62DFA0-501A-1BF9-67E1-4CC9287559B5}"/>
              </a:ext>
            </a:extLst>
          </p:cNvPr>
          <p:cNvPicPr>
            <a:picLocks noChangeAspect="1"/>
          </p:cNvPicPr>
          <p:nvPr/>
        </p:nvPicPr>
        <p:blipFill>
          <a:blip r:embed="rId2"/>
          <a:stretch>
            <a:fillRect/>
          </a:stretch>
        </p:blipFill>
        <p:spPr>
          <a:xfrm>
            <a:off x="2155748" y="643466"/>
            <a:ext cx="4023360" cy="5566833"/>
          </a:xfrm>
          <a:prstGeom prst="rect">
            <a:avLst/>
          </a:prstGeom>
        </p:spPr>
      </p:pic>
      <p:grpSp>
        <p:nvGrpSpPr>
          <p:cNvPr id="16" name="Group 15">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7"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8"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46216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A433B6-8253-061E-40BE-806525731037}"/>
              </a:ext>
            </a:extLst>
          </p:cNvPr>
          <p:cNvSpPr>
            <a:spLocks noGrp="1"/>
          </p:cNvSpPr>
          <p:nvPr>
            <p:ph idx="1"/>
          </p:nvPr>
        </p:nvSpPr>
        <p:spPr/>
        <p:txBody>
          <a:bodyPr>
            <a:normAutofit/>
          </a:bodyPr>
          <a:lstStyle/>
          <a:p>
            <a:pPr marL="0" indent="0">
              <a:buNone/>
            </a:pPr>
            <a:r>
              <a:rPr lang="en-CA" sz="2400" dirty="0">
                <a:solidFill>
                  <a:schemeClr val="accent2">
                    <a:lumMod val="75000"/>
                  </a:schemeClr>
                </a:solidFill>
              </a:rPr>
              <a:t>   DIFFERENTIAL DIAGNOSIS</a:t>
            </a:r>
          </a:p>
          <a:p>
            <a:pPr marL="0" indent="0">
              <a:buNone/>
            </a:pPr>
            <a:r>
              <a:rPr lang="en-CA" sz="2400" dirty="0">
                <a:solidFill>
                  <a:srgbClr val="A0B7D7"/>
                </a:solidFill>
                <a:latin typeface="Universal-NewswithCommPi"/>
              </a:rPr>
              <a:t> </a:t>
            </a:r>
            <a:r>
              <a:rPr lang="en-CA" sz="2400" b="1" i="0" u="none" strike="noStrike" baseline="0" dirty="0">
                <a:solidFill>
                  <a:srgbClr val="002584"/>
                </a:solidFill>
                <a:latin typeface="MyriadPro-Bold"/>
              </a:rPr>
              <a:t>Depression</a:t>
            </a:r>
          </a:p>
          <a:p>
            <a:pPr marL="0" indent="0">
              <a:buNone/>
            </a:pPr>
            <a:r>
              <a:rPr lang="en-CA" sz="2400" b="1" i="0" u="none" strike="noStrike" baseline="0" dirty="0">
                <a:solidFill>
                  <a:srgbClr val="002584"/>
                </a:solidFill>
                <a:latin typeface="MyriadPro-Bold"/>
              </a:rPr>
              <a:t>Essential (Benign Familial) Tremor</a:t>
            </a:r>
          </a:p>
          <a:p>
            <a:pPr marL="0" indent="0">
              <a:buNone/>
            </a:pPr>
            <a:r>
              <a:rPr lang="en-CA" sz="2400" b="1" i="0" u="none" strike="noStrike" baseline="0" dirty="0">
                <a:solidFill>
                  <a:srgbClr val="002584"/>
                </a:solidFill>
                <a:latin typeface="MyriadPro-Bold"/>
              </a:rPr>
              <a:t>Parkinson-Plus Syndromes</a:t>
            </a:r>
          </a:p>
          <a:p>
            <a:pPr marL="0" indent="0">
              <a:buNone/>
            </a:pPr>
            <a:r>
              <a:rPr lang="en-CA" sz="2400" b="1" i="0" u="none" strike="noStrike" baseline="0" dirty="0">
                <a:solidFill>
                  <a:srgbClr val="002584"/>
                </a:solidFill>
                <a:latin typeface="MyriadPro-Bold"/>
              </a:rPr>
              <a:t>Dystonia</a:t>
            </a:r>
          </a:p>
          <a:p>
            <a:pPr marL="0" indent="0">
              <a:buNone/>
            </a:pPr>
            <a:r>
              <a:rPr lang="en-CA" sz="2400" b="1" i="0" u="none" strike="noStrike" baseline="0" dirty="0">
                <a:solidFill>
                  <a:srgbClr val="002584"/>
                </a:solidFill>
                <a:latin typeface="MyriadPro-Bold"/>
              </a:rPr>
              <a:t>Wilson Disease</a:t>
            </a:r>
          </a:p>
          <a:p>
            <a:pPr marL="0" indent="0">
              <a:buNone/>
            </a:pPr>
            <a:r>
              <a:rPr lang="en-CA" sz="2400" b="1" i="0" u="none" strike="noStrike" baseline="0" dirty="0">
                <a:solidFill>
                  <a:srgbClr val="002584"/>
                </a:solidFill>
                <a:latin typeface="MyriadPro-Bold"/>
              </a:rPr>
              <a:t>Huntington Disease</a:t>
            </a:r>
          </a:p>
          <a:p>
            <a:pPr marL="0" indent="0">
              <a:buNone/>
            </a:pPr>
            <a:r>
              <a:rPr lang="en-CA" sz="2400" b="1" i="0" u="none" strike="noStrike" baseline="0" dirty="0">
                <a:solidFill>
                  <a:srgbClr val="002584"/>
                </a:solidFill>
                <a:latin typeface="MyriadPro-Bold"/>
              </a:rPr>
              <a:t>Creutzfeldt-Jakob Disease</a:t>
            </a:r>
          </a:p>
          <a:p>
            <a:pPr marL="0" indent="0">
              <a:buNone/>
            </a:pPr>
            <a:r>
              <a:rPr lang="en-CA" sz="2400" b="1" i="0" u="none" strike="noStrike" baseline="0" dirty="0">
                <a:solidFill>
                  <a:srgbClr val="002584"/>
                </a:solidFill>
                <a:latin typeface="MyriadPro-Bold"/>
              </a:rPr>
              <a:t>Normal Pressure Hydrocephalus</a:t>
            </a:r>
            <a:endParaRPr lang="en-CA" sz="2400" dirty="0">
              <a:solidFill>
                <a:schemeClr val="accent2">
                  <a:lumMod val="75000"/>
                </a:schemeClr>
              </a:solidFill>
            </a:endParaRPr>
          </a:p>
        </p:txBody>
      </p:sp>
    </p:spTree>
    <p:extLst>
      <p:ext uri="{BB962C8B-B14F-4D97-AF65-F5344CB8AC3E}">
        <p14:creationId xmlns:p14="http://schemas.microsoft.com/office/powerpoint/2010/main" val="3232649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F97162-FAE1-AB8E-571C-EDDAB623D9CA}"/>
              </a:ext>
            </a:extLst>
          </p:cNvPr>
          <p:cNvSpPr>
            <a:spLocks noGrp="1"/>
          </p:cNvSpPr>
          <p:nvPr>
            <p:ph idx="1"/>
          </p:nvPr>
        </p:nvSpPr>
        <p:spPr/>
        <p:txBody>
          <a:bodyPr>
            <a:normAutofit/>
          </a:bodyPr>
          <a:lstStyle/>
          <a:p>
            <a:pPr marL="0" indent="0">
              <a:buNone/>
            </a:pPr>
            <a:r>
              <a:rPr lang="en-CA" sz="2400" dirty="0">
                <a:solidFill>
                  <a:schemeClr val="accent2">
                    <a:lumMod val="75000"/>
                  </a:schemeClr>
                </a:solidFill>
              </a:rPr>
              <a:t>   TREATMENT</a:t>
            </a:r>
          </a:p>
          <a:p>
            <a:pPr marL="0" indent="0">
              <a:buNone/>
            </a:pPr>
            <a:r>
              <a:rPr lang="en-CA" sz="2400" b="1" i="0" u="none" strike="noStrike" baseline="0" dirty="0">
                <a:solidFill>
                  <a:srgbClr val="002584"/>
                </a:solidFill>
                <a:latin typeface="MyriadPro-Bold"/>
              </a:rPr>
              <a:t>Anticholinergic Drugs</a:t>
            </a:r>
          </a:p>
          <a:p>
            <a:pPr marL="0" indent="0">
              <a:buNone/>
            </a:pPr>
            <a:r>
              <a:rPr lang="en-CA" sz="2400" b="1" i="0" u="none" strike="noStrike" baseline="0" dirty="0">
                <a:solidFill>
                  <a:srgbClr val="002584"/>
                </a:solidFill>
                <a:latin typeface="MyriadPro-Bold"/>
              </a:rPr>
              <a:t>Amantadine</a:t>
            </a:r>
          </a:p>
          <a:p>
            <a:pPr marL="0" indent="0">
              <a:buNone/>
            </a:pPr>
            <a:r>
              <a:rPr lang="en-CA" sz="2400" b="1" i="0" u="none" strike="noStrike" baseline="0" dirty="0">
                <a:solidFill>
                  <a:srgbClr val="002584"/>
                </a:solidFill>
                <a:latin typeface="MyriadPro-Bold"/>
              </a:rPr>
              <a:t>Levodopa</a:t>
            </a:r>
          </a:p>
          <a:p>
            <a:pPr marL="0" indent="0">
              <a:buNone/>
            </a:pPr>
            <a:r>
              <a:rPr lang="en-CA" sz="2400" b="1" i="0" u="none" strike="noStrike" baseline="0" dirty="0">
                <a:solidFill>
                  <a:srgbClr val="002584"/>
                </a:solidFill>
                <a:latin typeface="MyriadPro-Bold"/>
              </a:rPr>
              <a:t>Dopamine Agonists</a:t>
            </a:r>
          </a:p>
          <a:p>
            <a:pPr marL="0" indent="0" algn="l">
              <a:buNone/>
            </a:pPr>
            <a:r>
              <a:rPr lang="en-CA" sz="2400" b="1" i="0" u="none" strike="noStrike" baseline="0" dirty="0">
                <a:solidFill>
                  <a:srgbClr val="002584"/>
                </a:solidFill>
                <a:latin typeface="MyriadPro-Bold"/>
              </a:rPr>
              <a:t>Catechol-</a:t>
            </a:r>
            <a:r>
              <a:rPr lang="en-CA" sz="2400" b="1" i="1" u="none" strike="noStrike" baseline="0" dirty="0">
                <a:solidFill>
                  <a:srgbClr val="002584"/>
                </a:solidFill>
                <a:latin typeface="MyriadPro-BoldIt"/>
              </a:rPr>
              <a:t>O</a:t>
            </a:r>
            <a:r>
              <a:rPr lang="en-CA" sz="2400" b="1" i="0" u="none" strike="noStrike" baseline="0" dirty="0">
                <a:solidFill>
                  <a:srgbClr val="002584"/>
                </a:solidFill>
                <a:latin typeface="MyriadPro-Bold"/>
              </a:rPr>
              <a:t>-Methyltransferase Inhibitors</a:t>
            </a:r>
          </a:p>
          <a:p>
            <a:pPr marL="0" indent="0" algn="l">
              <a:buNone/>
            </a:pPr>
            <a:r>
              <a:rPr lang="en-CA" sz="2400" b="1" i="0" u="none" strike="noStrike" baseline="0" dirty="0">
                <a:solidFill>
                  <a:srgbClr val="002584"/>
                </a:solidFill>
                <a:latin typeface="MyriadPro-Bold"/>
              </a:rPr>
              <a:t>Monoamine Oxidase Inhibitors</a:t>
            </a:r>
          </a:p>
          <a:p>
            <a:pPr marL="0" indent="0" algn="l">
              <a:buNone/>
            </a:pPr>
            <a:r>
              <a:rPr lang="en-CA" sz="2400" b="1" i="0" u="none" strike="noStrike" baseline="0" dirty="0">
                <a:solidFill>
                  <a:srgbClr val="002584"/>
                </a:solidFill>
                <a:latin typeface="MyriadPro-Bold"/>
              </a:rPr>
              <a:t>Ablative Surgery</a:t>
            </a:r>
          </a:p>
          <a:p>
            <a:pPr marL="0" indent="0" algn="l">
              <a:buNone/>
            </a:pPr>
            <a:r>
              <a:rPr lang="en-CA" sz="2400" b="1" i="0" u="none" strike="noStrike" baseline="0">
                <a:solidFill>
                  <a:srgbClr val="002584"/>
                </a:solidFill>
                <a:latin typeface="MyriadPro-Bold"/>
              </a:rPr>
              <a:t>Deep Brain Stimulation</a:t>
            </a:r>
            <a:endParaRPr lang="en-CA" sz="2400" dirty="0">
              <a:solidFill>
                <a:schemeClr val="accent2">
                  <a:lumMod val="75000"/>
                </a:schemeClr>
              </a:solidFill>
            </a:endParaRPr>
          </a:p>
        </p:txBody>
      </p:sp>
    </p:spTree>
    <p:extLst>
      <p:ext uri="{BB962C8B-B14F-4D97-AF65-F5344CB8AC3E}">
        <p14:creationId xmlns:p14="http://schemas.microsoft.com/office/powerpoint/2010/main" val="2535493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F7A496-F54E-7F9A-CFEF-308CFE6FEF98}"/>
              </a:ext>
            </a:extLst>
          </p:cNvPr>
          <p:cNvSpPr>
            <a:spLocks noGrp="1"/>
          </p:cNvSpPr>
          <p:nvPr>
            <p:ph idx="1"/>
          </p:nvPr>
        </p:nvSpPr>
        <p:spPr/>
        <p:txBody>
          <a:bodyPr/>
          <a:lstStyle/>
          <a:p>
            <a:pPr marL="0" indent="0">
              <a:buNone/>
            </a:pPr>
            <a:r>
              <a:rPr lang="en-CA" b="1" dirty="0">
                <a:solidFill>
                  <a:schemeClr val="accent2">
                    <a:lumMod val="75000"/>
                  </a:schemeClr>
                </a:solidFill>
              </a:rPr>
              <a:t>   Huntington Disease</a:t>
            </a:r>
          </a:p>
          <a:p>
            <a:r>
              <a:rPr lang="en-CA" sz="2400" i="0" u="none" strike="noStrike" baseline="0" dirty="0">
                <a:solidFill>
                  <a:srgbClr val="9A0000"/>
                </a:solidFill>
                <a:latin typeface="MyriadPro-Bold"/>
              </a:rPr>
              <a:t>EPIDEMIOLOGY</a:t>
            </a:r>
          </a:p>
          <a:p>
            <a:r>
              <a:rPr lang="en-CA" sz="2400" i="0" u="none" strike="noStrike" baseline="0" dirty="0">
                <a:solidFill>
                  <a:srgbClr val="9A0000"/>
                </a:solidFill>
                <a:latin typeface="MyriadPro-Bold"/>
              </a:rPr>
              <a:t>GENETICS</a:t>
            </a:r>
          </a:p>
          <a:p>
            <a:r>
              <a:rPr lang="en-CA" sz="2400" i="0" u="none" strike="noStrike" baseline="0" dirty="0">
                <a:solidFill>
                  <a:srgbClr val="9A0000"/>
                </a:solidFill>
                <a:latin typeface="MyriadPro-Bold"/>
              </a:rPr>
              <a:t>PATHOLOGY</a:t>
            </a:r>
          </a:p>
          <a:p>
            <a:r>
              <a:rPr lang="en-CA" sz="2400" i="0" u="none" strike="noStrike" baseline="0" dirty="0">
                <a:solidFill>
                  <a:srgbClr val="9A0000"/>
                </a:solidFill>
                <a:latin typeface="MyriadPro-Bold"/>
              </a:rPr>
              <a:t>CLINICAL FINDINGS</a:t>
            </a:r>
          </a:p>
          <a:p>
            <a:r>
              <a:rPr lang="en-CA" sz="2400" i="0" u="none" strike="noStrike" baseline="0" dirty="0">
                <a:solidFill>
                  <a:srgbClr val="9A0000"/>
                </a:solidFill>
                <a:latin typeface="MyriadPro-Bold"/>
              </a:rPr>
              <a:t>TREATMENT &amp; PROGNOSIS</a:t>
            </a:r>
          </a:p>
          <a:p>
            <a:r>
              <a:rPr lang="en-CA" sz="2400" i="0" u="none" strike="noStrike" baseline="0" dirty="0">
                <a:solidFill>
                  <a:srgbClr val="9A0000"/>
                </a:solidFill>
                <a:latin typeface="MyriadPro-Bold"/>
              </a:rPr>
              <a:t>PREVENTION</a:t>
            </a:r>
            <a:endParaRPr lang="en-CA" sz="2400" dirty="0">
              <a:solidFill>
                <a:schemeClr val="accent2">
                  <a:lumMod val="75000"/>
                </a:schemeClr>
              </a:solidFill>
            </a:endParaRPr>
          </a:p>
        </p:txBody>
      </p:sp>
    </p:spTree>
    <p:extLst>
      <p:ext uri="{BB962C8B-B14F-4D97-AF65-F5344CB8AC3E}">
        <p14:creationId xmlns:p14="http://schemas.microsoft.com/office/powerpoint/2010/main" val="3621313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21D6B-E4A5-0DEA-F380-C513E9CB1598}"/>
              </a:ext>
            </a:extLst>
          </p:cNvPr>
          <p:cNvSpPr>
            <a:spLocks noGrp="1"/>
          </p:cNvSpPr>
          <p:nvPr>
            <p:ph idx="1"/>
          </p:nvPr>
        </p:nvSpPr>
        <p:spPr/>
        <p:txBody>
          <a:bodyPr/>
          <a:lstStyle/>
          <a:p>
            <a:pPr marL="0" indent="0">
              <a:buNone/>
            </a:pPr>
            <a:r>
              <a:rPr lang="en-CA" b="1" dirty="0">
                <a:solidFill>
                  <a:schemeClr val="accent2">
                    <a:lumMod val="75000"/>
                  </a:schemeClr>
                </a:solidFill>
              </a:rPr>
              <a:t>   Wilson Disease</a:t>
            </a:r>
          </a:p>
          <a:p>
            <a:r>
              <a:rPr lang="en-CA" sz="2400" i="0" u="none" strike="noStrike" baseline="0" dirty="0">
                <a:solidFill>
                  <a:srgbClr val="9A0000"/>
                </a:solidFill>
                <a:latin typeface="MyriadPro-Bold"/>
              </a:rPr>
              <a:t>PATHOGENESIS</a:t>
            </a:r>
          </a:p>
          <a:p>
            <a:r>
              <a:rPr lang="en-CA" sz="2400" i="0" u="none" strike="noStrike" baseline="0" dirty="0">
                <a:solidFill>
                  <a:srgbClr val="9A0000"/>
                </a:solidFill>
                <a:latin typeface="MyriadPro-Bold"/>
              </a:rPr>
              <a:t>CLINICAL FINDINGS</a:t>
            </a:r>
          </a:p>
          <a:p>
            <a:r>
              <a:rPr lang="en-CA" sz="2400" i="0" u="none" strike="noStrike" baseline="0" dirty="0">
                <a:solidFill>
                  <a:srgbClr val="9A0000"/>
                </a:solidFill>
                <a:latin typeface="MyriadPro-Bold"/>
              </a:rPr>
              <a:t>INVESTIGATIVE STUDIES</a:t>
            </a:r>
          </a:p>
          <a:p>
            <a:r>
              <a:rPr lang="en-CA" sz="2400" i="0" u="none" strike="noStrike" baseline="0" dirty="0">
                <a:solidFill>
                  <a:srgbClr val="9A0000"/>
                </a:solidFill>
                <a:latin typeface="MyriadPro-Bold"/>
              </a:rPr>
              <a:t>TREATMENT</a:t>
            </a:r>
            <a:endParaRPr lang="en-CA" sz="2400" dirty="0">
              <a:solidFill>
                <a:schemeClr val="accent2">
                  <a:lumMod val="75000"/>
                </a:schemeClr>
              </a:solidFill>
            </a:endParaRPr>
          </a:p>
        </p:txBody>
      </p:sp>
    </p:spTree>
    <p:extLst>
      <p:ext uri="{BB962C8B-B14F-4D97-AF65-F5344CB8AC3E}">
        <p14:creationId xmlns:p14="http://schemas.microsoft.com/office/powerpoint/2010/main" val="1910698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74E29C-E8BA-DA62-7407-060506383DA4}"/>
              </a:ext>
            </a:extLst>
          </p:cNvPr>
          <p:cNvPicPr>
            <a:picLocks noChangeAspect="1"/>
          </p:cNvPicPr>
          <p:nvPr/>
        </p:nvPicPr>
        <p:blipFill>
          <a:blip r:embed="rId2"/>
          <a:stretch>
            <a:fillRect/>
          </a:stretch>
        </p:blipFill>
        <p:spPr>
          <a:xfrm>
            <a:off x="3932903" y="1967948"/>
            <a:ext cx="4326194" cy="2922104"/>
          </a:xfrm>
          <a:prstGeom prst="rect">
            <a:avLst/>
          </a:prstGeom>
        </p:spPr>
      </p:pic>
      <p:sp>
        <p:nvSpPr>
          <p:cNvPr id="7" name="Content Placeholder 6">
            <a:extLst>
              <a:ext uri="{FF2B5EF4-FFF2-40B4-BE49-F238E27FC236}">
                <a16:creationId xmlns:a16="http://schemas.microsoft.com/office/drawing/2014/main" id="{D897A957-43CA-A019-2CE2-46230E225EBB}"/>
              </a:ext>
            </a:extLst>
          </p:cNvPr>
          <p:cNvSpPr>
            <a:spLocks noGrp="1"/>
          </p:cNvSpPr>
          <p:nvPr>
            <p:ph idx="1"/>
          </p:nvPr>
        </p:nvSpPr>
        <p:spPr>
          <a:xfrm>
            <a:off x="838200" y="1825625"/>
            <a:ext cx="2223407" cy="4351338"/>
          </a:xfrm>
        </p:spPr>
        <p:txBody>
          <a:bodyPr>
            <a:normAutofit/>
          </a:bodyPr>
          <a:lstStyle/>
          <a:p>
            <a:r>
              <a:rPr lang="de-DE" sz="2000" dirty="0"/>
              <a:t>Kayser-Fleischer ring in Wilson disease.</a:t>
            </a:r>
            <a:endParaRPr lang="en-CA" sz="2000" dirty="0"/>
          </a:p>
        </p:txBody>
      </p:sp>
    </p:spTree>
    <p:extLst>
      <p:ext uri="{BB962C8B-B14F-4D97-AF65-F5344CB8AC3E}">
        <p14:creationId xmlns:p14="http://schemas.microsoft.com/office/powerpoint/2010/main" val="583137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DAF31-699C-9C4C-4DE8-0F20EE40E9C8}"/>
              </a:ext>
            </a:extLst>
          </p:cNvPr>
          <p:cNvSpPr>
            <a:spLocks noGrp="1"/>
          </p:cNvSpPr>
          <p:nvPr>
            <p:ph idx="1"/>
          </p:nvPr>
        </p:nvSpPr>
        <p:spPr/>
        <p:txBody>
          <a:bodyPr/>
          <a:lstStyle/>
          <a:p>
            <a:pPr marL="0" indent="0">
              <a:buNone/>
            </a:pPr>
            <a:r>
              <a:rPr lang="en-CA" b="1" dirty="0">
                <a:solidFill>
                  <a:schemeClr val="accent2">
                    <a:lumMod val="75000"/>
                  </a:schemeClr>
                </a:solidFill>
              </a:rPr>
              <a:t>   Drug-Induced Movement Disorders</a:t>
            </a:r>
          </a:p>
          <a:p>
            <a:r>
              <a:rPr lang="en-CA" sz="2400" i="0" u="none" strike="noStrike" baseline="0" dirty="0">
                <a:solidFill>
                  <a:srgbClr val="9A0000"/>
                </a:solidFill>
                <a:latin typeface="MyriadPro-Bold"/>
              </a:rPr>
              <a:t>PARKINSONISM</a:t>
            </a:r>
          </a:p>
          <a:p>
            <a:r>
              <a:rPr lang="en-CA" sz="2400" i="0" u="none" strike="noStrike" baseline="0" dirty="0">
                <a:solidFill>
                  <a:srgbClr val="9A0000"/>
                </a:solidFill>
                <a:latin typeface="MyriadPro-Bold"/>
              </a:rPr>
              <a:t>ACUTE DYSTONIA</a:t>
            </a:r>
          </a:p>
          <a:p>
            <a:r>
              <a:rPr lang="en-CA" sz="2400" i="0" u="none" strike="noStrike" baseline="0" dirty="0">
                <a:solidFill>
                  <a:srgbClr val="9A0000"/>
                </a:solidFill>
                <a:latin typeface="MyriadPro-Bold"/>
              </a:rPr>
              <a:t>AKATHISIA</a:t>
            </a:r>
          </a:p>
          <a:p>
            <a:r>
              <a:rPr lang="en-CA" sz="2400" i="0" u="none" strike="noStrike" baseline="0" dirty="0">
                <a:solidFill>
                  <a:srgbClr val="9A0000"/>
                </a:solidFill>
                <a:latin typeface="MyriadPro-Bold"/>
              </a:rPr>
              <a:t>TARDIVE DYSKINESIA</a:t>
            </a:r>
          </a:p>
          <a:p>
            <a:endParaRPr lang="en-CA" sz="2400" dirty="0">
              <a:solidFill>
                <a:schemeClr val="accent2">
                  <a:lumMod val="75000"/>
                </a:schemeClr>
              </a:solidFill>
            </a:endParaRPr>
          </a:p>
          <a:p>
            <a:r>
              <a:rPr lang="en-US" sz="2400" dirty="0"/>
              <a:t>Levodopa produces a wide variety of abnormal movements as a dose-related phenomenon in patients with parkinsonism. They can be reversed by withdrawing the medication </a:t>
            </a:r>
            <a:r>
              <a:rPr lang="en-CA" sz="2400" dirty="0"/>
              <a:t>or reducing the dose.</a:t>
            </a:r>
            <a:endParaRPr lang="en-CA" sz="2400" dirty="0">
              <a:solidFill>
                <a:schemeClr val="accent2">
                  <a:lumMod val="75000"/>
                </a:schemeClr>
              </a:solidFill>
            </a:endParaRPr>
          </a:p>
        </p:txBody>
      </p:sp>
    </p:spTree>
    <p:extLst>
      <p:ext uri="{BB962C8B-B14F-4D97-AF65-F5344CB8AC3E}">
        <p14:creationId xmlns:p14="http://schemas.microsoft.com/office/powerpoint/2010/main" val="1348521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C1227C-BFD0-F99D-1FF0-9558D745034A}"/>
              </a:ext>
            </a:extLst>
          </p:cNvPr>
          <p:cNvSpPr>
            <a:spLocks noGrp="1"/>
          </p:cNvSpPr>
          <p:nvPr>
            <p:ph idx="1"/>
          </p:nvPr>
        </p:nvSpPr>
        <p:spPr/>
        <p:txBody>
          <a:bodyPr/>
          <a:lstStyle/>
          <a:p>
            <a:pPr marL="0" indent="0">
              <a:buNone/>
            </a:pPr>
            <a:r>
              <a:rPr lang="fr-FR" b="1" dirty="0">
                <a:solidFill>
                  <a:schemeClr val="accent2">
                    <a:lumMod val="75000"/>
                  </a:schemeClr>
                </a:solidFill>
              </a:rPr>
              <a:t>   Gilles de la Tourette Syndrome</a:t>
            </a:r>
          </a:p>
          <a:p>
            <a:r>
              <a:rPr lang="en-CA" sz="2400" dirty="0"/>
              <a:t>Gilles de la Tourette syndrome, characterized by chronic </a:t>
            </a:r>
            <a:r>
              <a:rPr lang="en-US" sz="2400" dirty="0"/>
              <a:t>typically lifelong—multiple motor and verbal tics, is of unknown cause and does not relate to social class, ethnic group, perinatal abnormalities, birth trauma, or birth </a:t>
            </a:r>
            <a:r>
              <a:rPr lang="en-CA" sz="2400" dirty="0"/>
              <a:t>order.</a:t>
            </a:r>
          </a:p>
          <a:p>
            <a:r>
              <a:rPr lang="en-CA" sz="2400" i="0" u="none" strike="noStrike" baseline="0" dirty="0">
                <a:solidFill>
                  <a:srgbClr val="9A0000"/>
                </a:solidFill>
                <a:latin typeface="MyriadPro-Bold"/>
              </a:rPr>
              <a:t>PATHOGENESIS</a:t>
            </a:r>
          </a:p>
          <a:p>
            <a:r>
              <a:rPr lang="en-CA" sz="2400" i="0" u="none" strike="noStrike" baseline="0" dirty="0">
                <a:solidFill>
                  <a:srgbClr val="9A0000"/>
                </a:solidFill>
                <a:latin typeface="MyriadPro-Bold"/>
              </a:rPr>
              <a:t>CLINICAL FINDINGS</a:t>
            </a:r>
          </a:p>
          <a:p>
            <a:r>
              <a:rPr lang="en-CA" sz="2400" i="0" u="none" strike="noStrike" baseline="0" dirty="0">
                <a:solidFill>
                  <a:srgbClr val="9A0000"/>
                </a:solidFill>
                <a:latin typeface="MyriadPro-Bold"/>
              </a:rPr>
              <a:t>COMPLICATIONS</a:t>
            </a:r>
          </a:p>
          <a:p>
            <a:r>
              <a:rPr lang="en-CA" sz="2400" i="0" u="none" strike="noStrike" baseline="0" dirty="0">
                <a:solidFill>
                  <a:srgbClr val="9A0000"/>
                </a:solidFill>
                <a:latin typeface="MyriadPro-Bold"/>
              </a:rPr>
              <a:t>TREATMENT</a:t>
            </a:r>
            <a:endParaRPr lang="en-CA" sz="2400" dirty="0">
              <a:solidFill>
                <a:schemeClr val="accent2">
                  <a:lumMod val="75000"/>
                </a:schemeClr>
              </a:solidFill>
            </a:endParaRPr>
          </a:p>
        </p:txBody>
      </p:sp>
    </p:spTree>
    <p:extLst>
      <p:ext uri="{BB962C8B-B14F-4D97-AF65-F5344CB8AC3E}">
        <p14:creationId xmlns:p14="http://schemas.microsoft.com/office/powerpoint/2010/main" val="3687028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564A02-0ACF-4A6D-34D1-66795E4EF85E}"/>
              </a:ext>
            </a:extLst>
          </p:cNvPr>
          <p:cNvSpPr>
            <a:spLocks noGrp="1"/>
          </p:cNvSpPr>
          <p:nvPr>
            <p:ph idx="1"/>
          </p:nvPr>
        </p:nvSpPr>
        <p:spPr/>
        <p:txBody>
          <a:bodyPr/>
          <a:lstStyle/>
          <a:p>
            <a:r>
              <a:rPr lang="en-CA" dirty="0">
                <a:solidFill>
                  <a:schemeClr val="accent2">
                    <a:lumMod val="75000"/>
                  </a:schemeClr>
                </a:solidFill>
              </a:rPr>
              <a:t>Restless Legs Syndrome</a:t>
            </a:r>
          </a:p>
          <a:p>
            <a:r>
              <a:rPr lang="en-US" sz="2400" dirty="0"/>
              <a:t>Restless legs syndrome is characterized by an unpleasant creeping discomfort that is perceived as arising deep within the legs and occasionally in the arms as well. Symptoms tend to occur when patients are relaxed, especially while lying down or sitting, and lead to a need to move about. They are often particularly troublesome at night and may delay the onset of sleep.</a:t>
            </a:r>
          </a:p>
          <a:p>
            <a:r>
              <a:rPr lang="en-US" sz="2400" dirty="0"/>
              <a:t>Symptoms sometimes resolve after correction of coexisting iron-deficiency anemia, and they may respond to treatment with drugs such as dopamine agonists, levodopa, </a:t>
            </a:r>
            <a:r>
              <a:rPr lang="en-CA" sz="2400" dirty="0"/>
              <a:t>gabapentin, pregabalin, or opiates.</a:t>
            </a:r>
            <a:endParaRPr lang="en-CA" sz="2400" dirty="0">
              <a:solidFill>
                <a:schemeClr val="accent2">
                  <a:lumMod val="75000"/>
                </a:schemeClr>
              </a:solidFill>
            </a:endParaRPr>
          </a:p>
        </p:txBody>
      </p:sp>
    </p:spTree>
    <p:extLst>
      <p:ext uri="{BB962C8B-B14F-4D97-AF65-F5344CB8AC3E}">
        <p14:creationId xmlns:p14="http://schemas.microsoft.com/office/powerpoint/2010/main" val="2694408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86DB92-A41F-15C7-A57E-5F268022B33F}"/>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4231724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185</TotalTime>
  <Words>506</Words>
  <Application>Microsoft Office PowerPoint</Application>
  <PresentationFormat>Widescreen</PresentationFormat>
  <Paragraphs>94</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Aptos Display</vt:lpstr>
      <vt:lpstr>Arial</vt:lpstr>
      <vt:lpstr>MyriadPro-Bold</vt:lpstr>
      <vt:lpstr>MyriadPro-BoldIt</vt:lpstr>
      <vt:lpstr>Universal-NewswithCommPi</vt:lpstr>
      <vt:lpstr>Office Theme</vt:lpstr>
      <vt:lpstr>Neurology III-5</vt:lpstr>
      <vt:lpstr>CLINICAL EVALUATION OF PATIENTS</vt:lpstr>
      <vt:lpstr>PowerPoint Presentation</vt:lpstr>
      <vt:lpstr>PowerPoint Presentation</vt:lpstr>
      <vt:lpstr>Selected Movement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2</cp:revision>
  <dcterms:created xsi:type="dcterms:W3CDTF">2026-07-01T16:15:55Z</dcterms:created>
  <dcterms:modified xsi:type="dcterms:W3CDTF">2026-07-01T19:27:29Z</dcterms:modified>
</cp:coreProperties>
</file>