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6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19" autoAdjust="0"/>
  </p:normalViewPr>
  <p:slideViewPr>
    <p:cSldViewPr snapToGrid="0">
      <p:cViewPr varScale="1">
        <p:scale>
          <a:sx n="97" d="100"/>
          <a:sy n="97" d="100"/>
        </p:scale>
        <p:origin x="21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FC4FFE-8987-4A26-B7F4-8A516F18ADA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Lorem ipsum dolor sit amet, consectetuer adipiscing elit. 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Nunc viverra imperdiet enim. Fusce est. Vivamus a tellus.</a:t>
          </a:r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Pellentesque habitant morbi tristique senectus et netus.</a:t>
          </a:r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B6056BFB-47D7-4C5F-BA11-2CB63C56A52D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311B26C8-22B1-4363-B621-DD56FB7418C8}" type="pres">
      <dgm:prSet presAssocID="{40FC4FFE-8987-4A26-B7F4-8A516F18ADAE}" presName="compNode" presStyleCnt="0"/>
      <dgm:spPr/>
    </dgm:pt>
    <dgm:pt modelId="{A201D7A7-914C-4D24-8B82-EE40155AB0BE}" type="pres">
      <dgm:prSet presAssocID="{40FC4FFE-8987-4A26-B7F4-8A516F18ADAE}" presName="iconBgRect" presStyleLbl="bgShp" presStyleIdx="0" presStyleCnt="3"/>
      <dgm:spPr>
        <a:prstGeom prst="ellipse">
          <a:avLst/>
        </a:prstGeom>
      </dgm:spPr>
    </dgm:pt>
    <dgm:pt modelId="{8FA2F131-CD01-4CBD-B7A5-1B9B5E7F0402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e chart"/>
        </a:ext>
      </dgm:extLst>
    </dgm:pt>
    <dgm:pt modelId="{F755F00C-B2DB-4097-B4BC-8F1BACC938B7}" type="pres">
      <dgm:prSet presAssocID="{40FC4FFE-8987-4A26-B7F4-8A516F18ADAE}" presName="spaceRect" presStyleCnt="0"/>
      <dgm:spPr/>
    </dgm:pt>
    <dgm:pt modelId="{08F4E96D-0DB6-4476-8C51-7CC7EC2F227B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5AB3C10D-885E-4522-AB39-7ED4318D191A}" type="pres">
      <dgm:prSet presAssocID="{5B62599A-5C9B-48E7-896E-EA782AC60C8B}" presName="sibTrans" presStyleCnt="0"/>
      <dgm:spPr/>
    </dgm:pt>
    <dgm:pt modelId="{2F278BF9-E1B2-4A1C-B065-C19A7B904219}" type="pres">
      <dgm:prSet presAssocID="{49225C73-1633-42F1-AB3B-7CB183E5F8B8}" presName="compNode" presStyleCnt="0"/>
      <dgm:spPr/>
    </dgm:pt>
    <dgm:pt modelId="{543C18BC-1989-44B2-9862-C670C61D3452}" type="pres">
      <dgm:prSet presAssocID="{49225C73-1633-42F1-AB3B-7CB183E5F8B8}" presName="iconBgRect" presStyleLbl="bgShp" presStyleIdx="1" presStyleCnt="3"/>
      <dgm:spPr>
        <a:prstGeom prst="ellipse">
          <a:avLst/>
        </a:prstGeom>
      </dgm:spPr>
    </dgm:pt>
    <dgm:pt modelId="{E94F35BC-9C76-400A-BBCA-0032259E2E5A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503A6D04-9ADD-43CC-9847-497CD48F2D11}" type="pres">
      <dgm:prSet presAssocID="{49225C73-1633-42F1-AB3B-7CB183E5F8B8}" presName="spaceRect" presStyleCnt="0"/>
      <dgm:spPr/>
    </dgm:pt>
    <dgm:pt modelId="{20363298-B2A6-463D-A7BE-F9F67404E389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A47947BB-708D-4F7E-B072-3C2E42B34B24}" type="pres">
      <dgm:prSet presAssocID="{9646853A-8964-4519-A5B1-0B7D18B2983D}" presName="sibTrans" presStyleCnt="0"/>
      <dgm:spPr/>
    </dgm:pt>
    <dgm:pt modelId="{BDCD0AC9-D564-4025-AD8A-36664A6CBE31}" type="pres">
      <dgm:prSet presAssocID="{1C383F32-22E8-4F62-A3E0-BDC3D5F48992}" presName="compNode" presStyleCnt="0"/>
      <dgm:spPr/>
    </dgm:pt>
    <dgm:pt modelId="{5BDDFF18-9AEC-4E5E-B9AA-33D86F01A63E}" type="pres">
      <dgm:prSet presAssocID="{1C383F32-22E8-4F62-A3E0-BDC3D5F48992}" presName="iconBgRect" presStyleLbl="bgShp" presStyleIdx="2" presStyleCnt="3"/>
      <dgm:spPr>
        <a:prstGeom prst="ellipse">
          <a:avLst/>
        </a:prstGeom>
      </dgm:spPr>
    </dgm:pt>
    <dgm:pt modelId="{F09AEBFF-D2D3-4FFF-AD65-C3CEAEEB10F2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F2EBFBCF-0520-415A-A886-3C4F90D208EF}" type="pres">
      <dgm:prSet presAssocID="{1C383F32-22E8-4F62-A3E0-BDC3D5F48992}" presName="spaceRect" presStyleCnt="0"/>
      <dgm:spPr/>
    </dgm:pt>
    <dgm:pt modelId="{AB9CAFAA-6939-48A6-A89B-19D1A94B9EA1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BA953D32-2DFF-47FE-AF26-C6B9E63D38DF}" type="presOf" srcId="{49225C73-1633-42F1-AB3B-7CB183E5F8B8}" destId="{20363298-B2A6-463D-A7BE-F9F67404E389}" srcOrd="0" destOrd="0" presId="urn:microsoft.com/office/officeart/2018/5/layout/IconLeafLabelList"/>
    <dgm:cxn modelId="{EC450542-0ED9-4BD6-9E85-5709B80794C5}" type="presOf" srcId="{01A66772-F185-4D58-B8BB-E9370D7A7A2B}" destId="{B6056BFB-47D7-4C5F-BA11-2CB63C56A52D}" srcOrd="0" destOrd="0" presId="urn:microsoft.com/office/officeart/2018/5/layout/IconLeaf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D55FAE9C-CF3C-44F3-9D1E-DE6DF574E6D9}" type="presOf" srcId="{1C383F32-22E8-4F62-A3E0-BDC3D5F48992}" destId="{AB9CAFAA-6939-48A6-A89B-19D1A94B9EA1}" srcOrd="0" destOrd="0" presId="urn:microsoft.com/office/officeart/2018/5/layout/IconLeafLabelList"/>
    <dgm:cxn modelId="{A85983B4-FADF-419C-BC71-B5F0871C3055}" type="presOf" srcId="{40FC4FFE-8987-4A26-B7F4-8A516F18ADAE}" destId="{08F4E96D-0DB6-4476-8C51-7CC7EC2F227B}" srcOrd="0" destOrd="0" presId="urn:microsoft.com/office/officeart/2018/5/layout/IconLeafLabelList"/>
    <dgm:cxn modelId="{A3E74EE8-8900-4EBD-8983-3BF0AFD6DCC7}" type="presParOf" srcId="{B6056BFB-47D7-4C5F-BA11-2CB63C56A52D}" destId="{311B26C8-22B1-4363-B621-DD56FB7418C8}" srcOrd="0" destOrd="0" presId="urn:microsoft.com/office/officeart/2018/5/layout/IconLeafLabelList"/>
    <dgm:cxn modelId="{044EA9E0-B51B-492A-BE32-015CEAD0BAC9}" type="presParOf" srcId="{311B26C8-22B1-4363-B621-DD56FB7418C8}" destId="{A201D7A7-914C-4D24-8B82-EE40155AB0BE}" srcOrd="0" destOrd="0" presId="urn:microsoft.com/office/officeart/2018/5/layout/IconLeafLabelList"/>
    <dgm:cxn modelId="{08373EC6-14CB-429D-9495-F32683B931D7}" type="presParOf" srcId="{311B26C8-22B1-4363-B621-DD56FB7418C8}" destId="{8FA2F131-CD01-4CBD-B7A5-1B9B5E7F0402}" srcOrd="1" destOrd="0" presId="urn:microsoft.com/office/officeart/2018/5/layout/IconLeafLabelList"/>
    <dgm:cxn modelId="{9AB500F0-62A2-4E73-B4F4-5056804C8D6A}" type="presParOf" srcId="{311B26C8-22B1-4363-B621-DD56FB7418C8}" destId="{F755F00C-B2DB-4097-B4BC-8F1BACC938B7}" srcOrd="2" destOrd="0" presId="urn:microsoft.com/office/officeart/2018/5/layout/IconLeafLabelList"/>
    <dgm:cxn modelId="{676606A7-6564-4CEB-ACE0-4FF9A3A04E67}" type="presParOf" srcId="{311B26C8-22B1-4363-B621-DD56FB7418C8}" destId="{08F4E96D-0DB6-4476-8C51-7CC7EC2F227B}" srcOrd="3" destOrd="0" presId="urn:microsoft.com/office/officeart/2018/5/layout/IconLeafLabelList"/>
    <dgm:cxn modelId="{EAE0F94A-A454-4049-84F7-9EC90E847A03}" type="presParOf" srcId="{B6056BFB-47D7-4C5F-BA11-2CB63C56A52D}" destId="{5AB3C10D-885E-4522-AB39-7ED4318D191A}" srcOrd="1" destOrd="0" presId="urn:microsoft.com/office/officeart/2018/5/layout/IconLeafLabelList"/>
    <dgm:cxn modelId="{B0B5B21A-5ADD-4500-9A67-9B26AF543EBA}" type="presParOf" srcId="{B6056BFB-47D7-4C5F-BA11-2CB63C56A52D}" destId="{2F278BF9-E1B2-4A1C-B065-C19A7B904219}" srcOrd="2" destOrd="0" presId="urn:microsoft.com/office/officeart/2018/5/layout/IconLeafLabelList"/>
    <dgm:cxn modelId="{11FEAF2C-54F7-4E9C-A1D6-5FA0BF7F3665}" type="presParOf" srcId="{2F278BF9-E1B2-4A1C-B065-C19A7B904219}" destId="{543C18BC-1989-44B2-9862-C670C61D3452}" srcOrd="0" destOrd="0" presId="urn:microsoft.com/office/officeart/2018/5/layout/IconLeafLabelList"/>
    <dgm:cxn modelId="{92C17ECB-A80D-4A0E-95CF-40A53D32275F}" type="presParOf" srcId="{2F278BF9-E1B2-4A1C-B065-C19A7B904219}" destId="{E94F35BC-9C76-400A-BBCA-0032259E2E5A}" srcOrd="1" destOrd="0" presId="urn:microsoft.com/office/officeart/2018/5/layout/IconLeafLabelList"/>
    <dgm:cxn modelId="{54E5AE33-4BE6-44E7-871B-1103A0BA7A56}" type="presParOf" srcId="{2F278BF9-E1B2-4A1C-B065-C19A7B904219}" destId="{503A6D04-9ADD-43CC-9847-497CD48F2D11}" srcOrd="2" destOrd="0" presId="urn:microsoft.com/office/officeart/2018/5/layout/IconLeafLabelList"/>
    <dgm:cxn modelId="{3575FCA0-4FCE-460A-8D84-2C767D311A20}" type="presParOf" srcId="{2F278BF9-E1B2-4A1C-B065-C19A7B904219}" destId="{20363298-B2A6-463D-A7BE-F9F67404E389}" srcOrd="3" destOrd="0" presId="urn:microsoft.com/office/officeart/2018/5/layout/IconLeafLabelList"/>
    <dgm:cxn modelId="{4FD22448-C17B-4C43-BAB3-A0B7AA9BCE0D}" type="presParOf" srcId="{B6056BFB-47D7-4C5F-BA11-2CB63C56A52D}" destId="{A47947BB-708D-4F7E-B072-3C2E42B34B24}" srcOrd="3" destOrd="0" presId="urn:microsoft.com/office/officeart/2018/5/layout/IconLeafLabelList"/>
    <dgm:cxn modelId="{75E30F4F-0E76-457B-9D4F-CDE27C2F7F77}" type="presParOf" srcId="{B6056BFB-47D7-4C5F-BA11-2CB63C56A52D}" destId="{BDCD0AC9-D564-4025-AD8A-36664A6CBE31}" srcOrd="4" destOrd="0" presId="urn:microsoft.com/office/officeart/2018/5/layout/IconLeafLabelList"/>
    <dgm:cxn modelId="{C6A367E7-6A7C-42CB-94E4-8EA78AEF87BF}" type="presParOf" srcId="{BDCD0AC9-D564-4025-AD8A-36664A6CBE31}" destId="{5BDDFF18-9AEC-4E5E-B9AA-33D86F01A63E}" srcOrd="0" destOrd="0" presId="urn:microsoft.com/office/officeart/2018/5/layout/IconLeafLabelList"/>
    <dgm:cxn modelId="{B180CBEB-FA9F-4E52-8CA3-A65CB80BB91B}" type="presParOf" srcId="{BDCD0AC9-D564-4025-AD8A-36664A6CBE31}" destId="{F09AEBFF-D2D3-4FFF-AD65-C3CEAEEB10F2}" srcOrd="1" destOrd="0" presId="urn:microsoft.com/office/officeart/2018/5/layout/IconLeafLabelList"/>
    <dgm:cxn modelId="{170B020E-1E19-4EB4-A72C-4FCF01A7DD7E}" type="presParOf" srcId="{BDCD0AC9-D564-4025-AD8A-36664A6CBE31}" destId="{F2EBFBCF-0520-415A-A886-3C4F90D208EF}" srcOrd="2" destOrd="0" presId="urn:microsoft.com/office/officeart/2018/5/layout/IconLeafLabelList"/>
    <dgm:cxn modelId="{CADD8F7D-722C-42A0-AF21-39A3559F8D7B}" type="presParOf" srcId="{BDCD0AC9-D564-4025-AD8A-36664A6CBE31}" destId="{AB9CAFAA-6939-48A6-A89B-19D1A94B9EA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1D7A7-914C-4D24-8B82-EE40155AB0BE}">
      <dsp:nvSpPr>
        <dsp:cNvPr id="0" name=""/>
        <dsp:cNvSpPr/>
      </dsp:nvSpPr>
      <dsp:spPr>
        <a:xfrm>
          <a:off x="616949" y="340539"/>
          <a:ext cx="1818562" cy="18185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2F131-CD01-4CBD-B7A5-1B9B5E7F0402}">
      <dsp:nvSpPr>
        <dsp:cNvPr id="0" name=""/>
        <dsp:cNvSpPr/>
      </dsp:nvSpPr>
      <dsp:spPr>
        <a:xfrm>
          <a:off x="1004512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4E96D-0DB6-4476-8C51-7CC7EC2F227B}">
      <dsp:nvSpPr>
        <dsp:cNvPr id="0" name=""/>
        <dsp:cNvSpPr/>
      </dsp:nvSpPr>
      <dsp:spPr>
        <a:xfrm>
          <a:off x="35606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/>
            <a:t>Lorem ipsum dolor sit amet, consectetuer adipiscing elit. </a:t>
          </a:r>
        </a:p>
      </dsp:txBody>
      <dsp:txXfrm>
        <a:off x="35606" y="2725540"/>
        <a:ext cx="2981250" cy="720000"/>
      </dsp:txXfrm>
    </dsp:sp>
    <dsp:sp modelId="{543C18BC-1989-44B2-9862-C670C61D3452}">
      <dsp:nvSpPr>
        <dsp:cNvPr id="0" name=""/>
        <dsp:cNvSpPr/>
      </dsp:nvSpPr>
      <dsp:spPr>
        <a:xfrm>
          <a:off x="4119918" y="340539"/>
          <a:ext cx="1818562" cy="18185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4F35BC-9C76-400A-BBCA-0032259E2E5A}">
      <dsp:nvSpPr>
        <dsp:cNvPr id="0" name=""/>
        <dsp:cNvSpPr/>
      </dsp:nvSpPr>
      <dsp:spPr>
        <a:xfrm>
          <a:off x="4507481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63298-B2A6-463D-A7BE-F9F67404E389}">
      <dsp:nvSpPr>
        <dsp:cNvPr id="0" name=""/>
        <dsp:cNvSpPr/>
      </dsp:nvSpPr>
      <dsp:spPr>
        <a:xfrm>
          <a:off x="3538574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/>
            <a:t>Nunc viverra imperdiet enim. Fusce est. Vivamus a tellus.</a:t>
          </a:r>
        </a:p>
      </dsp:txBody>
      <dsp:txXfrm>
        <a:off x="3538574" y="2725540"/>
        <a:ext cx="2981250" cy="720000"/>
      </dsp:txXfrm>
    </dsp:sp>
    <dsp:sp modelId="{5BDDFF18-9AEC-4E5E-B9AA-33D86F01A63E}">
      <dsp:nvSpPr>
        <dsp:cNvPr id="0" name=""/>
        <dsp:cNvSpPr/>
      </dsp:nvSpPr>
      <dsp:spPr>
        <a:xfrm>
          <a:off x="7622887" y="340539"/>
          <a:ext cx="1818562" cy="18185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9AEBFF-D2D3-4FFF-AD65-C3CEAEEB10F2}">
      <dsp:nvSpPr>
        <dsp:cNvPr id="0" name=""/>
        <dsp:cNvSpPr/>
      </dsp:nvSpPr>
      <dsp:spPr>
        <a:xfrm>
          <a:off x="8010450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CAFAA-6939-48A6-A89B-19D1A94B9EA1}">
      <dsp:nvSpPr>
        <dsp:cNvPr id="0" name=""/>
        <dsp:cNvSpPr/>
      </dsp:nvSpPr>
      <dsp:spPr>
        <a:xfrm>
          <a:off x="7041543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/>
            <a:t>Pellentesque habitant morbi tristique senectus et netus.</a:t>
          </a:r>
        </a:p>
      </dsp:txBody>
      <dsp:txXfrm>
        <a:off x="7041543" y="2725540"/>
        <a:ext cx="298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9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10/5/2025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98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10/5/2025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33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10/5/2025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1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10/5/2025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0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10/5/2025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71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10/5/2025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0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10/5/2025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0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10/5/2025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2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10/5/2025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0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>
            <a:normAutofit/>
          </a:bodyPr>
          <a:lstStyle/>
          <a:p>
            <a:r>
              <a:rPr lang="en-US" dirty="0"/>
              <a:t>Joint Play Manual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r>
              <a:rPr lang="en-US" dirty="0"/>
              <a:t>Appendicular Skeleton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102AE7C-D618-7102-615F-51EECAD14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01" y="1147917"/>
            <a:ext cx="5661899" cy="456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15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dirty="0"/>
              <a:t>Title Lorem Ipsum </a:t>
            </a:r>
          </a:p>
        </p:txBody>
      </p:sp>
      <p:graphicFrame>
        <p:nvGraphicFramePr>
          <p:cNvPr id="4" name="Content Placeholder 2" descr="SmartArt graphic">
            <a:extLst>
              <a:ext uri="{FF2B5EF4-FFF2-40B4-BE49-F238E27FC236}">
                <a16:creationId xmlns:a16="http://schemas.microsoft.com/office/drawing/2014/main" id="{59F5A1AC-D08D-42AE-B94A-1CAFB517D8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3721020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5522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E60CDF-C3A1-0FAC-BE3A-F63D9C4C5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C000"/>
                </a:solidFill>
              </a:rPr>
              <a:t>Glenohumeral</a:t>
            </a:r>
            <a:r>
              <a:rPr lang="en-US" sz="4400" dirty="0">
                <a:solidFill>
                  <a:srgbClr val="FFFFFF"/>
                </a:solidFill>
              </a:rPr>
              <a:t> Axial Distraction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EB424AAC-1217-F601-D9AC-C76482947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945311"/>
            <a:ext cx="6275667" cy="496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59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CB264A-300D-2244-9EC2-D29A81FFC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C000"/>
                </a:solidFill>
              </a:rPr>
              <a:t>Glenohumeral joint</a:t>
            </a:r>
            <a:r>
              <a:rPr lang="en-US" sz="4400" dirty="0">
                <a:solidFill>
                  <a:srgbClr val="FFFFFF"/>
                </a:solidFill>
              </a:rPr>
              <a:t> Lateral Distraction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DD4A136-DE6F-931B-8AC9-8A6F4DA0E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025868"/>
            <a:ext cx="6275667" cy="480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5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703EF4-2E51-0D76-0A13-4FE099B39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C000"/>
                </a:solidFill>
              </a:rPr>
              <a:t>Glenohumeral</a:t>
            </a:r>
            <a:r>
              <a:rPr lang="en-US" sz="4400" dirty="0">
                <a:solidFill>
                  <a:srgbClr val="FFFFFF"/>
                </a:solidFill>
              </a:rPr>
              <a:t> Posterior Glide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2F1080-0E7B-A2DD-B418-2A2D531B39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2335" y="1040433"/>
            <a:ext cx="6275667" cy="477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392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241464-737F-D6E2-133D-641B526BE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C000"/>
                </a:solidFill>
              </a:rPr>
              <a:t>Glenohumeral </a:t>
            </a:r>
            <a:r>
              <a:rPr lang="en-US" sz="4400" dirty="0">
                <a:solidFill>
                  <a:srgbClr val="FFFFFF"/>
                </a:solidFill>
              </a:rPr>
              <a:t>Anterior Glide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13A758D-921D-EC64-1A7D-71A443E40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035627"/>
            <a:ext cx="6275667" cy="478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78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E0731F-4700-26F4-7707-63A1359C5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C000"/>
                </a:solidFill>
              </a:rPr>
              <a:t>Glenohumeral </a:t>
            </a:r>
            <a:r>
              <a:rPr lang="en-US" sz="4400" dirty="0">
                <a:solidFill>
                  <a:srgbClr val="FFFFFF"/>
                </a:solidFill>
              </a:rPr>
              <a:t>Inferior Glide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09A24B-1608-BF2C-9F43-2B82396352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2335" y="1064463"/>
            <a:ext cx="6275667" cy="472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95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93AC56-B17D-576E-6213-646360AAD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00B0F0"/>
                </a:solidFill>
              </a:rPr>
              <a:t>Humeroulnar Joint </a:t>
            </a:r>
            <a:r>
              <a:rPr lang="en-US" sz="4400" dirty="0">
                <a:solidFill>
                  <a:srgbClr val="FFFFFF"/>
                </a:solidFill>
              </a:rPr>
              <a:t>Distraction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F9C76CA-2CB1-B156-A503-C0978E7E1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040433"/>
            <a:ext cx="6275667" cy="477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43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90D49C-9EBC-DAE3-1787-6C7CA9FD2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00B0F0"/>
                </a:solidFill>
              </a:rPr>
              <a:t>Humeroulnar Joint </a:t>
            </a:r>
            <a:r>
              <a:rPr lang="en-US" sz="4400" dirty="0">
                <a:solidFill>
                  <a:srgbClr val="FFFFFF"/>
                </a:solidFill>
              </a:rPr>
              <a:t>Lateral Gap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69AF3A-20A4-F45C-7578-817FAF4F0E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2335" y="1054822"/>
            <a:ext cx="6275667" cy="474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90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3790B2-7F4B-B3F3-6F32-A4F7D62CD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00B0F0"/>
                </a:solidFill>
              </a:rPr>
              <a:t>Humeroulnar Joint </a:t>
            </a:r>
            <a:r>
              <a:rPr lang="en-US" sz="4400" dirty="0">
                <a:solidFill>
                  <a:srgbClr val="FFFFFF"/>
                </a:solidFill>
              </a:rPr>
              <a:t>Medial Gap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3310C4-3F0D-CF48-781E-6300BD7967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2335" y="1463358"/>
            <a:ext cx="6275667" cy="393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61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4FB2E1-C394-07E3-E0CF-50F72504E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00B0F0"/>
                </a:solidFill>
              </a:rPr>
              <a:t>Humeroulnar Joint </a:t>
            </a:r>
            <a:r>
              <a:rPr lang="en-US" sz="4400" dirty="0">
                <a:solidFill>
                  <a:srgbClr val="FFFFFF"/>
                </a:solidFill>
              </a:rPr>
              <a:t>Lateral Glide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BA927C1A-5319-1BD4-50EF-704651B7E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059657"/>
            <a:ext cx="6275667" cy="473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516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B611B-9764-F98F-26F7-0A6DE4999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00B0F0"/>
                </a:solidFill>
              </a:rPr>
              <a:t>Humeroulnar Joint </a:t>
            </a:r>
            <a:r>
              <a:rPr lang="en-US" sz="4400" dirty="0">
                <a:solidFill>
                  <a:srgbClr val="FFFFFF"/>
                </a:solidFill>
              </a:rPr>
              <a:t>Medial Glide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4007C6B-A334-D9AB-25B6-7FF03E52F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059598"/>
            <a:ext cx="6275667" cy="473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452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471138-7539-EE22-64BE-3CD24B660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Proximal Radioulnar Joint </a:t>
            </a:r>
            <a:r>
              <a:rPr lang="en-US" sz="4400" dirty="0">
                <a:solidFill>
                  <a:srgbClr val="FFFFFF"/>
                </a:solidFill>
              </a:rPr>
              <a:t>Anterior Glide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85C979E-518D-74CA-1968-AF37A5293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045238"/>
            <a:ext cx="6275667" cy="476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826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258C58-64F3-97F7-1C86-3AF127C9D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Proximal Radioulnar Joint </a:t>
            </a:r>
            <a:r>
              <a:rPr lang="en-US" sz="4400" dirty="0">
                <a:solidFill>
                  <a:srgbClr val="FFFFFF"/>
                </a:solidFill>
              </a:rPr>
              <a:t>Posterior Glide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DFCFE6FF-ED49-ABE7-03AC-107957FC2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045238"/>
            <a:ext cx="6275667" cy="476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23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CAF2D3-5659-B895-DC11-C51D9D18D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92D050"/>
                </a:solidFill>
              </a:rPr>
              <a:t>Humeroradial Joint </a:t>
            </a:r>
            <a:r>
              <a:rPr lang="en-US" sz="4400" dirty="0">
                <a:solidFill>
                  <a:srgbClr val="FFFFFF"/>
                </a:solidFill>
              </a:rPr>
              <a:t>Distraction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BCF4FA9E-EF07-C8D5-852D-71A892014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030703"/>
            <a:ext cx="6275667" cy="47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23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E630B9-5211-60A7-75C0-175B3395C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92D050"/>
                </a:solidFill>
              </a:rPr>
              <a:t>Humeroradial Joint </a:t>
            </a:r>
            <a:r>
              <a:rPr lang="en-US" sz="4400" dirty="0">
                <a:solidFill>
                  <a:srgbClr val="FFFFFF"/>
                </a:solidFill>
              </a:rPr>
              <a:t>Posterior Glide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78B2C13-F35C-9849-3577-A695FEB4C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040374"/>
            <a:ext cx="6275667" cy="477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214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BAD5FB-8930-1936-3DEA-F8865041B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92D050"/>
                </a:solidFill>
              </a:rPr>
              <a:t>Humeroradial Joint </a:t>
            </a:r>
            <a:r>
              <a:rPr lang="en-US" sz="4400" dirty="0">
                <a:solidFill>
                  <a:srgbClr val="FFFFFF"/>
                </a:solidFill>
              </a:rPr>
              <a:t>Anterior Glide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DDB2364-916B-708B-65CF-3BAB416FD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035539"/>
            <a:ext cx="6275667" cy="478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694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B03679-86D1-F373-9FD8-4FE6A2F6C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Distal Radioulnar Joint </a:t>
            </a:r>
            <a:r>
              <a:rPr lang="en-US" sz="4400" dirty="0">
                <a:solidFill>
                  <a:srgbClr val="FFFFFF"/>
                </a:solidFill>
              </a:rPr>
              <a:t>Anterior &amp; Posterior Glide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CD8C1BE-3529-9C8C-C16A-852A11A24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050044"/>
            <a:ext cx="6275667" cy="47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08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34CCF4-B231-FDC8-D840-00FFBA059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7030A0"/>
                </a:solidFill>
              </a:rPr>
              <a:t>Radiocarpal Joint </a:t>
            </a:r>
            <a:r>
              <a:rPr lang="en-US" sz="4400" dirty="0">
                <a:solidFill>
                  <a:srgbClr val="FFFFFF"/>
                </a:solidFill>
              </a:rPr>
              <a:t>Distraction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1203808-0406-79E1-E422-F3AD5A9FE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030821"/>
            <a:ext cx="6275667" cy="479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08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710EFB-0052-E15D-48CC-09B21B894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7030A0"/>
                </a:solidFill>
              </a:rPr>
              <a:t>Radiocarpal Joint </a:t>
            </a:r>
            <a:r>
              <a:rPr lang="en-US" sz="4400" dirty="0">
                <a:solidFill>
                  <a:srgbClr val="FFFFFF"/>
                </a:solidFill>
              </a:rPr>
              <a:t>Palmar Glide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F117320-4399-D9A4-972F-33E011707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030821"/>
            <a:ext cx="6275667" cy="479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71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D94752-333B-E9B3-19A0-F35146C8A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7030A0"/>
                </a:solidFill>
              </a:rPr>
              <a:t>Radiocarpal Joint </a:t>
            </a:r>
            <a:r>
              <a:rPr lang="en-US" sz="4400" dirty="0">
                <a:solidFill>
                  <a:srgbClr val="FFFFFF"/>
                </a:solidFill>
              </a:rPr>
              <a:t>Dorsal Glide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3D72635-D256-02C4-0B7D-0C2FE53DC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040433"/>
            <a:ext cx="6275667" cy="477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182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310363-BFDD-1662-C6D4-988A2B2FD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7030A0"/>
                </a:solidFill>
              </a:rPr>
              <a:t>Radiocarpal Joint </a:t>
            </a:r>
            <a:r>
              <a:rPr lang="en-US" sz="4400" dirty="0">
                <a:solidFill>
                  <a:srgbClr val="FFFFFF"/>
                </a:solidFill>
              </a:rPr>
              <a:t>Radial Glide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7B5CE8-78F7-F1A1-3122-B7F52D0FBE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2335" y="1054822"/>
            <a:ext cx="6275667" cy="474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68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2B6508-21FC-73E5-8176-4B310444F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7030A0"/>
                </a:solidFill>
              </a:rPr>
              <a:t>Radiocarpal Joint</a:t>
            </a:r>
            <a:r>
              <a:rPr lang="en-US" sz="4400" dirty="0">
                <a:solidFill>
                  <a:srgbClr val="FFFFFF"/>
                </a:solidFill>
              </a:rPr>
              <a:t> Ulnar Glide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A6A42D5-30C5-60FA-0A82-52F588552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335" y="1691080"/>
            <a:ext cx="6275667" cy="347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00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2797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4CA3E4-AD8C-495D-DF59-4EFE22DB3F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899" r="10692" b="1"/>
          <a:stretch>
            <a:fillRect/>
          </a:stretch>
        </p:blipFill>
        <p:spPr>
          <a:xfrm>
            <a:off x="4635095" y="10"/>
            <a:ext cx="755688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8489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D"/>
      </a:accent6>
      <a:hlink>
        <a:srgbClr val="5F84A8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ppt/theme/themeOverride2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3CD65D-61A5-43C9-A837-6EC73C7DA8A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31F006B4-A9E1-4F39-85C8-FB836F9193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377351-63A1-4C2E-8C9A-66CDD70F1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{4A47809F-4DFC-492B-8CA3-D7359CE2E20A}TF235124e3-e6db-4c6d-93c8-733f2fadbc609fb6f57c_win32-b1e91d96f19e</Template>
  <TotalTime>53</TotalTime>
  <Words>121</Words>
  <Application>Microsoft Office PowerPoint</Application>
  <PresentationFormat>Widescreen</PresentationFormat>
  <Paragraphs>27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Calibri</vt:lpstr>
      <vt:lpstr>Georgia Pro Cond Light</vt:lpstr>
      <vt:lpstr>Speak Pro</vt:lpstr>
      <vt:lpstr>RetrospectVTI</vt:lpstr>
      <vt:lpstr>Joint Play Manual 1</vt:lpstr>
      <vt:lpstr>Title Lorem Ipsum </vt:lpstr>
      <vt:lpstr>Glenohumeral Axial Distraction</vt:lpstr>
      <vt:lpstr>Glenohumeral joint Lateral Distraction</vt:lpstr>
      <vt:lpstr>Glenohumeral Posterior Glide</vt:lpstr>
      <vt:lpstr>Glenohumeral Anterior Glide</vt:lpstr>
      <vt:lpstr>Glenohumeral Inferior Glide</vt:lpstr>
      <vt:lpstr>Humeroulnar Joint Distraction</vt:lpstr>
      <vt:lpstr>Humeroulnar Joint Lateral Gap</vt:lpstr>
      <vt:lpstr>Humeroulnar Joint Medial Gap</vt:lpstr>
      <vt:lpstr>Humeroulnar Joint Lateral Glide</vt:lpstr>
      <vt:lpstr>Humeroulnar Joint Medial Glide</vt:lpstr>
      <vt:lpstr>Proximal Radioulnar Joint Anterior Glide</vt:lpstr>
      <vt:lpstr>Proximal Radioulnar Joint Posterior Glide</vt:lpstr>
      <vt:lpstr>Humeroradial Joint Distraction</vt:lpstr>
      <vt:lpstr>Humeroradial Joint Posterior Glide</vt:lpstr>
      <vt:lpstr>Humeroradial Joint Anterior Glide</vt:lpstr>
      <vt:lpstr>Distal Radioulnar Joint Anterior &amp; Posterior Glide</vt:lpstr>
      <vt:lpstr>Radiocarpal Joint Distraction</vt:lpstr>
      <vt:lpstr>Radiocarpal Joint Palmar Glide</vt:lpstr>
      <vt:lpstr>Radiocarpal Joint Dorsal Glide</vt:lpstr>
      <vt:lpstr>Radiocarpal Joint Radial Glide</vt:lpstr>
      <vt:lpstr>Radiocarpal Joint Ulnar Glide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hamid ghazvini</dc:creator>
  <cp:lastModifiedBy>hamid ghazvini</cp:lastModifiedBy>
  <cp:revision>1</cp:revision>
  <dcterms:created xsi:type="dcterms:W3CDTF">2025-10-06T02:48:00Z</dcterms:created>
  <dcterms:modified xsi:type="dcterms:W3CDTF">2025-10-06T03:41:59Z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