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Physical Assessment 8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Elbow Assessment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448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228665"/>
          </a:xfrm>
        </p:spPr>
        <p:txBody>
          <a:bodyPr/>
          <a:lstStyle/>
          <a:p>
            <a:r>
              <a:rPr lang="en-US" dirty="0" smtClean="0"/>
              <a:t>Elbow referral pain patterns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233" y="879107"/>
            <a:ext cx="7354459" cy="48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4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624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Arm muscle review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542" y="690809"/>
            <a:ext cx="6910519" cy="525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8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78788"/>
          </a:xfrm>
        </p:spPr>
        <p:txBody>
          <a:bodyPr/>
          <a:lstStyle/>
          <a:p>
            <a:r>
              <a:rPr lang="en-US" dirty="0" smtClean="0"/>
              <a:t>Arm muscle review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611" y="713661"/>
            <a:ext cx="7140961" cy="52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7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103974"/>
          </a:xfrm>
        </p:spPr>
        <p:txBody>
          <a:bodyPr/>
          <a:lstStyle/>
          <a:p>
            <a:r>
              <a:rPr lang="en-US" dirty="0" smtClean="0"/>
              <a:t>Elbow Exam Flow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considerations                       screening</a:t>
            </a:r>
          </a:p>
          <a:p>
            <a:r>
              <a:rPr lang="en-US" dirty="0" smtClean="0"/>
              <a:t>Inspection                                                 lateral epicondylitis</a:t>
            </a:r>
          </a:p>
          <a:p>
            <a:r>
              <a:rPr lang="en-US" dirty="0" smtClean="0"/>
              <a:t>Fracture screen                                       medial epicondylitis</a:t>
            </a:r>
          </a:p>
          <a:p>
            <a:r>
              <a:rPr lang="en-US" dirty="0" smtClean="0"/>
              <a:t>Palpation                                                    pronator </a:t>
            </a:r>
            <a:r>
              <a:rPr lang="en-US" dirty="0" err="1" smtClean="0"/>
              <a:t>teres</a:t>
            </a:r>
            <a:r>
              <a:rPr lang="en-US" dirty="0" smtClean="0"/>
              <a:t>/ median nerve</a:t>
            </a:r>
          </a:p>
          <a:p>
            <a:r>
              <a:rPr lang="en-US" dirty="0" smtClean="0"/>
              <a:t>Functional </a:t>
            </a:r>
          </a:p>
          <a:p>
            <a:r>
              <a:rPr lang="en-US" dirty="0" smtClean="0"/>
              <a:t>AROM</a:t>
            </a:r>
          </a:p>
          <a:p>
            <a:r>
              <a:rPr lang="en-US" dirty="0" smtClean="0"/>
              <a:t>PROM</a:t>
            </a:r>
          </a:p>
          <a:p>
            <a:r>
              <a:rPr lang="en-US" dirty="0" err="1" smtClean="0"/>
              <a:t>Myotomes</a:t>
            </a:r>
            <a:endParaRPr lang="en-US" dirty="0" smtClean="0"/>
          </a:p>
          <a:p>
            <a:r>
              <a:rPr lang="en-US" dirty="0" smtClean="0"/>
              <a:t>Neurovascular screening</a:t>
            </a:r>
          </a:p>
          <a:p>
            <a:r>
              <a:rPr lang="en-US" dirty="0" smtClean="0"/>
              <a:t>Orthopedic Tests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43947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9543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Elbow kinematic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92" y="2205375"/>
            <a:ext cx="1624735" cy="3807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375" y="1089666"/>
            <a:ext cx="3202018" cy="4047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047" y="156466"/>
            <a:ext cx="2536706" cy="21544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008" y="2418750"/>
            <a:ext cx="2846784" cy="1828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7619" y="4354649"/>
            <a:ext cx="2367640" cy="173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8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946032"/>
          </a:xfrm>
        </p:spPr>
        <p:txBody>
          <a:bodyPr/>
          <a:lstStyle/>
          <a:p>
            <a:r>
              <a:rPr lang="en-US" dirty="0" smtClean="0"/>
              <a:t>PROM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201" y="481718"/>
            <a:ext cx="3634192" cy="23879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93" y="3177426"/>
            <a:ext cx="3634192" cy="28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9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0042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14" y="559399"/>
            <a:ext cx="4078397" cy="3672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291" y="754056"/>
            <a:ext cx="2538000" cy="490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41" y="5721754"/>
            <a:ext cx="3313500" cy="31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9387" y="4315549"/>
            <a:ext cx="229125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9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04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737" y="748846"/>
            <a:ext cx="2890260" cy="3836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360" y="813139"/>
            <a:ext cx="3623197" cy="3432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583" y="4406200"/>
            <a:ext cx="2220750" cy="35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117" y="4763867"/>
            <a:ext cx="331350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25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125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167" y="617634"/>
            <a:ext cx="3102000" cy="3228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527" y="2302624"/>
            <a:ext cx="3708353" cy="3782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02" y="5727744"/>
            <a:ext cx="3278250" cy="35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917" y="3935289"/>
            <a:ext cx="1762500" cy="36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4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97097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414" y="752573"/>
            <a:ext cx="2749500" cy="3141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1" y="4014937"/>
            <a:ext cx="3472202" cy="357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398" y="1609323"/>
            <a:ext cx="3771750" cy="3267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398" y="5020777"/>
            <a:ext cx="3807000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54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0208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175" y="1123837"/>
            <a:ext cx="2855250" cy="3721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300" y="5052675"/>
            <a:ext cx="3243000" cy="37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346" y="1123837"/>
            <a:ext cx="2890500" cy="3644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096" y="4883508"/>
            <a:ext cx="2925750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75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8878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378" y="831655"/>
            <a:ext cx="3983250" cy="278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003" y="4303333"/>
            <a:ext cx="4512000" cy="1343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753" y="3725345"/>
            <a:ext cx="317250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0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125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138" y="740237"/>
            <a:ext cx="5006020" cy="47479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222" y="4056501"/>
            <a:ext cx="3666000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53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125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119" y="951177"/>
            <a:ext cx="4894778" cy="3973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508" y="3550778"/>
            <a:ext cx="363075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69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624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Elbow Dislocation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986" y="1326224"/>
            <a:ext cx="7196099" cy="384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1403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93</TotalTime>
  <Words>63</Words>
  <Application>Microsoft Office PowerPoint</Application>
  <PresentationFormat>Widescreen</PresentationFormat>
  <Paragraphs>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Corbel</vt:lpstr>
      <vt:lpstr>Wingdings 2</vt:lpstr>
      <vt:lpstr>Frame</vt:lpstr>
      <vt:lpstr>Physical Assessment 8</vt:lpstr>
      <vt:lpstr>Elbow referral pain patterns</vt:lpstr>
      <vt:lpstr>Arm muscle review</vt:lpstr>
      <vt:lpstr>Arm muscle review</vt:lpstr>
      <vt:lpstr>Elbow Exam Flow</vt:lpstr>
      <vt:lpstr>Elbow kinematic</vt:lpstr>
      <vt:lpstr>PROM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Elbow Dislocation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Assessment 8</dc:title>
  <dc:creator>Admin HP</dc:creator>
  <cp:lastModifiedBy>Admin HP</cp:lastModifiedBy>
  <cp:revision>9</cp:revision>
  <dcterms:created xsi:type="dcterms:W3CDTF">2025-04-01T01:32:13Z</dcterms:created>
  <dcterms:modified xsi:type="dcterms:W3CDTF">2025-04-29T02:48:00Z</dcterms:modified>
</cp:coreProperties>
</file>