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6" r:id="rId4"/>
  </p:sldMasterIdLst>
  <p:sldIdLst>
    <p:sldId id="257" r:id="rId5"/>
    <p:sldId id="273"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4" r:id="rId21"/>
    <p:sldId id="275" r:id="rId22"/>
    <p:sldId id="276" r:id="rId23"/>
    <p:sldId id="277" r:id="rId24"/>
    <p:sldId id="278" r:id="rId25"/>
    <p:sldId id="279" r:id="rId26"/>
    <p:sldId id="280" r:id="rId27"/>
    <p:sldId id="281"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7B2C"/>
    <a:srgbClr val="9BA8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0107F5B-64EA-4951-9C58-5F19CC8FFF5D}" v="42" dt="2026-05-27T20:31:28.8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1" autoAdjust="0"/>
    <p:restoredTop sz="94660"/>
  </p:normalViewPr>
  <p:slideViewPr>
    <p:cSldViewPr snapToGrid="0">
      <p:cViewPr varScale="1">
        <p:scale>
          <a:sx n="120" d="100"/>
          <a:sy n="120" d="100"/>
        </p:scale>
        <p:origin x="120"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mid ghazvini" userId="1bbb9b6cc34e1cfb" providerId="LiveId" clId="{559E99A4-7663-4329-AD66-B723B2FE766D}"/>
    <pc:docChg chg="undo custSel addSld modSld">
      <pc:chgData name="hamid ghazvini" userId="1bbb9b6cc34e1cfb" providerId="LiveId" clId="{559E99A4-7663-4329-AD66-B723B2FE766D}" dt="2026-05-27T20:31:35.345" v="318" actId="20577"/>
      <pc:docMkLst>
        <pc:docMk/>
      </pc:docMkLst>
      <pc:sldChg chg="modSp mod">
        <pc:chgData name="hamid ghazvini" userId="1bbb9b6cc34e1cfb" providerId="LiveId" clId="{559E99A4-7663-4329-AD66-B723B2FE766D}" dt="2026-05-27T02:57:25.886" v="18" actId="20577"/>
        <pc:sldMkLst>
          <pc:docMk/>
          <pc:sldMk cId="148047069" sldId="265"/>
        </pc:sldMkLst>
        <pc:spChg chg="mod">
          <ac:chgData name="hamid ghazvini" userId="1bbb9b6cc34e1cfb" providerId="LiveId" clId="{559E99A4-7663-4329-AD66-B723B2FE766D}" dt="2026-05-27T02:57:25.886" v="18" actId="20577"/>
          <ac:spMkLst>
            <pc:docMk/>
            <pc:sldMk cId="148047069" sldId="265"/>
            <ac:spMk id="3" creationId="{E8FC4A35-02A4-46D3-B878-E1EC1F13B4DE}"/>
          </ac:spMkLst>
        </pc:spChg>
      </pc:sldChg>
      <pc:sldChg chg="modSp mod">
        <pc:chgData name="hamid ghazvini" userId="1bbb9b6cc34e1cfb" providerId="LiveId" clId="{559E99A4-7663-4329-AD66-B723B2FE766D}" dt="2026-05-27T19:24:42.929" v="25"/>
        <pc:sldMkLst>
          <pc:docMk/>
          <pc:sldMk cId="1286780294" sldId="266"/>
        </pc:sldMkLst>
        <pc:spChg chg="mod">
          <ac:chgData name="hamid ghazvini" userId="1bbb9b6cc34e1cfb" providerId="LiveId" clId="{559E99A4-7663-4329-AD66-B723B2FE766D}" dt="2026-05-27T19:21:55.286" v="21" actId="20577"/>
          <ac:spMkLst>
            <pc:docMk/>
            <pc:sldMk cId="1286780294" sldId="266"/>
            <ac:spMk id="2" creationId="{FD71F12E-D729-B3E8-40EB-B0F16D8B3406}"/>
          </ac:spMkLst>
        </pc:spChg>
        <pc:spChg chg="mod">
          <ac:chgData name="hamid ghazvini" userId="1bbb9b6cc34e1cfb" providerId="LiveId" clId="{559E99A4-7663-4329-AD66-B723B2FE766D}" dt="2026-05-27T19:24:42.929" v="25"/>
          <ac:spMkLst>
            <pc:docMk/>
            <pc:sldMk cId="1286780294" sldId="266"/>
            <ac:spMk id="3" creationId="{B536DFE5-3F90-28C2-1B57-3F60C1BAE5F1}"/>
          </ac:spMkLst>
        </pc:spChg>
      </pc:sldChg>
      <pc:sldChg chg="modSp mod">
        <pc:chgData name="hamid ghazvini" userId="1bbb9b6cc34e1cfb" providerId="LiveId" clId="{559E99A4-7663-4329-AD66-B723B2FE766D}" dt="2026-05-27T19:27:12.485" v="38" actId="20577"/>
        <pc:sldMkLst>
          <pc:docMk/>
          <pc:sldMk cId="1553443047" sldId="267"/>
        </pc:sldMkLst>
        <pc:spChg chg="mod">
          <ac:chgData name="hamid ghazvini" userId="1bbb9b6cc34e1cfb" providerId="LiveId" clId="{559E99A4-7663-4329-AD66-B723B2FE766D}" dt="2026-05-27T19:25:25.420" v="28" actId="20577"/>
          <ac:spMkLst>
            <pc:docMk/>
            <pc:sldMk cId="1553443047" sldId="267"/>
            <ac:spMk id="2" creationId="{19EF2DB9-D84A-3B46-0CF0-545569FDF717}"/>
          </ac:spMkLst>
        </pc:spChg>
        <pc:spChg chg="mod">
          <ac:chgData name="hamid ghazvini" userId="1bbb9b6cc34e1cfb" providerId="LiveId" clId="{559E99A4-7663-4329-AD66-B723B2FE766D}" dt="2026-05-27T19:27:12.485" v="38" actId="20577"/>
          <ac:spMkLst>
            <pc:docMk/>
            <pc:sldMk cId="1553443047" sldId="267"/>
            <ac:spMk id="3" creationId="{D5831041-AFD4-75D1-CD36-90FC5646CD8F}"/>
          </ac:spMkLst>
        </pc:spChg>
      </pc:sldChg>
      <pc:sldChg chg="addSp delSp modSp mod">
        <pc:chgData name="hamid ghazvini" userId="1bbb9b6cc34e1cfb" providerId="LiveId" clId="{559E99A4-7663-4329-AD66-B723B2FE766D}" dt="2026-05-27T19:30:54.878" v="72" actId="20577"/>
        <pc:sldMkLst>
          <pc:docMk/>
          <pc:sldMk cId="2520488264" sldId="268"/>
        </pc:sldMkLst>
        <pc:spChg chg="mod">
          <ac:chgData name="hamid ghazvini" userId="1bbb9b6cc34e1cfb" providerId="LiveId" clId="{559E99A4-7663-4329-AD66-B723B2FE766D}" dt="2026-05-27T19:28:59.741" v="41" actId="207"/>
          <ac:spMkLst>
            <pc:docMk/>
            <pc:sldMk cId="2520488264" sldId="268"/>
            <ac:spMk id="2" creationId="{C7D4FF3F-8A5B-F390-1D72-B694133B3CB5}"/>
          </ac:spMkLst>
        </pc:spChg>
        <pc:spChg chg="add del mod">
          <ac:chgData name="hamid ghazvini" userId="1bbb9b6cc34e1cfb" providerId="LiveId" clId="{559E99A4-7663-4329-AD66-B723B2FE766D}" dt="2026-05-27T19:30:54.878" v="72" actId="20577"/>
          <ac:spMkLst>
            <pc:docMk/>
            <pc:sldMk cId="2520488264" sldId="268"/>
            <ac:spMk id="3" creationId="{136E3025-19E7-ECFF-A103-C8DD353D4E19}"/>
          </ac:spMkLst>
        </pc:spChg>
      </pc:sldChg>
      <pc:sldChg chg="addSp delSp mod">
        <pc:chgData name="hamid ghazvini" userId="1bbb9b6cc34e1cfb" providerId="LiveId" clId="{559E99A4-7663-4329-AD66-B723B2FE766D}" dt="2026-05-27T19:32:14.693" v="77" actId="22"/>
        <pc:sldMkLst>
          <pc:docMk/>
          <pc:sldMk cId="2817669466" sldId="269"/>
        </pc:sldMkLst>
        <pc:spChg chg="del">
          <ac:chgData name="hamid ghazvini" userId="1bbb9b6cc34e1cfb" providerId="LiveId" clId="{559E99A4-7663-4329-AD66-B723B2FE766D}" dt="2026-05-27T19:31:04.507" v="73" actId="21"/>
          <ac:spMkLst>
            <pc:docMk/>
            <pc:sldMk cId="2817669466" sldId="269"/>
            <ac:spMk id="2" creationId="{258804AC-03B9-93B3-87D0-0B7077690900}"/>
          </ac:spMkLst>
        </pc:spChg>
        <pc:spChg chg="del">
          <ac:chgData name="hamid ghazvini" userId="1bbb9b6cc34e1cfb" providerId="LiveId" clId="{559E99A4-7663-4329-AD66-B723B2FE766D}" dt="2026-05-27T19:31:08.161" v="74" actId="21"/>
          <ac:spMkLst>
            <pc:docMk/>
            <pc:sldMk cId="2817669466" sldId="269"/>
            <ac:spMk id="3" creationId="{EABC6391-75B7-B0D0-C417-5BE7D033B3F4}"/>
          </ac:spMkLst>
        </pc:spChg>
        <pc:picChg chg="add del">
          <ac:chgData name="hamid ghazvini" userId="1bbb9b6cc34e1cfb" providerId="LiveId" clId="{559E99A4-7663-4329-AD66-B723B2FE766D}" dt="2026-05-27T19:31:49.451" v="76" actId="21"/>
          <ac:picMkLst>
            <pc:docMk/>
            <pc:sldMk cId="2817669466" sldId="269"/>
            <ac:picMk id="5" creationId="{0BFB2961-9A82-8E01-E671-FE67AE08172A}"/>
          </ac:picMkLst>
        </pc:picChg>
        <pc:picChg chg="add">
          <ac:chgData name="hamid ghazvini" userId="1bbb9b6cc34e1cfb" providerId="LiveId" clId="{559E99A4-7663-4329-AD66-B723B2FE766D}" dt="2026-05-27T19:32:14.693" v="77" actId="22"/>
          <ac:picMkLst>
            <pc:docMk/>
            <pc:sldMk cId="2817669466" sldId="269"/>
            <ac:picMk id="7" creationId="{01ECD00E-F425-B936-D636-D0C29ACC35AF}"/>
          </ac:picMkLst>
        </pc:picChg>
      </pc:sldChg>
      <pc:sldChg chg="delSp modSp mod">
        <pc:chgData name="hamid ghazvini" userId="1bbb9b6cc34e1cfb" providerId="LiveId" clId="{559E99A4-7663-4329-AD66-B723B2FE766D}" dt="2026-05-27T19:35:23.899" v="100"/>
        <pc:sldMkLst>
          <pc:docMk/>
          <pc:sldMk cId="1177361701" sldId="270"/>
        </pc:sldMkLst>
        <pc:spChg chg="del">
          <ac:chgData name="hamid ghazvini" userId="1bbb9b6cc34e1cfb" providerId="LiveId" clId="{559E99A4-7663-4329-AD66-B723B2FE766D}" dt="2026-05-27T19:33:24.170" v="80" actId="21"/>
          <ac:spMkLst>
            <pc:docMk/>
            <pc:sldMk cId="1177361701" sldId="270"/>
            <ac:spMk id="2" creationId="{E7394029-2604-B730-FA73-722A2518FF7D}"/>
          </ac:spMkLst>
        </pc:spChg>
        <pc:spChg chg="mod">
          <ac:chgData name="hamid ghazvini" userId="1bbb9b6cc34e1cfb" providerId="LiveId" clId="{559E99A4-7663-4329-AD66-B723B2FE766D}" dt="2026-05-27T19:35:23.899" v="100"/>
          <ac:spMkLst>
            <pc:docMk/>
            <pc:sldMk cId="1177361701" sldId="270"/>
            <ac:spMk id="3" creationId="{C25518D8-667A-7410-87F7-B853C55239F3}"/>
          </ac:spMkLst>
        </pc:spChg>
      </pc:sldChg>
      <pc:sldChg chg="modSp mod">
        <pc:chgData name="hamid ghazvini" userId="1bbb9b6cc34e1cfb" providerId="LiveId" clId="{559E99A4-7663-4329-AD66-B723B2FE766D}" dt="2026-05-27T19:40:46.236" v="121" actId="20577"/>
        <pc:sldMkLst>
          <pc:docMk/>
          <pc:sldMk cId="2534454590" sldId="271"/>
        </pc:sldMkLst>
        <pc:spChg chg="mod">
          <ac:chgData name="hamid ghazvini" userId="1bbb9b6cc34e1cfb" providerId="LiveId" clId="{559E99A4-7663-4329-AD66-B723B2FE766D}" dt="2026-05-27T19:37:13.869" v="103" actId="207"/>
          <ac:spMkLst>
            <pc:docMk/>
            <pc:sldMk cId="2534454590" sldId="271"/>
            <ac:spMk id="2" creationId="{604E2733-D787-D395-EB2B-1D638327652E}"/>
          </ac:spMkLst>
        </pc:spChg>
        <pc:spChg chg="mod">
          <ac:chgData name="hamid ghazvini" userId="1bbb9b6cc34e1cfb" providerId="LiveId" clId="{559E99A4-7663-4329-AD66-B723B2FE766D}" dt="2026-05-27T19:40:46.236" v="121" actId="20577"/>
          <ac:spMkLst>
            <pc:docMk/>
            <pc:sldMk cId="2534454590" sldId="271"/>
            <ac:spMk id="3" creationId="{E9843096-04D8-D6E9-0986-1DB54F16D4B1}"/>
          </ac:spMkLst>
        </pc:spChg>
      </pc:sldChg>
      <pc:sldChg chg="delSp modSp mod">
        <pc:chgData name="hamid ghazvini" userId="1bbb9b6cc34e1cfb" providerId="LiveId" clId="{559E99A4-7663-4329-AD66-B723B2FE766D}" dt="2026-05-27T20:21:06.111" v="260" actId="113"/>
        <pc:sldMkLst>
          <pc:docMk/>
          <pc:sldMk cId="2122933515" sldId="272"/>
        </pc:sldMkLst>
        <pc:spChg chg="del">
          <ac:chgData name="hamid ghazvini" userId="1bbb9b6cc34e1cfb" providerId="LiveId" clId="{559E99A4-7663-4329-AD66-B723B2FE766D}" dt="2026-05-27T19:41:55.455" v="131" actId="21"/>
          <ac:spMkLst>
            <pc:docMk/>
            <pc:sldMk cId="2122933515" sldId="272"/>
            <ac:spMk id="2" creationId="{53AB500F-5C7D-6BFC-9D0C-8261E7781F20}"/>
          </ac:spMkLst>
        </pc:spChg>
        <pc:spChg chg="mod">
          <ac:chgData name="hamid ghazvini" userId="1bbb9b6cc34e1cfb" providerId="LiveId" clId="{559E99A4-7663-4329-AD66-B723B2FE766D}" dt="2026-05-27T20:21:06.111" v="260" actId="113"/>
          <ac:spMkLst>
            <pc:docMk/>
            <pc:sldMk cId="2122933515" sldId="272"/>
            <ac:spMk id="3" creationId="{CD430EFC-8B1B-0912-1488-4FB12DF4242B}"/>
          </ac:spMkLst>
        </pc:spChg>
      </pc:sldChg>
      <pc:sldChg chg="delSp modSp new mod">
        <pc:chgData name="hamid ghazvini" userId="1bbb9b6cc34e1cfb" providerId="LiveId" clId="{559E99A4-7663-4329-AD66-B723B2FE766D}" dt="2026-05-27T19:52:24.664" v="204" actId="21"/>
        <pc:sldMkLst>
          <pc:docMk/>
          <pc:sldMk cId="1821781737" sldId="274"/>
        </pc:sldMkLst>
        <pc:spChg chg="del">
          <ac:chgData name="hamid ghazvini" userId="1bbb9b6cc34e1cfb" providerId="LiveId" clId="{559E99A4-7663-4329-AD66-B723B2FE766D}" dt="2026-05-27T19:49:56.607" v="185" actId="21"/>
          <ac:spMkLst>
            <pc:docMk/>
            <pc:sldMk cId="1821781737" sldId="274"/>
            <ac:spMk id="2" creationId="{A08DC853-A0ED-95CF-DF87-888CA8C1C371}"/>
          </ac:spMkLst>
        </pc:spChg>
        <pc:spChg chg="mod">
          <ac:chgData name="hamid ghazvini" userId="1bbb9b6cc34e1cfb" providerId="LiveId" clId="{559E99A4-7663-4329-AD66-B723B2FE766D}" dt="2026-05-27T19:52:24.664" v="204" actId="21"/>
          <ac:spMkLst>
            <pc:docMk/>
            <pc:sldMk cId="1821781737" sldId="274"/>
            <ac:spMk id="3" creationId="{98E44FD0-3585-B232-D3A6-001DC89FF352}"/>
          </ac:spMkLst>
        </pc:spChg>
      </pc:sldChg>
      <pc:sldChg chg="delSp modSp new mod">
        <pc:chgData name="hamid ghazvini" userId="1bbb9b6cc34e1cfb" providerId="LiveId" clId="{559E99A4-7663-4329-AD66-B723B2FE766D}" dt="2026-05-27T19:55:41.987" v="252" actId="20577"/>
        <pc:sldMkLst>
          <pc:docMk/>
          <pc:sldMk cId="1720131275" sldId="275"/>
        </pc:sldMkLst>
        <pc:spChg chg="del">
          <ac:chgData name="hamid ghazvini" userId="1bbb9b6cc34e1cfb" providerId="LiveId" clId="{559E99A4-7663-4329-AD66-B723B2FE766D}" dt="2026-05-27T19:52:15.153" v="203" actId="21"/>
          <ac:spMkLst>
            <pc:docMk/>
            <pc:sldMk cId="1720131275" sldId="275"/>
            <ac:spMk id="2" creationId="{06C42EB5-77CD-4E7B-F25A-6734BF1521FB}"/>
          </ac:spMkLst>
        </pc:spChg>
        <pc:spChg chg="mod">
          <ac:chgData name="hamid ghazvini" userId="1bbb9b6cc34e1cfb" providerId="LiveId" clId="{559E99A4-7663-4329-AD66-B723B2FE766D}" dt="2026-05-27T19:55:41.987" v="252" actId="20577"/>
          <ac:spMkLst>
            <pc:docMk/>
            <pc:sldMk cId="1720131275" sldId="275"/>
            <ac:spMk id="3" creationId="{463025FA-AFE1-4C16-335A-11276ECCC89C}"/>
          </ac:spMkLst>
        </pc:spChg>
      </pc:sldChg>
      <pc:sldChg chg="delSp modSp new mod">
        <pc:chgData name="hamid ghazvini" userId="1bbb9b6cc34e1cfb" providerId="LiveId" clId="{559E99A4-7663-4329-AD66-B723B2FE766D}" dt="2026-05-27T20:25:07.961" v="275"/>
        <pc:sldMkLst>
          <pc:docMk/>
          <pc:sldMk cId="1669027993" sldId="276"/>
        </pc:sldMkLst>
        <pc:spChg chg="del">
          <ac:chgData name="hamid ghazvini" userId="1bbb9b6cc34e1cfb" providerId="LiveId" clId="{559E99A4-7663-4329-AD66-B723B2FE766D}" dt="2026-05-27T20:20:22.196" v="254" actId="21"/>
          <ac:spMkLst>
            <pc:docMk/>
            <pc:sldMk cId="1669027993" sldId="276"/>
            <ac:spMk id="2" creationId="{02C2FD66-5878-5CA6-E999-7CD489C05FAD}"/>
          </ac:spMkLst>
        </pc:spChg>
        <pc:spChg chg="mod">
          <ac:chgData name="hamid ghazvini" userId="1bbb9b6cc34e1cfb" providerId="LiveId" clId="{559E99A4-7663-4329-AD66-B723B2FE766D}" dt="2026-05-27T20:25:07.961" v="275"/>
          <ac:spMkLst>
            <pc:docMk/>
            <pc:sldMk cId="1669027993" sldId="276"/>
            <ac:spMk id="3" creationId="{8C7787E7-3618-A1D8-0C90-18B5AB0D292D}"/>
          </ac:spMkLst>
        </pc:spChg>
      </pc:sldChg>
      <pc:sldChg chg="delSp modSp new mod">
        <pc:chgData name="hamid ghazvini" userId="1bbb9b6cc34e1cfb" providerId="LiveId" clId="{559E99A4-7663-4329-AD66-B723B2FE766D}" dt="2026-05-27T20:26:18.224" v="290" actId="20577"/>
        <pc:sldMkLst>
          <pc:docMk/>
          <pc:sldMk cId="3942439682" sldId="277"/>
        </pc:sldMkLst>
        <pc:spChg chg="del">
          <ac:chgData name="hamid ghazvini" userId="1bbb9b6cc34e1cfb" providerId="LiveId" clId="{559E99A4-7663-4329-AD66-B723B2FE766D}" dt="2026-05-27T20:25:13.591" v="276" actId="21"/>
          <ac:spMkLst>
            <pc:docMk/>
            <pc:sldMk cId="3942439682" sldId="277"/>
            <ac:spMk id="2" creationId="{6B6B30B3-9AAD-8FE5-FF13-50ECF6CF85E9}"/>
          </ac:spMkLst>
        </pc:spChg>
        <pc:spChg chg="mod">
          <ac:chgData name="hamid ghazvini" userId="1bbb9b6cc34e1cfb" providerId="LiveId" clId="{559E99A4-7663-4329-AD66-B723B2FE766D}" dt="2026-05-27T20:26:18.224" v="290" actId="20577"/>
          <ac:spMkLst>
            <pc:docMk/>
            <pc:sldMk cId="3942439682" sldId="277"/>
            <ac:spMk id="3" creationId="{DB29AA18-130F-FE29-096C-B5500EA7B295}"/>
          </ac:spMkLst>
        </pc:spChg>
      </pc:sldChg>
      <pc:sldChg chg="addSp delSp modSp new mod">
        <pc:chgData name="hamid ghazvini" userId="1bbb9b6cc34e1cfb" providerId="LiveId" clId="{559E99A4-7663-4329-AD66-B723B2FE766D}" dt="2026-05-27T20:28:41.159" v="298" actId="14100"/>
        <pc:sldMkLst>
          <pc:docMk/>
          <pc:sldMk cId="303802812" sldId="278"/>
        </pc:sldMkLst>
        <pc:spChg chg="del">
          <ac:chgData name="hamid ghazvini" userId="1bbb9b6cc34e1cfb" providerId="LiveId" clId="{559E99A4-7663-4329-AD66-B723B2FE766D}" dt="2026-05-27T20:26:28.808" v="291" actId="21"/>
          <ac:spMkLst>
            <pc:docMk/>
            <pc:sldMk cId="303802812" sldId="278"/>
            <ac:spMk id="2" creationId="{7AA2C4EC-FCA9-CB8C-1A74-667145AD2B04}"/>
          </ac:spMkLst>
        </pc:spChg>
        <pc:spChg chg="mod">
          <ac:chgData name="hamid ghazvini" userId="1bbb9b6cc34e1cfb" providerId="LiveId" clId="{559E99A4-7663-4329-AD66-B723B2FE766D}" dt="2026-05-27T20:28:41.159" v="298" actId="14100"/>
          <ac:spMkLst>
            <pc:docMk/>
            <pc:sldMk cId="303802812" sldId="278"/>
            <ac:spMk id="3" creationId="{00EBE5F4-EC38-ADC4-4707-21929457077E}"/>
          </ac:spMkLst>
        </pc:spChg>
        <pc:picChg chg="add">
          <ac:chgData name="hamid ghazvini" userId="1bbb9b6cc34e1cfb" providerId="LiveId" clId="{559E99A4-7663-4329-AD66-B723B2FE766D}" dt="2026-05-27T20:27:35.182" v="293" actId="22"/>
          <ac:picMkLst>
            <pc:docMk/>
            <pc:sldMk cId="303802812" sldId="278"/>
            <ac:picMk id="5" creationId="{E0EEF0AE-BBE1-342E-E025-189B42235F35}"/>
          </ac:picMkLst>
        </pc:picChg>
      </pc:sldChg>
      <pc:sldChg chg="addSp delSp modSp new mod">
        <pc:chgData name="hamid ghazvini" userId="1bbb9b6cc34e1cfb" providerId="LiveId" clId="{559E99A4-7663-4329-AD66-B723B2FE766D}" dt="2026-05-27T20:28:50.466" v="300" actId="14100"/>
        <pc:sldMkLst>
          <pc:docMk/>
          <pc:sldMk cId="417389025" sldId="279"/>
        </pc:sldMkLst>
        <pc:spChg chg="del">
          <ac:chgData name="hamid ghazvini" userId="1bbb9b6cc34e1cfb" providerId="LiveId" clId="{559E99A4-7663-4329-AD66-B723B2FE766D}" dt="2026-05-27T20:27:54.627" v="295" actId="21"/>
          <ac:spMkLst>
            <pc:docMk/>
            <pc:sldMk cId="417389025" sldId="279"/>
            <ac:spMk id="2" creationId="{6AB08FA1-FEAE-4B17-7689-763F3FE83F08}"/>
          </ac:spMkLst>
        </pc:spChg>
        <pc:spChg chg="mod">
          <ac:chgData name="hamid ghazvini" userId="1bbb9b6cc34e1cfb" providerId="LiveId" clId="{559E99A4-7663-4329-AD66-B723B2FE766D}" dt="2026-05-27T20:28:50.466" v="300" actId="14100"/>
          <ac:spMkLst>
            <pc:docMk/>
            <pc:sldMk cId="417389025" sldId="279"/>
            <ac:spMk id="3" creationId="{F13E0D4E-2D4A-99AF-73AF-6A4E16CE861A}"/>
          </ac:spMkLst>
        </pc:spChg>
        <pc:picChg chg="add">
          <ac:chgData name="hamid ghazvini" userId="1bbb9b6cc34e1cfb" providerId="LiveId" clId="{559E99A4-7663-4329-AD66-B723B2FE766D}" dt="2026-05-27T20:28:16.391" v="296" actId="22"/>
          <ac:picMkLst>
            <pc:docMk/>
            <pc:sldMk cId="417389025" sldId="279"/>
            <ac:picMk id="5" creationId="{31A08DF3-5203-302E-A2F4-6E3BBD306707}"/>
          </ac:picMkLst>
        </pc:picChg>
      </pc:sldChg>
      <pc:sldChg chg="addSp delSp modSp new mod">
        <pc:chgData name="hamid ghazvini" userId="1bbb9b6cc34e1cfb" providerId="LiveId" clId="{559E99A4-7663-4329-AD66-B723B2FE766D}" dt="2026-05-27T20:31:04.571" v="314" actId="20577"/>
        <pc:sldMkLst>
          <pc:docMk/>
          <pc:sldMk cId="1435311218" sldId="280"/>
        </pc:sldMkLst>
        <pc:spChg chg="del">
          <ac:chgData name="hamid ghazvini" userId="1bbb9b6cc34e1cfb" providerId="LiveId" clId="{559E99A4-7663-4329-AD66-B723B2FE766D}" dt="2026-05-27T20:29:00.949" v="301" actId="21"/>
          <ac:spMkLst>
            <pc:docMk/>
            <pc:sldMk cId="1435311218" sldId="280"/>
            <ac:spMk id="2" creationId="{13505D11-62B3-5670-2C5F-C3E1D1059BE6}"/>
          </ac:spMkLst>
        </pc:spChg>
        <pc:spChg chg="mod">
          <ac:chgData name="hamid ghazvini" userId="1bbb9b6cc34e1cfb" providerId="LiveId" clId="{559E99A4-7663-4329-AD66-B723B2FE766D}" dt="2026-05-27T20:31:04.571" v="314" actId="20577"/>
          <ac:spMkLst>
            <pc:docMk/>
            <pc:sldMk cId="1435311218" sldId="280"/>
            <ac:spMk id="3" creationId="{4B1BD3B6-20B5-8FB3-40D8-FC04BC7F640D}"/>
          </ac:spMkLst>
        </pc:spChg>
        <pc:picChg chg="add">
          <ac:chgData name="hamid ghazvini" userId="1bbb9b6cc34e1cfb" providerId="LiveId" clId="{559E99A4-7663-4329-AD66-B723B2FE766D}" dt="2026-05-27T20:29:44.092" v="303" actId="22"/>
          <ac:picMkLst>
            <pc:docMk/>
            <pc:sldMk cId="1435311218" sldId="280"/>
            <ac:picMk id="5" creationId="{29071F51-9783-45CC-62AC-DE4F7AE46E91}"/>
          </ac:picMkLst>
        </pc:picChg>
      </pc:sldChg>
      <pc:sldChg chg="addSp delSp modSp new mod">
        <pc:chgData name="hamid ghazvini" userId="1bbb9b6cc34e1cfb" providerId="LiveId" clId="{559E99A4-7663-4329-AD66-B723B2FE766D}" dt="2026-05-27T20:31:35.345" v="318" actId="20577"/>
        <pc:sldMkLst>
          <pc:docMk/>
          <pc:sldMk cId="2547263825" sldId="281"/>
        </pc:sldMkLst>
        <pc:spChg chg="del">
          <ac:chgData name="hamid ghazvini" userId="1bbb9b6cc34e1cfb" providerId="LiveId" clId="{559E99A4-7663-4329-AD66-B723B2FE766D}" dt="2026-05-27T20:30:00.174" v="305" actId="21"/>
          <ac:spMkLst>
            <pc:docMk/>
            <pc:sldMk cId="2547263825" sldId="281"/>
            <ac:spMk id="2" creationId="{3C7EED08-7A55-B8FD-CF69-345404D2196F}"/>
          </ac:spMkLst>
        </pc:spChg>
        <pc:spChg chg="mod">
          <ac:chgData name="hamid ghazvini" userId="1bbb9b6cc34e1cfb" providerId="LiveId" clId="{559E99A4-7663-4329-AD66-B723B2FE766D}" dt="2026-05-27T20:31:35.345" v="318" actId="20577"/>
          <ac:spMkLst>
            <pc:docMk/>
            <pc:sldMk cId="2547263825" sldId="281"/>
            <ac:spMk id="3" creationId="{0ACD0D30-6ADD-BFEB-ECC2-B628D3E57D91}"/>
          </ac:spMkLst>
        </pc:spChg>
        <pc:picChg chg="add">
          <ac:chgData name="hamid ghazvini" userId="1bbb9b6cc34e1cfb" providerId="LiveId" clId="{559E99A4-7663-4329-AD66-B723B2FE766D}" dt="2026-05-27T20:30:23.759" v="307" actId="22"/>
          <ac:picMkLst>
            <pc:docMk/>
            <pc:sldMk cId="2547263825" sldId="281"/>
            <ac:picMk id="5" creationId="{79E58450-8A73-221D-091A-DED4B5DDF7E0}"/>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5/27/2026</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8331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5/27/2026</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92670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5/27/2026</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04162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5/27/2026</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6663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5/27/2026</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68194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5/27/2026</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11860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5/27/2026</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01422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5/27/2026</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933282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5/27/2026</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23267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5/27/2026</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72269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5/27/2026</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61827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5/27/2026</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4982234"/>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47" r:id="rId3"/>
    <p:sldLayoutId id="2147483743" r:id="rId4"/>
    <p:sldLayoutId id="2147483738" r:id="rId5"/>
    <p:sldLayoutId id="2147483732" r:id="rId6"/>
    <p:sldLayoutId id="2147483733" r:id="rId7"/>
    <p:sldLayoutId id="2147483734" r:id="rId8"/>
    <p:sldLayoutId id="2147483735" r:id="rId9"/>
    <p:sldLayoutId id="2147483736" r:id="rId10"/>
    <p:sldLayoutId id="2147483737" r:id="rId11"/>
  </p:sldLayoutIdLst>
  <p:hf sldNum="0" hdr="0" ftr="0" dt="0"/>
  <p:txStyles>
    <p:title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2BAD984-7983-8082-82F0-F5BFC6C092E9}"/>
              </a:ext>
            </a:extLst>
          </p:cNvPr>
          <p:cNvPicPr>
            <a:picLocks noChangeAspect="1"/>
          </p:cNvPicPr>
          <p:nvPr/>
        </p:nvPicPr>
        <p:blipFill>
          <a:blip r:embed="rId2">
            <a:extLst>
              <a:ext uri="{28A0092B-C50C-407E-A947-70E740481C1C}">
                <a14:useLocalDpi xmlns:a14="http://schemas.microsoft.com/office/drawing/2010/main" val="0"/>
              </a:ext>
            </a:extLst>
          </a:blip>
          <a:srcRect t="25819" b="24112"/>
          <a:stretch>
            <a:fillRect/>
          </a:stretch>
        </p:blipFill>
        <p:spPr>
          <a:xfrm>
            <a:off x="15" y="10"/>
            <a:ext cx="12191985" cy="4578340"/>
          </a:xfrm>
          <a:prstGeom prst="rect">
            <a:avLst/>
          </a:prstGeom>
          <a:noFill/>
        </p:spPr>
      </p:pic>
      <p:sp>
        <p:nvSpPr>
          <p:cNvPr id="2" name="Title 1">
            <a:extLst>
              <a:ext uri="{FF2B5EF4-FFF2-40B4-BE49-F238E27FC236}">
                <a16:creationId xmlns:a16="http://schemas.microsoft.com/office/drawing/2014/main" id="{78FD68DA-43BA-4508-8DE2-BA9BB7B2FA5B}"/>
              </a:ext>
            </a:extLst>
          </p:cNvPr>
          <p:cNvSpPr>
            <a:spLocks noGrp="1"/>
          </p:cNvSpPr>
          <p:nvPr>
            <p:ph type="title"/>
          </p:nvPr>
        </p:nvSpPr>
        <p:spPr>
          <a:xfrm>
            <a:off x="1097279" y="4799362"/>
            <a:ext cx="10113645" cy="743682"/>
          </a:xfrm>
        </p:spPr>
        <p:txBody>
          <a:bodyPr anchor="b">
            <a:normAutofit/>
          </a:bodyPr>
          <a:lstStyle/>
          <a:p>
            <a:r>
              <a:rPr lang="en-US" dirty="0"/>
              <a:t>Neurology II-5</a:t>
            </a:r>
            <a:endParaRPr lang="en-US"/>
          </a:p>
        </p:txBody>
      </p:sp>
      <p:sp>
        <p:nvSpPr>
          <p:cNvPr id="3" name="Subtitle 2">
            <a:extLst>
              <a:ext uri="{FF2B5EF4-FFF2-40B4-BE49-F238E27FC236}">
                <a16:creationId xmlns:a16="http://schemas.microsoft.com/office/drawing/2014/main" id="{A8E9CFF2-3777-4FF4-A759-8491175B0B7C}"/>
              </a:ext>
            </a:extLst>
          </p:cNvPr>
          <p:cNvSpPr>
            <a:spLocks noGrp="1"/>
          </p:cNvSpPr>
          <p:nvPr>
            <p:ph type="body" sz="half" idx="2"/>
          </p:nvPr>
        </p:nvSpPr>
        <p:spPr>
          <a:xfrm>
            <a:off x="1097279" y="5715000"/>
            <a:ext cx="10113264" cy="609600"/>
          </a:xfrm>
        </p:spPr>
        <p:txBody>
          <a:bodyPr>
            <a:normAutofit/>
          </a:bodyPr>
          <a:lstStyle/>
          <a:p>
            <a:r>
              <a:rPr lang="en-US"/>
              <a:t>Motor Disorders 2</a:t>
            </a:r>
          </a:p>
        </p:txBody>
      </p:sp>
    </p:spTree>
    <p:extLst>
      <p:ext uri="{BB962C8B-B14F-4D97-AF65-F5344CB8AC3E}">
        <p14:creationId xmlns:p14="http://schemas.microsoft.com/office/powerpoint/2010/main" val="4043737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AA189-51B9-5298-B539-C4446C313EA8}"/>
              </a:ext>
            </a:extLst>
          </p:cNvPr>
          <p:cNvSpPr>
            <a:spLocks noGrp="1"/>
          </p:cNvSpPr>
          <p:nvPr>
            <p:ph type="title"/>
          </p:nvPr>
        </p:nvSpPr>
        <p:spPr/>
        <p:txBody>
          <a:bodyPr>
            <a:normAutofit/>
          </a:bodyPr>
          <a:lstStyle/>
          <a:p>
            <a:r>
              <a:rPr lang="en-US" sz="3200" dirty="0">
                <a:solidFill>
                  <a:srgbClr val="CA7B2C"/>
                </a:solidFill>
              </a:rPr>
              <a:t>Clinical Localization of the Lesion</a:t>
            </a:r>
            <a:endParaRPr lang="en-CA" sz="3200" dirty="0">
              <a:solidFill>
                <a:srgbClr val="CA7B2C"/>
              </a:solidFill>
            </a:endParaRPr>
          </a:p>
        </p:txBody>
      </p:sp>
      <p:sp>
        <p:nvSpPr>
          <p:cNvPr id="3" name="Content Placeholder 2">
            <a:extLst>
              <a:ext uri="{FF2B5EF4-FFF2-40B4-BE49-F238E27FC236}">
                <a16:creationId xmlns:a16="http://schemas.microsoft.com/office/drawing/2014/main" id="{4D421AAC-2C64-8190-98C8-2DBCD0DF33CB}"/>
              </a:ext>
            </a:extLst>
          </p:cNvPr>
          <p:cNvSpPr>
            <a:spLocks noGrp="1"/>
          </p:cNvSpPr>
          <p:nvPr>
            <p:ph idx="1"/>
          </p:nvPr>
        </p:nvSpPr>
        <p:spPr>
          <a:xfrm>
            <a:off x="1097280" y="2108201"/>
            <a:ext cx="4998720" cy="3760891"/>
          </a:xfrm>
        </p:spPr>
        <p:txBody>
          <a:bodyPr/>
          <a:lstStyle/>
          <a:p>
            <a:r>
              <a:rPr lang="en-US" dirty="0"/>
              <a:t>The findings on examination should indicate whether the motor deficit is due to an upper or lower motor neuron disturbance, impaired neuromuscular transmission, or a primary muscle disorder. With an upper or lower motor neuron disturbance, the clinical findings may also help to localize the lesion to a single level of the nervous system, thereby reducing the number of diagnostic possibilities.</a:t>
            </a:r>
            <a:endParaRPr lang="en-CA" dirty="0"/>
          </a:p>
        </p:txBody>
      </p:sp>
      <p:pic>
        <p:nvPicPr>
          <p:cNvPr id="5" name="Picture 4">
            <a:extLst>
              <a:ext uri="{FF2B5EF4-FFF2-40B4-BE49-F238E27FC236}">
                <a16:creationId xmlns:a16="http://schemas.microsoft.com/office/drawing/2014/main" id="{F109CB5D-6B64-35A2-7923-3AFEA5E374DB}"/>
              </a:ext>
            </a:extLst>
          </p:cNvPr>
          <p:cNvPicPr>
            <a:picLocks noChangeAspect="1"/>
          </p:cNvPicPr>
          <p:nvPr/>
        </p:nvPicPr>
        <p:blipFill>
          <a:blip r:embed="rId2"/>
          <a:stretch>
            <a:fillRect/>
          </a:stretch>
        </p:blipFill>
        <p:spPr>
          <a:xfrm>
            <a:off x="7607840" y="2154555"/>
            <a:ext cx="3285236" cy="2548890"/>
          </a:xfrm>
          <a:prstGeom prst="rect">
            <a:avLst/>
          </a:prstGeom>
        </p:spPr>
      </p:pic>
    </p:spTree>
    <p:extLst>
      <p:ext uri="{BB962C8B-B14F-4D97-AF65-F5344CB8AC3E}">
        <p14:creationId xmlns:p14="http://schemas.microsoft.com/office/powerpoint/2010/main" val="24778090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B41B54E-1A39-5D8B-E041-71C7BBE6FA50}"/>
              </a:ext>
            </a:extLst>
          </p:cNvPr>
          <p:cNvSpPr>
            <a:spLocks noGrp="1"/>
          </p:cNvSpPr>
          <p:nvPr>
            <p:ph idx="1"/>
          </p:nvPr>
        </p:nvSpPr>
        <p:spPr/>
        <p:txBody>
          <a:bodyPr>
            <a:normAutofit lnSpcReduction="10000"/>
          </a:bodyPr>
          <a:lstStyle/>
          <a:p>
            <a:r>
              <a:rPr lang="en-CA" sz="2000" b="1" i="0" u="none" strike="noStrike" baseline="0" dirty="0">
                <a:solidFill>
                  <a:srgbClr val="9A0000"/>
                </a:solidFill>
                <a:latin typeface="MyriadPro-Bold"/>
              </a:rPr>
              <a:t>Upper Motor Neuron Lesions</a:t>
            </a:r>
          </a:p>
          <a:p>
            <a:r>
              <a:rPr lang="en-CA" b="1" i="1" dirty="0"/>
              <a:t>Signs</a:t>
            </a:r>
          </a:p>
          <a:p>
            <a:r>
              <a:rPr lang="en-CA" dirty="0"/>
              <a:t>1. </a:t>
            </a:r>
            <a:r>
              <a:rPr lang="en-CA" b="1" dirty="0"/>
              <a:t>Weakness or paralysis</a:t>
            </a:r>
          </a:p>
          <a:p>
            <a:r>
              <a:rPr lang="en-CA" dirty="0"/>
              <a:t>2. </a:t>
            </a:r>
            <a:r>
              <a:rPr lang="en-CA" b="1" dirty="0"/>
              <a:t>Spasticity</a:t>
            </a:r>
          </a:p>
          <a:p>
            <a:r>
              <a:rPr lang="en-CA" dirty="0"/>
              <a:t>3. </a:t>
            </a:r>
            <a:r>
              <a:rPr lang="en-CA" b="1" dirty="0"/>
              <a:t>Increased tendon reflexes</a:t>
            </a:r>
          </a:p>
          <a:p>
            <a:r>
              <a:rPr lang="en-CA" dirty="0"/>
              <a:t>4. </a:t>
            </a:r>
            <a:r>
              <a:rPr lang="en-CA" b="1" dirty="0"/>
              <a:t>Extensor plantar (Babinski) response</a:t>
            </a:r>
          </a:p>
          <a:p>
            <a:r>
              <a:rPr lang="en-US" dirty="0"/>
              <a:t>5. </a:t>
            </a:r>
            <a:r>
              <a:rPr lang="en-US" b="1" dirty="0"/>
              <a:t>Loss of superficial abdominal reflexes</a:t>
            </a:r>
          </a:p>
          <a:p>
            <a:r>
              <a:rPr lang="en-US" dirty="0"/>
              <a:t>6. </a:t>
            </a:r>
            <a:r>
              <a:rPr lang="en-US" b="1" dirty="0"/>
              <a:t>Little, if any, muscle atrophy</a:t>
            </a:r>
            <a:endParaRPr lang="en-CA" dirty="0"/>
          </a:p>
        </p:txBody>
      </p:sp>
    </p:spTree>
    <p:extLst>
      <p:ext uri="{BB962C8B-B14F-4D97-AF65-F5344CB8AC3E}">
        <p14:creationId xmlns:p14="http://schemas.microsoft.com/office/powerpoint/2010/main" val="42845168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C68AE07-2B44-2146-C1E9-BDCE5CFEE8BC}"/>
              </a:ext>
            </a:extLst>
          </p:cNvPr>
          <p:cNvSpPr>
            <a:spLocks noGrp="1"/>
          </p:cNvSpPr>
          <p:nvPr>
            <p:ph idx="1"/>
          </p:nvPr>
        </p:nvSpPr>
        <p:spPr>
          <a:xfrm>
            <a:off x="1097280" y="2108201"/>
            <a:ext cx="4998720" cy="3760891"/>
          </a:xfrm>
        </p:spPr>
        <p:txBody>
          <a:bodyPr/>
          <a:lstStyle/>
          <a:p>
            <a:r>
              <a:rPr lang="en-CA" b="1" i="1" dirty="0"/>
              <a:t>Localization of Underlying Lesion</a:t>
            </a:r>
          </a:p>
          <a:p>
            <a:r>
              <a:rPr lang="en-CA" b="1" dirty="0"/>
              <a:t>Parasagittal</a:t>
            </a:r>
          </a:p>
          <a:p>
            <a:r>
              <a:rPr lang="en-CA" b="1" dirty="0"/>
              <a:t>cerebral cortex</a:t>
            </a:r>
          </a:p>
          <a:p>
            <a:r>
              <a:rPr lang="en-CA" b="1" dirty="0"/>
              <a:t>internal capsule</a:t>
            </a:r>
          </a:p>
          <a:p>
            <a:r>
              <a:rPr lang="en-CA" b="1" dirty="0"/>
              <a:t>Brainstem</a:t>
            </a:r>
          </a:p>
          <a:p>
            <a:r>
              <a:rPr lang="en-CA" b="1" dirty="0"/>
              <a:t>spinal cord </a:t>
            </a:r>
            <a:r>
              <a:rPr lang="en-CA" dirty="0"/>
              <a:t>(</a:t>
            </a:r>
            <a:r>
              <a:rPr lang="en-CA" b="1" dirty="0"/>
              <a:t>Brown-</a:t>
            </a:r>
            <a:r>
              <a:rPr lang="en-CA" b="1" dirty="0" err="1"/>
              <a:t>Séquard</a:t>
            </a:r>
            <a:r>
              <a:rPr lang="en-CA" b="1" dirty="0"/>
              <a:t> syndrome</a:t>
            </a:r>
            <a:r>
              <a:rPr lang="en-CA" dirty="0"/>
              <a:t>)</a:t>
            </a:r>
            <a:endParaRPr lang="en-CA" b="1" dirty="0"/>
          </a:p>
          <a:p>
            <a:r>
              <a:rPr lang="en-CA" b="1" dirty="0"/>
              <a:t>anterior horn cells</a:t>
            </a:r>
            <a:endParaRPr lang="en-CA" dirty="0"/>
          </a:p>
        </p:txBody>
      </p:sp>
      <p:pic>
        <p:nvPicPr>
          <p:cNvPr id="5" name="Picture 4">
            <a:extLst>
              <a:ext uri="{FF2B5EF4-FFF2-40B4-BE49-F238E27FC236}">
                <a16:creationId xmlns:a16="http://schemas.microsoft.com/office/drawing/2014/main" id="{14BDF603-10E3-E88B-AC3B-D059C4198317}"/>
              </a:ext>
            </a:extLst>
          </p:cNvPr>
          <p:cNvPicPr>
            <a:picLocks noChangeAspect="1"/>
          </p:cNvPicPr>
          <p:nvPr/>
        </p:nvPicPr>
        <p:blipFill>
          <a:blip r:embed="rId2"/>
          <a:stretch>
            <a:fillRect/>
          </a:stretch>
        </p:blipFill>
        <p:spPr>
          <a:xfrm>
            <a:off x="6684312" y="851170"/>
            <a:ext cx="4483182" cy="5155660"/>
          </a:xfrm>
          <a:prstGeom prst="rect">
            <a:avLst/>
          </a:prstGeom>
        </p:spPr>
      </p:pic>
    </p:spTree>
    <p:extLst>
      <p:ext uri="{BB962C8B-B14F-4D97-AF65-F5344CB8AC3E}">
        <p14:creationId xmlns:p14="http://schemas.microsoft.com/office/powerpoint/2010/main" val="42032308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57795FE-56A4-EB1A-D642-D8C51796960B}"/>
              </a:ext>
            </a:extLst>
          </p:cNvPr>
          <p:cNvSpPr>
            <a:spLocks noGrp="1"/>
          </p:cNvSpPr>
          <p:nvPr>
            <p:ph idx="1"/>
          </p:nvPr>
        </p:nvSpPr>
        <p:spPr>
          <a:xfrm>
            <a:off x="1097280" y="2108201"/>
            <a:ext cx="5176299" cy="4062011"/>
          </a:xfrm>
        </p:spPr>
        <p:txBody>
          <a:bodyPr>
            <a:normAutofit lnSpcReduction="10000"/>
          </a:bodyPr>
          <a:lstStyle/>
          <a:p>
            <a:r>
              <a:rPr lang="en-CA" sz="2000" b="1" i="0" u="none" strike="noStrike" baseline="0" dirty="0">
                <a:solidFill>
                  <a:srgbClr val="9A0000"/>
                </a:solidFill>
                <a:latin typeface="MyriadPro-Bold"/>
              </a:rPr>
              <a:t>Lower Motor Neuron Lesions</a:t>
            </a:r>
          </a:p>
          <a:p>
            <a:r>
              <a:rPr lang="en-CA" b="1" i="1" dirty="0"/>
              <a:t>Signs</a:t>
            </a:r>
          </a:p>
          <a:p>
            <a:r>
              <a:rPr lang="en-CA" dirty="0"/>
              <a:t>1. </a:t>
            </a:r>
            <a:r>
              <a:rPr lang="en-CA" b="1" dirty="0"/>
              <a:t>Weakness or paralysis</a:t>
            </a:r>
          </a:p>
          <a:p>
            <a:r>
              <a:rPr lang="en-US" dirty="0"/>
              <a:t>2. </a:t>
            </a:r>
            <a:r>
              <a:rPr lang="en-US" b="1" dirty="0"/>
              <a:t>Wasting and fasciculations </a:t>
            </a:r>
            <a:r>
              <a:rPr lang="en-US" dirty="0"/>
              <a:t>of involved muscles</a:t>
            </a:r>
          </a:p>
          <a:p>
            <a:r>
              <a:rPr lang="en-CA" dirty="0"/>
              <a:t>3. </a:t>
            </a:r>
            <a:r>
              <a:rPr lang="en-CA" b="1" dirty="0"/>
              <a:t>Hypotonia </a:t>
            </a:r>
            <a:r>
              <a:rPr lang="en-CA" dirty="0"/>
              <a:t>(flaccidity)</a:t>
            </a:r>
          </a:p>
          <a:p>
            <a:r>
              <a:rPr lang="en-US" dirty="0"/>
              <a:t>4. </a:t>
            </a:r>
            <a:r>
              <a:rPr lang="en-US" b="1" dirty="0"/>
              <a:t>Loss of tendon reflexes </a:t>
            </a:r>
            <a:r>
              <a:rPr lang="en-US" dirty="0"/>
              <a:t>when neurons subserving them</a:t>
            </a:r>
          </a:p>
          <a:p>
            <a:r>
              <a:rPr lang="en-CA" dirty="0"/>
              <a:t>are affected</a:t>
            </a:r>
          </a:p>
          <a:p>
            <a:r>
              <a:rPr lang="en-CA" dirty="0"/>
              <a:t>5. </a:t>
            </a:r>
            <a:r>
              <a:rPr lang="en-CA" b="1" dirty="0"/>
              <a:t>Normal abdominal and plantar reflexes</a:t>
            </a:r>
            <a:endParaRPr lang="en-CA" i="1" dirty="0"/>
          </a:p>
        </p:txBody>
      </p:sp>
      <p:pic>
        <p:nvPicPr>
          <p:cNvPr id="5" name="Picture 4">
            <a:extLst>
              <a:ext uri="{FF2B5EF4-FFF2-40B4-BE49-F238E27FC236}">
                <a16:creationId xmlns:a16="http://schemas.microsoft.com/office/drawing/2014/main" id="{D494347F-2380-2A76-6857-72D3DEED7691}"/>
              </a:ext>
            </a:extLst>
          </p:cNvPr>
          <p:cNvPicPr>
            <a:picLocks noChangeAspect="1"/>
          </p:cNvPicPr>
          <p:nvPr/>
        </p:nvPicPr>
        <p:blipFill>
          <a:blip r:embed="rId2"/>
          <a:stretch>
            <a:fillRect/>
          </a:stretch>
        </p:blipFill>
        <p:spPr>
          <a:xfrm>
            <a:off x="6418193" y="1617759"/>
            <a:ext cx="4762500" cy="3733800"/>
          </a:xfrm>
          <a:prstGeom prst="rect">
            <a:avLst/>
          </a:prstGeom>
        </p:spPr>
      </p:pic>
    </p:spTree>
    <p:extLst>
      <p:ext uri="{BB962C8B-B14F-4D97-AF65-F5344CB8AC3E}">
        <p14:creationId xmlns:p14="http://schemas.microsoft.com/office/powerpoint/2010/main" val="11886716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14F0909-1402-72A6-E2AE-F8A441D7597B}"/>
              </a:ext>
            </a:extLst>
          </p:cNvPr>
          <p:cNvSpPr>
            <a:spLocks noGrp="1"/>
          </p:cNvSpPr>
          <p:nvPr>
            <p:ph idx="1"/>
          </p:nvPr>
        </p:nvSpPr>
        <p:spPr/>
        <p:txBody>
          <a:bodyPr/>
          <a:lstStyle/>
          <a:p>
            <a:r>
              <a:rPr lang="en-US" b="1" i="1" dirty="0"/>
              <a:t>Localization of the Underlying Lesion</a:t>
            </a:r>
          </a:p>
          <a:p>
            <a:r>
              <a:rPr lang="en-US" dirty="0"/>
              <a:t>In distinguishing weakness from a segmental </a:t>
            </a:r>
            <a:r>
              <a:rPr lang="en-US" b="1" dirty="0"/>
              <a:t>spinal cord, anterior horn cell, radicular (nerve root), plexus, </a:t>
            </a:r>
            <a:r>
              <a:rPr lang="en-US" dirty="0"/>
              <a:t>or </a:t>
            </a:r>
            <a:r>
              <a:rPr lang="en-US" b="1" dirty="0"/>
              <a:t>peripheral nerve </a:t>
            </a:r>
            <a:r>
              <a:rPr lang="en-US" dirty="0"/>
              <a:t>lesion, the distribution of the motor deficit </a:t>
            </a:r>
            <a:r>
              <a:rPr lang="en-CA" dirty="0"/>
              <a:t>is important.</a:t>
            </a:r>
            <a:endParaRPr lang="en-CA" i="1" dirty="0"/>
          </a:p>
        </p:txBody>
      </p:sp>
    </p:spTree>
    <p:extLst>
      <p:ext uri="{BB962C8B-B14F-4D97-AF65-F5344CB8AC3E}">
        <p14:creationId xmlns:p14="http://schemas.microsoft.com/office/powerpoint/2010/main" val="3545257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3A35FDE-ABCD-2B91-6254-94C883C9EA07}"/>
              </a:ext>
            </a:extLst>
          </p:cNvPr>
          <p:cNvPicPr>
            <a:picLocks noChangeAspect="1"/>
          </p:cNvPicPr>
          <p:nvPr/>
        </p:nvPicPr>
        <p:blipFill>
          <a:blip r:embed="rId2"/>
          <a:stretch>
            <a:fillRect/>
          </a:stretch>
        </p:blipFill>
        <p:spPr>
          <a:xfrm>
            <a:off x="115140" y="0"/>
            <a:ext cx="11961719" cy="6858000"/>
          </a:xfrm>
          <a:prstGeom prst="rect">
            <a:avLst/>
          </a:prstGeom>
        </p:spPr>
      </p:pic>
    </p:spTree>
    <p:extLst>
      <p:ext uri="{BB962C8B-B14F-4D97-AF65-F5344CB8AC3E}">
        <p14:creationId xmlns:p14="http://schemas.microsoft.com/office/powerpoint/2010/main" val="18231882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AA6EADC-622C-ECB6-5733-6EFDB28B13FB}"/>
              </a:ext>
            </a:extLst>
          </p:cNvPr>
          <p:cNvPicPr>
            <a:picLocks noChangeAspect="1"/>
          </p:cNvPicPr>
          <p:nvPr/>
        </p:nvPicPr>
        <p:blipFill>
          <a:blip r:embed="rId2"/>
          <a:stretch>
            <a:fillRect/>
          </a:stretch>
        </p:blipFill>
        <p:spPr>
          <a:xfrm>
            <a:off x="0" y="343270"/>
            <a:ext cx="12192000" cy="6171459"/>
          </a:xfrm>
          <a:prstGeom prst="rect">
            <a:avLst/>
          </a:prstGeom>
        </p:spPr>
      </p:pic>
    </p:spTree>
    <p:extLst>
      <p:ext uri="{BB962C8B-B14F-4D97-AF65-F5344CB8AC3E}">
        <p14:creationId xmlns:p14="http://schemas.microsoft.com/office/powerpoint/2010/main" val="34520690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FC4A35-02A4-46D3-B878-E1EC1F13B4DE}"/>
              </a:ext>
            </a:extLst>
          </p:cNvPr>
          <p:cNvSpPr>
            <a:spLocks noGrp="1"/>
          </p:cNvSpPr>
          <p:nvPr>
            <p:ph idx="1"/>
          </p:nvPr>
        </p:nvSpPr>
        <p:spPr>
          <a:xfrm>
            <a:off x="1097280" y="1485631"/>
            <a:ext cx="5653377" cy="4383461"/>
          </a:xfrm>
        </p:spPr>
        <p:txBody>
          <a:bodyPr>
            <a:normAutofit/>
          </a:bodyPr>
          <a:lstStyle/>
          <a:p>
            <a:r>
              <a:rPr lang="en-CA" sz="2000" b="1" i="0" u="none" strike="noStrike" baseline="0" dirty="0">
                <a:solidFill>
                  <a:srgbClr val="9A0000"/>
                </a:solidFill>
                <a:latin typeface="MyriadPro-Bold"/>
              </a:rPr>
              <a:t>Cerebellar Lesions</a:t>
            </a:r>
          </a:p>
          <a:p>
            <a:r>
              <a:rPr lang="en-CA" b="1" i="1" dirty="0"/>
              <a:t>Signs</a:t>
            </a:r>
          </a:p>
          <a:p>
            <a:r>
              <a:rPr lang="en-CA" dirty="0"/>
              <a:t>1. </a:t>
            </a:r>
            <a:r>
              <a:rPr lang="en-CA" b="1" dirty="0"/>
              <a:t>Hypotonia</a:t>
            </a:r>
            <a:r>
              <a:rPr lang="en-CA" dirty="0"/>
              <a:t>.</a:t>
            </a:r>
          </a:p>
          <a:p>
            <a:r>
              <a:rPr lang="en-CA" dirty="0"/>
              <a:t>2. </a:t>
            </a:r>
            <a:r>
              <a:rPr lang="en-CA" b="1" dirty="0"/>
              <a:t>Depressed or pendular tendon reflexes</a:t>
            </a:r>
            <a:r>
              <a:rPr lang="en-CA" dirty="0"/>
              <a:t>.</a:t>
            </a:r>
          </a:p>
          <a:p>
            <a:r>
              <a:rPr lang="en-CA" dirty="0"/>
              <a:t>3. </a:t>
            </a:r>
            <a:r>
              <a:rPr lang="en-CA" b="1" dirty="0"/>
              <a:t>Ataxia</a:t>
            </a:r>
          </a:p>
          <a:p>
            <a:r>
              <a:rPr lang="en-CA" dirty="0"/>
              <a:t>4. </a:t>
            </a:r>
            <a:r>
              <a:rPr lang="en-CA" b="1" dirty="0"/>
              <a:t>Gait disorder</a:t>
            </a:r>
          </a:p>
          <a:p>
            <a:r>
              <a:rPr lang="en-CA" dirty="0"/>
              <a:t>5. </a:t>
            </a:r>
            <a:r>
              <a:rPr lang="en-CA" b="1" dirty="0"/>
              <a:t>Imbalance of station</a:t>
            </a:r>
          </a:p>
          <a:p>
            <a:r>
              <a:rPr lang="en-US" dirty="0"/>
              <a:t>6. </a:t>
            </a:r>
            <a:r>
              <a:rPr lang="en-US" b="1" dirty="0"/>
              <a:t>Disturbances of eye movement—</a:t>
            </a:r>
            <a:r>
              <a:rPr lang="en-US" dirty="0"/>
              <a:t>Jerk </a:t>
            </a:r>
            <a:r>
              <a:rPr lang="en-US" b="1" dirty="0"/>
              <a:t>nystagmus </a:t>
            </a:r>
          </a:p>
          <a:p>
            <a:r>
              <a:rPr lang="en-US" b="1" dirty="0"/>
              <a:t>7. </a:t>
            </a:r>
            <a:r>
              <a:rPr lang="en-US" b="1"/>
              <a:t>Disarthria</a:t>
            </a:r>
            <a:endParaRPr lang="en-CA" i="1" dirty="0"/>
          </a:p>
        </p:txBody>
      </p:sp>
      <p:pic>
        <p:nvPicPr>
          <p:cNvPr id="5" name="Picture 4">
            <a:extLst>
              <a:ext uri="{FF2B5EF4-FFF2-40B4-BE49-F238E27FC236}">
                <a16:creationId xmlns:a16="http://schemas.microsoft.com/office/drawing/2014/main" id="{4FAF314A-B0B3-09C4-C278-D5D2C2C7F81A}"/>
              </a:ext>
            </a:extLst>
          </p:cNvPr>
          <p:cNvPicPr>
            <a:picLocks noChangeAspect="1"/>
          </p:cNvPicPr>
          <p:nvPr/>
        </p:nvPicPr>
        <p:blipFill>
          <a:blip r:embed="rId2"/>
          <a:stretch>
            <a:fillRect/>
          </a:stretch>
        </p:blipFill>
        <p:spPr>
          <a:xfrm>
            <a:off x="6856307" y="1485631"/>
            <a:ext cx="4383462" cy="4383462"/>
          </a:xfrm>
          <a:prstGeom prst="rect">
            <a:avLst/>
          </a:prstGeom>
        </p:spPr>
      </p:pic>
    </p:spTree>
    <p:extLst>
      <p:ext uri="{BB962C8B-B14F-4D97-AF65-F5344CB8AC3E}">
        <p14:creationId xmlns:p14="http://schemas.microsoft.com/office/powerpoint/2010/main" val="1480470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1F12E-D729-B3E8-40EB-B0F16D8B3406}"/>
              </a:ext>
            </a:extLst>
          </p:cNvPr>
          <p:cNvSpPr>
            <a:spLocks noGrp="1"/>
          </p:cNvSpPr>
          <p:nvPr>
            <p:ph type="title"/>
          </p:nvPr>
        </p:nvSpPr>
        <p:spPr/>
        <p:txBody>
          <a:bodyPr>
            <a:normAutofit/>
          </a:bodyPr>
          <a:lstStyle/>
          <a:p>
            <a:r>
              <a:rPr lang="en-CA" sz="3200" b="1" i="0" u="none" strike="noStrike" baseline="0" dirty="0">
                <a:solidFill>
                  <a:srgbClr val="9A0000"/>
                </a:solidFill>
                <a:latin typeface="MyriadPro-Bold"/>
              </a:rPr>
              <a:t>Neuromuscular Transmission</a:t>
            </a:r>
            <a:br>
              <a:rPr lang="en-CA" sz="3200" b="1" i="0" u="none" strike="noStrike" baseline="0" dirty="0">
                <a:solidFill>
                  <a:srgbClr val="9A0000"/>
                </a:solidFill>
                <a:latin typeface="MyriadPro-Bold"/>
              </a:rPr>
            </a:br>
            <a:r>
              <a:rPr lang="en-CA" sz="3200" b="1" i="0" u="none" strike="noStrike" baseline="0" dirty="0">
                <a:solidFill>
                  <a:srgbClr val="9A0000"/>
                </a:solidFill>
                <a:latin typeface="MyriadPro-Bold"/>
              </a:rPr>
              <a:t>Disorders</a:t>
            </a:r>
            <a:endParaRPr lang="en-CA" sz="3200" dirty="0"/>
          </a:p>
        </p:txBody>
      </p:sp>
      <p:sp>
        <p:nvSpPr>
          <p:cNvPr id="3" name="Content Placeholder 2">
            <a:extLst>
              <a:ext uri="{FF2B5EF4-FFF2-40B4-BE49-F238E27FC236}">
                <a16:creationId xmlns:a16="http://schemas.microsoft.com/office/drawing/2014/main" id="{B536DFE5-3F90-28C2-1B57-3F60C1BAE5F1}"/>
              </a:ext>
            </a:extLst>
          </p:cNvPr>
          <p:cNvSpPr>
            <a:spLocks noGrp="1"/>
          </p:cNvSpPr>
          <p:nvPr>
            <p:ph idx="1"/>
          </p:nvPr>
        </p:nvSpPr>
        <p:spPr/>
        <p:txBody>
          <a:bodyPr/>
          <a:lstStyle/>
          <a:p>
            <a:r>
              <a:rPr lang="en-CA" b="1" dirty="0"/>
              <a:t>Signs</a:t>
            </a:r>
          </a:p>
          <a:p>
            <a:r>
              <a:rPr lang="en-US" dirty="0"/>
              <a:t>1. </a:t>
            </a:r>
            <a:r>
              <a:rPr lang="en-US" b="1" dirty="0"/>
              <a:t>Normal or reduced muscle tone.</a:t>
            </a:r>
          </a:p>
          <a:p>
            <a:r>
              <a:rPr lang="en-US" dirty="0"/>
              <a:t>2. </a:t>
            </a:r>
            <a:r>
              <a:rPr lang="en-US" b="1" dirty="0"/>
              <a:t>Normal or depressed tendon and superficial reflexes.</a:t>
            </a:r>
          </a:p>
          <a:p>
            <a:r>
              <a:rPr lang="en-CA" dirty="0"/>
              <a:t>3. </a:t>
            </a:r>
            <a:r>
              <a:rPr lang="en-CA" b="1" dirty="0"/>
              <a:t>No sensory changes.</a:t>
            </a:r>
          </a:p>
          <a:p>
            <a:r>
              <a:rPr lang="en-CA" dirty="0"/>
              <a:t>4. </a:t>
            </a:r>
            <a:r>
              <a:rPr lang="en-CA" b="1" dirty="0"/>
              <a:t>Weakness</a:t>
            </a:r>
            <a:r>
              <a:rPr lang="en-CA" dirty="0"/>
              <a:t>,</a:t>
            </a:r>
            <a:r>
              <a:rPr lang="en-US" dirty="0"/>
              <a:t> frequently involves the cranial muscles</a:t>
            </a:r>
            <a:endParaRPr lang="en-CA" dirty="0"/>
          </a:p>
        </p:txBody>
      </p:sp>
    </p:spTree>
    <p:extLst>
      <p:ext uri="{BB962C8B-B14F-4D97-AF65-F5344CB8AC3E}">
        <p14:creationId xmlns:p14="http://schemas.microsoft.com/office/powerpoint/2010/main" val="12867802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F2DB9-D84A-3B46-0CF0-545569FDF717}"/>
              </a:ext>
            </a:extLst>
          </p:cNvPr>
          <p:cNvSpPr>
            <a:spLocks noGrp="1"/>
          </p:cNvSpPr>
          <p:nvPr>
            <p:ph type="title"/>
          </p:nvPr>
        </p:nvSpPr>
        <p:spPr/>
        <p:txBody>
          <a:bodyPr>
            <a:normAutofit/>
          </a:bodyPr>
          <a:lstStyle/>
          <a:p>
            <a:r>
              <a:rPr lang="en-CA" sz="3200" b="1" i="0" u="none" strike="noStrike" baseline="0" dirty="0">
                <a:solidFill>
                  <a:srgbClr val="9A0000"/>
                </a:solidFill>
                <a:latin typeface="MyriadPro-Bold"/>
              </a:rPr>
              <a:t>Myopathic Disorders</a:t>
            </a:r>
            <a:endParaRPr lang="en-CA" sz="3200" dirty="0"/>
          </a:p>
        </p:txBody>
      </p:sp>
      <p:sp>
        <p:nvSpPr>
          <p:cNvPr id="3" name="Content Placeholder 2">
            <a:extLst>
              <a:ext uri="{FF2B5EF4-FFF2-40B4-BE49-F238E27FC236}">
                <a16:creationId xmlns:a16="http://schemas.microsoft.com/office/drawing/2014/main" id="{D5831041-AFD4-75D1-CD36-90FC5646CD8F}"/>
              </a:ext>
            </a:extLst>
          </p:cNvPr>
          <p:cNvSpPr>
            <a:spLocks noGrp="1"/>
          </p:cNvSpPr>
          <p:nvPr>
            <p:ph idx="1"/>
          </p:nvPr>
        </p:nvSpPr>
        <p:spPr/>
        <p:txBody>
          <a:bodyPr/>
          <a:lstStyle/>
          <a:p>
            <a:r>
              <a:rPr lang="en-CA" b="1" dirty="0"/>
              <a:t>Signs</a:t>
            </a:r>
          </a:p>
          <a:p>
            <a:r>
              <a:rPr lang="en-US" dirty="0"/>
              <a:t>1. </a:t>
            </a:r>
            <a:r>
              <a:rPr lang="en-US" b="1" dirty="0"/>
              <a:t>Weakness</a:t>
            </a:r>
            <a:r>
              <a:rPr lang="en-US" dirty="0"/>
              <a:t>, usually most marked </a:t>
            </a:r>
            <a:r>
              <a:rPr lang="en-US" b="1" dirty="0"/>
              <a:t>proximally </a:t>
            </a:r>
            <a:r>
              <a:rPr lang="en-US" dirty="0"/>
              <a:t>rather </a:t>
            </a:r>
            <a:r>
              <a:rPr lang="en-CA" dirty="0"/>
              <a:t>than distally.</a:t>
            </a:r>
          </a:p>
          <a:p>
            <a:r>
              <a:rPr lang="en-US" dirty="0"/>
              <a:t>2. </a:t>
            </a:r>
            <a:r>
              <a:rPr lang="en-US" b="1" dirty="0"/>
              <a:t>No muscle wasting or depression of tendon reflexes</a:t>
            </a:r>
            <a:r>
              <a:rPr lang="en-US" dirty="0"/>
              <a:t>, at least until an advanced stage of the disorder.</a:t>
            </a:r>
          </a:p>
          <a:p>
            <a:r>
              <a:rPr lang="en-CA" dirty="0"/>
              <a:t>3. </a:t>
            </a:r>
            <a:r>
              <a:rPr lang="en-CA" b="1" dirty="0"/>
              <a:t>Normal abdominal and plantar reflexes.</a:t>
            </a:r>
          </a:p>
          <a:p>
            <a:r>
              <a:rPr lang="en-US" dirty="0"/>
              <a:t>4. </a:t>
            </a:r>
            <a:r>
              <a:rPr lang="en-US" b="1" dirty="0"/>
              <a:t>No sensory loss or sphincter disturbances.</a:t>
            </a:r>
            <a:endParaRPr lang="en-CA" dirty="0"/>
          </a:p>
        </p:txBody>
      </p:sp>
    </p:spTree>
    <p:extLst>
      <p:ext uri="{BB962C8B-B14F-4D97-AF65-F5344CB8AC3E}">
        <p14:creationId xmlns:p14="http://schemas.microsoft.com/office/powerpoint/2010/main" val="15534430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4FF3F-8A5B-F390-1D72-B694133B3CB5}"/>
              </a:ext>
            </a:extLst>
          </p:cNvPr>
          <p:cNvSpPr>
            <a:spLocks noGrp="1"/>
          </p:cNvSpPr>
          <p:nvPr>
            <p:ph type="title"/>
          </p:nvPr>
        </p:nvSpPr>
        <p:spPr/>
        <p:txBody>
          <a:bodyPr>
            <a:normAutofit/>
          </a:bodyPr>
          <a:lstStyle/>
          <a:p>
            <a:r>
              <a:rPr lang="en-CA" sz="3200" dirty="0">
                <a:solidFill>
                  <a:srgbClr val="CA7B2C"/>
                </a:solidFill>
              </a:rPr>
              <a:t>Investigative Studies</a:t>
            </a:r>
          </a:p>
        </p:txBody>
      </p:sp>
      <p:sp>
        <p:nvSpPr>
          <p:cNvPr id="3" name="Content Placeholder 2">
            <a:extLst>
              <a:ext uri="{FF2B5EF4-FFF2-40B4-BE49-F238E27FC236}">
                <a16:creationId xmlns:a16="http://schemas.microsoft.com/office/drawing/2014/main" id="{136E3025-19E7-ECFF-A103-C8DD353D4E19}"/>
              </a:ext>
            </a:extLst>
          </p:cNvPr>
          <p:cNvSpPr>
            <a:spLocks noGrp="1"/>
          </p:cNvSpPr>
          <p:nvPr>
            <p:ph idx="1"/>
          </p:nvPr>
        </p:nvSpPr>
        <p:spPr/>
        <p:txBody>
          <a:bodyPr/>
          <a:lstStyle/>
          <a:p>
            <a:r>
              <a:rPr lang="en-US" dirty="0"/>
              <a:t>Investigative studies of patients with weakness from focal </a:t>
            </a:r>
            <a:r>
              <a:rPr lang="en-CA" dirty="0"/>
              <a:t>cerebral deficits are considered before, Investigative </a:t>
            </a:r>
            <a:r>
              <a:rPr lang="en-US" dirty="0"/>
              <a:t>Studies. The investigations discussed here may be helpful in evaluating patients with weakness from other causes;</a:t>
            </a:r>
            <a:endParaRPr lang="en-CA" dirty="0"/>
          </a:p>
        </p:txBody>
      </p:sp>
    </p:spTree>
    <p:extLst>
      <p:ext uri="{BB962C8B-B14F-4D97-AF65-F5344CB8AC3E}">
        <p14:creationId xmlns:p14="http://schemas.microsoft.com/office/powerpoint/2010/main" val="25204882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1ECD00E-F425-B936-D636-D0C29ACC35AF}"/>
              </a:ext>
            </a:extLst>
          </p:cNvPr>
          <p:cNvPicPr>
            <a:picLocks noChangeAspect="1"/>
          </p:cNvPicPr>
          <p:nvPr/>
        </p:nvPicPr>
        <p:blipFill>
          <a:blip r:embed="rId2"/>
          <a:stretch>
            <a:fillRect/>
          </a:stretch>
        </p:blipFill>
        <p:spPr>
          <a:xfrm>
            <a:off x="1195716" y="0"/>
            <a:ext cx="9800568" cy="6858000"/>
          </a:xfrm>
          <a:prstGeom prst="rect">
            <a:avLst/>
          </a:prstGeom>
        </p:spPr>
      </p:pic>
    </p:spTree>
    <p:extLst>
      <p:ext uri="{BB962C8B-B14F-4D97-AF65-F5344CB8AC3E}">
        <p14:creationId xmlns:p14="http://schemas.microsoft.com/office/powerpoint/2010/main" val="28176694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25518D8-667A-7410-87F7-B853C55239F3}"/>
              </a:ext>
            </a:extLst>
          </p:cNvPr>
          <p:cNvSpPr>
            <a:spLocks noGrp="1"/>
          </p:cNvSpPr>
          <p:nvPr>
            <p:ph idx="1"/>
          </p:nvPr>
        </p:nvSpPr>
        <p:spPr/>
        <p:txBody>
          <a:bodyPr/>
          <a:lstStyle/>
          <a:p>
            <a:r>
              <a:rPr lang="en-CA" sz="2000" b="1" i="0" u="none" strike="noStrike" baseline="0" dirty="0">
                <a:solidFill>
                  <a:srgbClr val="9A0000"/>
                </a:solidFill>
                <a:latin typeface="MyriadPro-Bold"/>
              </a:rPr>
              <a:t>Imaging</a:t>
            </a:r>
          </a:p>
          <a:p>
            <a:r>
              <a:rPr lang="en-US" b="1" dirty="0"/>
              <a:t>Plain X-Rays of the Spine</a:t>
            </a:r>
          </a:p>
          <a:p>
            <a:r>
              <a:rPr lang="en-CA" b="1" dirty="0"/>
              <a:t>CT Scan or MRI</a:t>
            </a:r>
          </a:p>
          <a:p>
            <a:r>
              <a:rPr lang="en-CA" sz="2000" b="1" i="0" u="none" strike="noStrike" baseline="0" dirty="0">
                <a:solidFill>
                  <a:srgbClr val="9A0000"/>
                </a:solidFill>
                <a:latin typeface="MyriadPro-Bold"/>
              </a:rPr>
              <a:t>Electrodiagnostic Studies</a:t>
            </a:r>
          </a:p>
          <a:p>
            <a:r>
              <a:rPr lang="en-CA" sz="2000" b="1" i="0" u="none" strike="noStrike" baseline="0" dirty="0">
                <a:solidFill>
                  <a:srgbClr val="9A0000"/>
                </a:solidFill>
                <a:latin typeface="MyriadPro-Bold"/>
              </a:rPr>
              <a:t>Serum Enzymes</a:t>
            </a:r>
          </a:p>
          <a:p>
            <a:r>
              <a:rPr lang="en-CA" sz="2000" b="1" i="0" u="none" strike="noStrike" baseline="0" dirty="0">
                <a:solidFill>
                  <a:srgbClr val="9A0000"/>
                </a:solidFill>
                <a:latin typeface="MyriadPro-Bold"/>
              </a:rPr>
              <a:t>Muscle Biopsy</a:t>
            </a:r>
            <a:endParaRPr lang="en-CA" b="1" dirty="0"/>
          </a:p>
        </p:txBody>
      </p:sp>
    </p:spTree>
    <p:extLst>
      <p:ext uri="{BB962C8B-B14F-4D97-AF65-F5344CB8AC3E}">
        <p14:creationId xmlns:p14="http://schemas.microsoft.com/office/powerpoint/2010/main" val="11773617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E2733-D787-D395-EB2B-1D638327652E}"/>
              </a:ext>
            </a:extLst>
          </p:cNvPr>
          <p:cNvSpPr>
            <a:spLocks noGrp="1"/>
          </p:cNvSpPr>
          <p:nvPr>
            <p:ph type="title"/>
          </p:nvPr>
        </p:nvSpPr>
        <p:spPr/>
        <p:txBody>
          <a:bodyPr>
            <a:normAutofit/>
          </a:bodyPr>
          <a:lstStyle/>
          <a:p>
            <a:r>
              <a:rPr lang="en-CA" sz="3200" dirty="0">
                <a:solidFill>
                  <a:srgbClr val="CA7B2C"/>
                </a:solidFill>
              </a:rPr>
              <a:t>Spinal Cord Disorders (Myelopathy)</a:t>
            </a:r>
          </a:p>
        </p:txBody>
      </p:sp>
      <p:sp>
        <p:nvSpPr>
          <p:cNvPr id="3" name="Content Placeholder 2">
            <a:extLst>
              <a:ext uri="{FF2B5EF4-FFF2-40B4-BE49-F238E27FC236}">
                <a16:creationId xmlns:a16="http://schemas.microsoft.com/office/drawing/2014/main" id="{E9843096-04D8-D6E9-0986-1DB54F16D4B1}"/>
              </a:ext>
            </a:extLst>
          </p:cNvPr>
          <p:cNvSpPr>
            <a:spLocks noGrp="1"/>
          </p:cNvSpPr>
          <p:nvPr>
            <p:ph idx="1"/>
          </p:nvPr>
        </p:nvSpPr>
        <p:spPr/>
        <p:txBody>
          <a:bodyPr/>
          <a:lstStyle/>
          <a:p>
            <a:r>
              <a:rPr lang="en-US" dirty="0"/>
              <a:t>Spinal cord disorders can lead to motor, sensory, or sphincter disturbances, or to some combination of these deficits. Depending on whether it is unilateral or bilateral, a lesion above C5 may cause an ipsilateral hemiparesis or quadriparesis.</a:t>
            </a:r>
          </a:p>
          <a:p>
            <a:r>
              <a:rPr lang="en-US" b="1" dirty="0"/>
              <a:t>Spasticity </a:t>
            </a:r>
            <a:r>
              <a:rPr lang="en-US" dirty="0"/>
              <a:t>is a common accompaniment of upper motor neuron lesions and may be especially troublesome below the level of a myelopathy.</a:t>
            </a:r>
            <a:endParaRPr lang="en-CA" dirty="0"/>
          </a:p>
        </p:txBody>
      </p:sp>
    </p:spTree>
    <p:extLst>
      <p:ext uri="{BB962C8B-B14F-4D97-AF65-F5344CB8AC3E}">
        <p14:creationId xmlns:p14="http://schemas.microsoft.com/office/powerpoint/2010/main" val="25344545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430EFC-8B1B-0912-1488-4FB12DF4242B}"/>
              </a:ext>
            </a:extLst>
          </p:cNvPr>
          <p:cNvSpPr>
            <a:spLocks noGrp="1"/>
          </p:cNvSpPr>
          <p:nvPr>
            <p:ph idx="1"/>
          </p:nvPr>
        </p:nvSpPr>
        <p:spPr/>
        <p:txBody>
          <a:bodyPr/>
          <a:lstStyle/>
          <a:p>
            <a:pPr marL="0" indent="0">
              <a:buNone/>
            </a:pPr>
            <a:r>
              <a:rPr lang="en-CA" sz="2400" dirty="0">
                <a:solidFill>
                  <a:srgbClr val="CA7B2C"/>
                </a:solidFill>
              </a:rPr>
              <a:t> </a:t>
            </a:r>
            <a:r>
              <a:rPr lang="en-CA" sz="2400" b="1" dirty="0">
                <a:solidFill>
                  <a:srgbClr val="CA7B2C"/>
                </a:solidFill>
              </a:rPr>
              <a:t>Traumatic Mye</a:t>
            </a:r>
            <a:r>
              <a:rPr lang="en-CA" sz="2400" b="1" i="0" u="none" strike="noStrike" baseline="0" dirty="0">
                <a:solidFill>
                  <a:srgbClr val="CA7B2C"/>
                </a:solidFill>
                <a:latin typeface="MyriadPro-SemiboldSemiCn"/>
              </a:rPr>
              <a:t>lopathy</a:t>
            </a:r>
          </a:p>
          <a:p>
            <a:pPr marL="0" indent="0">
              <a:buNone/>
            </a:pPr>
            <a:r>
              <a:rPr lang="en-CA" b="1" dirty="0"/>
              <a:t>Clinical Findings</a:t>
            </a:r>
          </a:p>
          <a:p>
            <a:pPr marL="0" indent="0">
              <a:buNone/>
            </a:pPr>
            <a:r>
              <a:rPr lang="en-CA" sz="2000" b="1" i="0" u="none" strike="noStrike" baseline="0" dirty="0">
                <a:solidFill>
                  <a:srgbClr val="031AE9"/>
                </a:solidFill>
                <a:latin typeface="MyriadPro-Bold"/>
              </a:rPr>
              <a:t> Total Cord Transection</a:t>
            </a:r>
          </a:p>
          <a:p>
            <a:pPr marL="0" indent="0">
              <a:buNone/>
            </a:pPr>
            <a:r>
              <a:rPr lang="en-CA" dirty="0"/>
              <a:t>“</a:t>
            </a:r>
            <a:r>
              <a:rPr lang="en-CA" b="1" dirty="0"/>
              <a:t>spinal shock</a:t>
            </a:r>
            <a:r>
              <a:rPr lang="en-CA" dirty="0"/>
              <a:t>”, </a:t>
            </a:r>
            <a:r>
              <a:rPr lang="en-CA" b="1" dirty="0"/>
              <a:t>spastic paraplegia or quadriplegia, </a:t>
            </a:r>
            <a:r>
              <a:rPr lang="en-US" b="1" dirty="0"/>
              <a:t>Flexor or extensor spasms of the legs</a:t>
            </a:r>
          </a:p>
          <a:p>
            <a:pPr marL="0" indent="0">
              <a:buNone/>
            </a:pPr>
            <a:r>
              <a:rPr lang="en-CA" sz="2000" dirty="0">
                <a:solidFill>
                  <a:srgbClr val="A0B7D7"/>
                </a:solidFill>
                <a:latin typeface="Universal-NewswithCommPi"/>
              </a:rPr>
              <a:t>  </a:t>
            </a:r>
            <a:r>
              <a:rPr lang="en-CA" sz="2000" b="1" i="0" u="none" strike="noStrike" baseline="0" dirty="0">
                <a:solidFill>
                  <a:srgbClr val="031AE9"/>
                </a:solidFill>
                <a:latin typeface="MyriadPro-Bold"/>
              </a:rPr>
              <a:t>Less Severe Injury</a:t>
            </a:r>
          </a:p>
          <a:p>
            <a:pPr marL="0" indent="0">
              <a:buNone/>
            </a:pPr>
            <a:r>
              <a:rPr lang="en-CA" b="1" dirty="0" err="1"/>
              <a:t>bibrachial</a:t>
            </a:r>
            <a:r>
              <a:rPr lang="en-CA" b="1" dirty="0"/>
              <a:t> paresis</a:t>
            </a:r>
            <a:endParaRPr lang="en-CA" sz="2000" b="1" i="0" u="none" strike="noStrike" baseline="0" dirty="0">
              <a:solidFill>
                <a:srgbClr val="031AE9"/>
              </a:solidFill>
              <a:latin typeface="MyriadPro-Bold"/>
            </a:endParaRPr>
          </a:p>
          <a:p>
            <a:pPr marL="0" indent="0">
              <a:buNone/>
            </a:pPr>
            <a:endParaRPr lang="en-CA" sz="2000" b="1" i="0" u="none" strike="noStrike" baseline="0" dirty="0">
              <a:solidFill>
                <a:srgbClr val="031AE9"/>
              </a:solidFill>
              <a:latin typeface="MyriadPro-Bold"/>
            </a:endParaRPr>
          </a:p>
          <a:p>
            <a:pPr marL="0" indent="0">
              <a:buNone/>
            </a:pPr>
            <a:endParaRPr lang="en-CA" b="1" dirty="0"/>
          </a:p>
          <a:p>
            <a:pPr marL="0" indent="0">
              <a:buNone/>
            </a:pPr>
            <a:endParaRPr lang="en-CA" sz="2400" b="0" i="0" u="none" strike="noStrike" baseline="0" dirty="0">
              <a:solidFill>
                <a:srgbClr val="CA7B2C"/>
              </a:solidFill>
              <a:latin typeface="MyriadPro-SemiboldSemiCn"/>
            </a:endParaRPr>
          </a:p>
          <a:p>
            <a:pPr marL="0" indent="0">
              <a:buNone/>
            </a:pPr>
            <a:endParaRPr lang="en-CA" sz="2400" dirty="0">
              <a:solidFill>
                <a:srgbClr val="CA7B2C"/>
              </a:solidFill>
            </a:endParaRPr>
          </a:p>
        </p:txBody>
      </p:sp>
    </p:spTree>
    <p:extLst>
      <p:ext uri="{BB962C8B-B14F-4D97-AF65-F5344CB8AC3E}">
        <p14:creationId xmlns:p14="http://schemas.microsoft.com/office/powerpoint/2010/main" val="21229335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E44FD0-3585-B232-D3A6-001DC89FF352}"/>
              </a:ext>
            </a:extLst>
          </p:cNvPr>
          <p:cNvSpPr>
            <a:spLocks noGrp="1"/>
          </p:cNvSpPr>
          <p:nvPr>
            <p:ph idx="1"/>
          </p:nvPr>
        </p:nvSpPr>
        <p:spPr/>
        <p:txBody>
          <a:bodyPr/>
          <a:lstStyle/>
          <a:p>
            <a:r>
              <a:rPr lang="en-CA" b="1" dirty="0"/>
              <a:t>Imaging</a:t>
            </a:r>
          </a:p>
          <a:p>
            <a:r>
              <a:rPr lang="en-US" dirty="0"/>
              <a:t>Plain radiographs will reveal misalignments, fractures, and soft tissue swelling, but CT scanning is more sensitive for detecting spinal fractures, especially in the cervical region, and also allows evaluation of the spinal cord.</a:t>
            </a:r>
          </a:p>
          <a:p>
            <a:endParaRPr lang="en-CA" dirty="0"/>
          </a:p>
        </p:txBody>
      </p:sp>
    </p:spTree>
    <p:extLst>
      <p:ext uri="{BB962C8B-B14F-4D97-AF65-F5344CB8AC3E}">
        <p14:creationId xmlns:p14="http://schemas.microsoft.com/office/powerpoint/2010/main" val="18217817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63025FA-AFE1-4C16-335A-11276ECCC89C}"/>
              </a:ext>
            </a:extLst>
          </p:cNvPr>
          <p:cNvSpPr>
            <a:spLocks noGrp="1"/>
          </p:cNvSpPr>
          <p:nvPr>
            <p:ph idx="1"/>
          </p:nvPr>
        </p:nvSpPr>
        <p:spPr/>
        <p:txBody>
          <a:bodyPr>
            <a:normAutofit lnSpcReduction="10000"/>
          </a:bodyPr>
          <a:lstStyle/>
          <a:p>
            <a:r>
              <a:rPr lang="en-CA" b="1" dirty="0"/>
              <a:t>Treatment</a:t>
            </a:r>
          </a:p>
          <a:p>
            <a:r>
              <a:rPr lang="en-CA" b="1" dirty="0"/>
              <a:t>  Immobilization, Decompression, &amp; Stabilization</a:t>
            </a:r>
          </a:p>
          <a:p>
            <a:r>
              <a:rPr lang="en-CA" b="1" dirty="0"/>
              <a:t>  General Measures</a:t>
            </a:r>
          </a:p>
          <a:p>
            <a:r>
              <a:rPr lang="en-CA" b="1" dirty="0"/>
              <a:t>  Corticosteroids</a:t>
            </a:r>
          </a:p>
          <a:p>
            <a:r>
              <a:rPr lang="en-CA" b="1" dirty="0"/>
              <a:t>  Treatment of Painful Spasms</a:t>
            </a:r>
          </a:p>
          <a:p>
            <a:r>
              <a:rPr lang="en-CA" b="1" dirty="0"/>
              <a:t>  Skin Care</a:t>
            </a:r>
          </a:p>
          <a:p>
            <a:r>
              <a:rPr lang="en-CA" b="1" dirty="0"/>
              <a:t>  Bladder &amp; Bowel Disorders</a:t>
            </a:r>
          </a:p>
          <a:p>
            <a:r>
              <a:rPr lang="en-CA" b="1" dirty="0"/>
              <a:t>  Experimental Therapeutics</a:t>
            </a:r>
            <a:endParaRPr lang="en-CA" dirty="0"/>
          </a:p>
        </p:txBody>
      </p:sp>
    </p:spTree>
    <p:extLst>
      <p:ext uri="{BB962C8B-B14F-4D97-AF65-F5344CB8AC3E}">
        <p14:creationId xmlns:p14="http://schemas.microsoft.com/office/powerpoint/2010/main" val="17201312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7787E7-3618-A1D8-0C90-18B5AB0D292D}"/>
              </a:ext>
            </a:extLst>
          </p:cNvPr>
          <p:cNvSpPr>
            <a:spLocks noGrp="1"/>
          </p:cNvSpPr>
          <p:nvPr>
            <p:ph idx="1"/>
          </p:nvPr>
        </p:nvSpPr>
        <p:spPr/>
        <p:txBody>
          <a:bodyPr>
            <a:normAutofit/>
          </a:bodyPr>
          <a:lstStyle/>
          <a:p>
            <a:r>
              <a:rPr lang="en-CA" sz="2400" b="1" dirty="0">
                <a:solidFill>
                  <a:srgbClr val="CA7B2C"/>
                </a:solidFill>
              </a:rPr>
              <a:t>Demyelinating Myelopathies</a:t>
            </a:r>
          </a:p>
          <a:p>
            <a:r>
              <a:rPr lang="en-CA" sz="2400" b="1" i="0" u="none" strike="noStrike" baseline="0" dirty="0">
                <a:solidFill>
                  <a:srgbClr val="9A0000"/>
                </a:solidFill>
                <a:latin typeface="MyriadPro-Bold"/>
              </a:rPr>
              <a:t>Multiple Sclerosis</a:t>
            </a:r>
          </a:p>
          <a:p>
            <a:r>
              <a:rPr lang="en-CA" b="1" dirty="0"/>
              <a:t>Epidemiology</a:t>
            </a:r>
          </a:p>
          <a:p>
            <a:r>
              <a:rPr lang="en-CA" b="1" dirty="0"/>
              <a:t>Pathology</a:t>
            </a:r>
          </a:p>
          <a:p>
            <a:r>
              <a:rPr lang="en-CA" b="1" dirty="0"/>
              <a:t>Pathophysiology</a:t>
            </a:r>
          </a:p>
          <a:p>
            <a:r>
              <a:rPr lang="en-CA" b="1" dirty="0"/>
              <a:t>Clinical Findings</a:t>
            </a:r>
          </a:p>
          <a:p>
            <a:r>
              <a:rPr lang="en-CA" b="1" dirty="0"/>
              <a:t>Investigative Studies</a:t>
            </a:r>
            <a:endParaRPr lang="en-CA" sz="2400" b="1" dirty="0">
              <a:solidFill>
                <a:srgbClr val="CA7B2C"/>
              </a:solidFill>
            </a:endParaRPr>
          </a:p>
          <a:p>
            <a:endParaRPr lang="en-CA" sz="2400" b="1" dirty="0">
              <a:solidFill>
                <a:srgbClr val="CA7B2C"/>
              </a:solidFill>
            </a:endParaRPr>
          </a:p>
        </p:txBody>
      </p:sp>
    </p:spTree>
    <p:extLst>
      <p:ext uri="{BB962C8B-B14F-4D97-AF65-F5344CB8AC3E}">
        <p14:creationId xmlns:p14="http://schemas.microsoft.com/office/powerpoint/2010/main" val="16690279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29AA18-130F-FE29-096C-B5500EA7B295}"/>
              </a:ext>
            </a:extLst>
          </p:cNvPr>
          <p:cNvSpPr>
            <a:spLocks noGrp="1"/>
          </p:cNvSpPr>
          <p:nvPr>
            <p:ph idx="1"/>
          </p:nvPr>
        </p:nvSpPr>
        <p:spPr/>
        <p:txBody>
          <a:bodyPr/>
          <a:lstStyle/>
          <a:p>
            <a:r>
              <a:rPr lang="en-CA" b="1" dirty="0"/>
              <a:t>  Diagnosis</a:t>
            </a:r>
          </a:p>
          <a:p>
            <a:r>
              <a:rPr lang="en-CA" b="1" dirty="0"/>
              <a:t>  Treatment</a:t>
            </a:r>
          </a:p>
          <a:p>
            <a:r>
              <a:rPr lang="en-CA" b="1" dirty="0"/>
              <a:t>  Prognosis</a:t>
            </a:r>
            <a:endParaRPr lang="en-CA" dirty="0"/>
          </a:p>
        </p:txBody>
      </p:sp>
    </p:spTree>
    <p:extLst>
      <p:ext uri="{BB962C8B-B14F-4D97-AF65-F5344CB8AC3E}">
        <p14:creationId xmlns:p14="http://schemas.microsoft.com/office/powerpoint/2010/main" val="39424396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0EBE5F4-EC38-ADC4-4707-21929457077E}"/>
              </a:ext>
            </a:extLst>
          </p:cNvPr>
          <p:cNvSpPr>
            <a:spLocks noGrp="1"/>
          </p:cNvSpPr>
          <p:nvPr>
            <p:ph idx="1"/>
          </p:nvPr>
        </p:nvSpPr>
        <p:spPr>
          <a:xfrm>
            <a:off x="1097280" y="2108201"/>
            <a:ext cx="1900362" cy="3760891"/>
          </a:xfrm>
        </p:spPr>
        <p:txBody>
          <a:bodyPr/>
          <a:lstStyle/>
          <a:p>
            <a:r>
              <a:rPr lang="en-US" dirty="0"/>
              <a:t>Symptoms and Signs of Multiple Sclerosis</a:t>
            </a:r>
            <a:endParaRPr lang="en-CA" dirty="0"/>
          </a:p>
        </p:txBody>
      </p:sp>
      <p:pic>
        <p:nvPicPr>
          <p:cNvPr id="5" name="Picture 4">
            <a:extLst>
              <a:ext uri="{FF2B5EF4-FFF2-40B4-BE49-F238E27FC236}">
                <a16:creationId xmlns:a16="http://schemas.microsoft.com/office/drawing/2014/main" id="{E0EEF0AE-BBE1-342E-E025-189B42235F35}"/>
              </a:ext>
            </a:extLst>
          </p:cNvPr>
          <p:cNvPicPr>
            <a:picLocks noChangeAspect="1"/>
          </p:cNvPicPr>
          <p:nvPr/>
        </p:nvPicPr>
        <p:blipFill>
          <a:blip r:embed="rId2"/>
          <a:stretch>
            <a:fillRect/>
          </a:stretch>
        </p:blipFill>
        <p:spPr>
          <a:xfrm>
            <a:off x="3716593" y="1302026"/>
            <a:ext cx="4758813" cy="4253948"/>
          </a:xfrm>
          <a:prstGeom prst="rect">
            <a:avLst/>
          </a:prstGeom>
        </p:spPr>
      </p:pic>
    </p:spTree>
    <p:extLst>
      <p:ext uri="{BB962C8B-B14F-4D97-AF65-F5344CB8AC3E}">
        <p14:creationId xmlns:p14="http://schemas.microsoft.com/office/powerpoint/2010/main" val="3038028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3E0D4E-2D4A-99AF-73AF-6A4E16CE861A}"/>
              </a:ext>
            </a:extLst>
          </p:cNvPr>
          <p:cNvSpPr>
            <a:spLocks noGrp="1"/>
          </p:cNvSpPr>
          <p:nvPr>
            <p:ph idx="1"/>
          </p:nvPr>
        </p:nvSpPr>
        <p:spPr>
          <a:xfrm>
            <a:off x="1097279" y="2108201"/>
            <a:ext cx="1979875" cy="3760891"/>
          </a:xfrm>
        </p:spPr>
        <p:txBody>
          <a:bodyPr/>
          <a:lstStyle/>
          <a:p>
            <a:r>
              <a:rPr lang="en-US" dirty="0"/>
              <a:t>Symptoms and Signs of Multiple Sclerosis</a:t>
            </a:r>
            <a:endParaRPr lang="en-CA" dirty="0"/>
          </a:p>
        </p:txBody>
      </p:sp>
      <p:pic>
        <p:nvPicPr>
          <p:cNvPr id="5" name="Picture 4">
            <a:extLst>
              <a:ext uri="{FF2B5EF4-FFF2-40B4-BE49-F238E27FC236}">
                <a16:creationId xmlns:a16="http://schemas.microsoft.com/office/drawing/2014/main" id="{31A08DF3-5203-302E-A2F4-6E3BBD306707}"/>
              </a:ext>
            </a:extLst>
          </p:cNvPr>
          <p:cNvPicPr>
            <a:picLocks noChangeAspect="1"/>
          </p:cNvPicPr>
          <p:nvPr/>
        </p:nvPicPr>
        <p:blipFill>
          <a:blip r:embed="rId2"/>
          <a:stretch>
            <a:fillRect/>
          </a:stretch>
        </p:blipFill>
        <p:spPr>
          <a:xfrm>
            <a:off x="3716593" y="1495839"/>
            <a:ext cx="4758813" cy="3866322"/>
          </a:xfrm>
          <a:prstGeom prst="rect">
            <a:avLst/>
          </a:prstGeom>
        </p:spPr>
      </p:pic>
    </p:spTree>
    <p:extLst>
      <p:ext uri="{BB962C8B-B14F-4D97-AF65-F5344CB8AC3E}">
        <p14:creationId xmlns:p14="http://schemas.microsoft.com/office/powerpoint/2010/main" val="4173890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B1BD3B6-20B5-8FB3-40D8-FC04BC7F640D}"/>
              </a:ext>
            </a:extLst>
          </p:cNvPr>
          <p:cNvSpPr>
            <a:spLocks noGrp="1"/>
          </p:cNvSpPr>
          <p:nvPr>
            <p:ph idx="1"/>
          </p:nvPr>
        </p:nvSpPr>
        <p:spPr>
          <a:xfrm>
            <a:off x="1097280" y="2108201"/>
            <a:ext cx="2287946" cy="3760891"/>
          </a:xfrm>
        </p:spPr>
        <p:txBody>
          <a:bodyPr/>
          <a:lstStyle/>
          <a:p>
            <a:r>
              <a:rPr lang="en-US" dirty="0"/>
              <a:t>A mid-sagittal T2-weighted MRI of the cervical spinal cord in a young woman with multiple </a:t>
            </a:r>
            <a:r>
              <a:rPr lang="en-CA" dirty="0"/>
              <a:t>sclerosis. </a:t>
            </a:r>
            <a:r>
              <a:rPr lang="en-US" dirty="0"/>
              <a:t>An abnormal region of high signal intensity (arrow) is seen.</a:t>
            </a:r>
            <a:endParaRPr lang="en-CA" dirty="0"/>
          </a:p>
        </p:txBody>
      </p:sp>
      <p:pic>
        <p:nvPicPr>
          <p:cNvPr id="5" name="Picture 4">
            <a:extLst>
              <a:ext uri="{FF2B5EF4-FFF2-40B4-BE49-F238E27FC236}">
                <a16:creationId xmlns:a16="http://schemas.microsoft.com/office/drawing/2014/main" id="{29071F51-9783-45CC-62AC-DE4F7AE46E91}"/>
              </a:ext>
            </a:extLst>
          </p:cNvPr>
          <p:cNvPicPr>
            <a:picLocks noChangeAspect="1"/>
          </p:cNvPicPr>
          <p:nvPr/>
        </p:nvPicPr>
        <p:blipFill>
          <a:blip r:embed="rId2"/>
          <a:stretch>
            <a:fillRect/>
          </a:stretch>
        </p:blipFill>
        <p:spPr>
          <a:xfrm>
            <a:off x="4011561" y="844826"/>
            <a:ext cx="4168877" cy="5168348"/>
          </a:xfrm>
          <a:prstGeom prst="rect">
            <a:avLst/>
          </a:prstGeom>
        </p:spPr>
      </p:pic>
    </p:spTree>
    <p:extLst>
      <p:ext uri="{BB962C8B-B14F-4D97-AF65-F5344CB8AC3E}">
        <p14:creationId xmlns:p14="http://schemas.microsoft.com/office/powerpoint/2010/main" val="14353112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ACD0D30-6ADD-BFEB-ECC2-B628D3E57D91}"/>
              </a:ext>
            </a:extLst>
          </p:cNvPr>
          <p:cNvSpPr>
            <a:spLocks noGrp="1"/>
          </p:cNvSpPr>
          <p:nvPr>
            <p:ph idx="1"/>
          </p:nvPr>
        </p:nvSpPr>
        <p:spPr>
          <a:xfrm>
            <a:off x="1097280" y="2108201"/>
            <a:ext cx="2377440" cy="3760891"/>
          </a:xfrm>
        </p:spPr>
        <p:txBody>
          <a:bodyPr/>
          <a:lstStyle/>
          <a:p>
            <a:r>
              <a:rPr lang="en-US" dirty="0"/>
              <a:t>Axial T2-weighted MR brain image of a patient with multiple sclerosis showing multiple, primarily punctate</a:t>
            </a:r>
            <a:r>
              <a:rPr lang="en-US"/>
              <a:t>, white matter </a:t>
            </a:r>
            <a:r>
              <a:rPr lang="en-US" dirty="0"/>
              <a:t>plaques (arrows); note the typical location in the periventricular region (arrowheads).</a:t>
            </a:r>
            <a:endParaRPr lang="en-CA" dirty="0"/>
          </a:p>
        </p:txBody>
      </p:sp>
      <p:pic>
        <p:nvPicPr>
          <p:cNvPr id="5" name="Picture 4">
            <a:extLst>
              <a:ext uri="{FF2B5EF4-FFF2-40B4-BE49-F238E27FC236}">
                <a16:creationId xmlns:a16="http://schemas.microsoft.com/office/drawing/2014/main" id="{79E58450-8A73-221D-091A-DED4B5DDF7E0}"/>
              </a:ext>
            </a:extLst>
          </p:cNvPr>
          <p:cNvPicPr>
            <a:picLocks noChangeAspect="1"/>
          </p:cNvPicPr>
          <p:nvPr/>
        </p:nvPicPr>
        <p:blipFill>
          <a:blip r:embed="rId2"/>
          <a:stretch>
            <a:fillRect/>
          </a:stretch>
        </p:blipFill>
        <p:spPr>
          <a:xfrm>
            <a:off x="4011561" y="849795"/>
            <a:ext cx="4168877" cy="5158409"/>
          </a:xfrm>
          <a:prstGeom prst="rect">
            <a:avLst/>
          </a:prstGeom>
        </p:spPr>
      </p:pic>
    </p:spTree>
    <p:extLst>
      <p:ext uri="{BB962C8B-B14F-4D97-AF65-F5344CB8AC3E}">
        <p14:creationId xmlns:p14="http://schemas.microsoft.com/office/powerpoint/2010/main" val="2547263825"/>
      </p:ext>
    </p:extLst>
  </p:cSld>
  <p:clrMapOvr>
    <a:masterClrMapping/>
  </p:clrMapOvr>
</p:sld>
</file>

<file path=ppt/theme/theme1.xml><?xml version="1.0" encoding="utf-8"?>
<a:theme xmlns:a="http://schemas.openxmlformats.org/drawingml/2006/main" name="Custom">
  <a:themeElements>
    <a:clrScheme name="Custom 37">
      <a:dk1>
        <a:srgbClr val="000000"/>
      </a:dk1>
      <a:lt1>
        <a:srgbClr val="FFFFFF"/>
      </a:lt1>
      <a:dk2>
        <a:srgbClr val="4A5356"/>
      </a:dk2>
      <a:lt2>
        <a:srgbClr val="E8E3CE"/>
      </a:lt2>
      <a:accent1>
        <a:srgbClr val="9BA8B7"/>
      </a:accent1>
      <a:accent2>
        <a:srgbClr val="E6A02E"/>
      </a:accent2>
      <a:accent3>
        <a:srgbClr val="BF6A3B"/>
      </a:accent3>
      <a:accent4>
        <a:srgbClr val="92987A"/>
      </a:accent4>
      <a:accent5>
        <a:srgbClr val="857659"/>
      </a:accent5>
      <a:accent6>
        <a:srgbClr val="A0988C"/>
      </a:accent6>
      <a:hlink>
        <a:srgbClr val="00B0F0"/>
      </a:hlink>
      <a:folHlink>
        <a:srgbClr val="738F97"/>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WO.pptx" id="{80AA9D2D-EE59-4148-A11E-A51EEE828B28}" vid="{AEAFD717-D3C8-4034-8F7E-D5220B0CCEB8}"/>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F4F4D41-822D-40F2-A7AC-E4E6CB36CA7A}">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19DAD249-BF80-48EF-9AFB-36A11BCDC2CE}">
  <ds:schemaRefs>
    <ds:schemaRef ds:uri="http://schemas.microsoft.com/sharepoint/v3/contenttype/forms"/>
  </ds:schemaRefs>
</ds:datastoreItem>
</file>

<file path=customXml/itemProps3.xml><?xml version="1.0" encoding="utf-8"?>
<ds:datastoreItem xmlns:ds="http://schemas.openxmlformats.org/officeDocument/2006/customXml" ds:itemID="{C5A59D56-2157-4202-9D02-F44E447A24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Urban monochrome</Template>
  <TotalTime>105</TotalTime>
  <Words>665</Words>
  <Application>Microsoft Office PowerPoint</Application>
  <PresentationFormat>Widescreen</PresentationFormat>
  <Paragraphs>93</Paragraphs>
  <Slides>24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Bookman Old Style</vt:lpstr>
      <vt:lpstr>Calibri</vt:lpstr>
      <vt:lpstr>Franklin Gothic Book</vt:lpstr>
      <vt:lpstr>MyriadPro-Bold</vt:lpstr>
      <vt:lpstr>MyriadPro-SemiboldSemiCn</vt:lpstr>
      <vt:lpstr>Universal-NewswithCommPi</vt:lpstr>
      <vt:lpstr>Custom</vt:lpstr>
      <vt:lpstr>Neurology II-5</vt:lpstr>
      <vt:lpstr>Clinical Localization of the Lesion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Neuromuscular Transmission Disorders</vt:lpstr>
      <vt:lpstr>Myopathic Disorders</vt:lpstr>
      <vt:lpstr>Investigative Studies</vt:lpstr>
      <vt:lpstr>PowerPoint Presentation</vt:lpstr>
      <vt:lpstr>PowerPoint Presentation</vt:lpstr>
      <vt:lpstr>Spinal Cord Disorders (Myelopathy)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hamid ghazvini</dc:creator>
  <cp:lastModifiedBy>hamid ghazvini</cp:lastModifiedBy>
  <cp:revision>1</cp:revision>
  <dcterms:created xsi:type="dcterms:W3CDTF">2026-05-24T01:40:05Z</dcterms:created>
  <dcterms:modified xsi:type="dcterms:W3CDTF">2026-05-27T20:31:37Z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