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81" r:id="rId7"/>
    <p:sldId id="260" r:id="rId8"/>
    <p:sldId id="264" r:id="rId9"/>
    <p:sldId id="282" r:id="rId10"/>
    <p:sldId id="283" r:id="rId11"/>
    <p:sldId id="284" r:id="rId12"/>
    <p:sldId id="285" r:id="rId13"/>
    <p:sldId id="265" r:id="rId14"/>
    <p:sldId id="267" r:id="rId15"/>
    <p:sldId id="266" r:id="rId16"/>
    <p:sldId id="268" r:id="rId17"/>
    <p:sldId id="270" r:id="rId18"/>
    <p:sldId id="286" r:id="rId19"/>
    <p:sldId id="287" r:id="rId20"/>
    <p:sldId id="288" r:id="rId21"/>
    <p:sldId id="269" r:id="rId22"/>
    <p:sldId id="271" r:id="rId23"/>
    <p:sldId id="272" r:id="rId24"/>
    <p:sldId id="273" r:id="rId25"/>
    <p:sldId id="289" r:id="rId26"/>
    <p:sldId id="274" r:id="rId27"/>
    <p:sldId id="290" r:id="rId28"/>
    <p:sldId id="29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60CC"/>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6AAAE9-584E-46E4-A0F6-F9BEAB028188}" v="56" dt="2026-05-14T01:29:12.4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sldOrd">
      <pc:chgData name="hamid ghazvini" userId="1bbb9b6cc34e1cfb" providerId="LiveId" clId="{559E99A4-7663-4329-AD66-B723B2FE766D}" dt="2026-05-14T01:31:06.194" v="609" actId="2696"/>
      <pc:docMkLst>
        <pc:docMk/>
      </pc:docMkLst>
      <pc:sldChg chg="addSp delSp modSp mod">
        <pc:chgData name="hamid ghazvini" userId="1bbb9b6cc34e1cfb" providerId="LiveId" clId="{559E99A4-7663-4329-AD66-B723B2FE766D}" dt="2026-05-13T23:59:24.880" v="54" actId="1076"/>
        <pc:sldMkLst>
          <pc:docMk/>
          <pc:sldMk cId="1034387809" sldId="259"/>
        </pc:sldMkLst>
        <pc:spChg chg="del">
          <ac:chgData name="hamid ghazvini" userId="1bbb9b6cc34e1cfb" providerId="LiveId" clId="{559E99A4-7663-4329-AD66-B723B2FE766D}" dt="2026-05-13T23:55:19.650" v="35" actId="21"/>
          <ac:spMkLst>
            <pc:docMk/>
            <pc:sldMk cId="1034387809" sldId="259"/>
            <ac:spMk id="2" creationId="{B5374116-22C3-7B32-9CED-E74C271ACECB}"/>
          </ac:spMkLst>
        </pc:spChg>
        <pc:spChg chg="mod">
          <ac:chgData name="hamid ghazvini" userId="1bbb9b6cc34e1cfb" providerId="LiveId" clId="{559E99A4-7663-4329-AD66-B723B2FE766D}" dt="2026-05-13T23:59:10.955" v="53" actId="14100"/>
          <ac:spMkLst>
            <pc:docMk/>
            <pc:sldMk cId="1034387809" sldId="259"/>
            <ac:spMk id="3" creationId="{9988176A-178D-54D4-0E77-09D045B2FE56}"/>
          </ac:spMkLst>
        </pc:spChg>
        <pc:picChg chg="add mod">
          <ac:chgData name="hamid ghazvini" userId="1bbb9b6cc34e1cfb" providerId="LiveId" clId="{559E99A4-7663-4329-AD66-B723B2FE766D}" dt="2026-05-13T23:59:24.880" v="54" actId="1076"/>
          <ac:picMkLst>
            <pc:docMk/>
            <pc:sldMk cId="1034387809" sldId="259"/>
            <ac:picMk id="5" creationId="{86F0311A-A1E1-1B84-6C6B-734D58125042}"/>
          </ac:picMkLst>
        </pc:picChg>
      </pc:sldChg>
      <pc:sldChg chg="delSp modSp mod ord">
        <pc:chgData name="hamid ghazvini" userId="1bbb9b6cc34e1cfb" providerId="LiveId" clId="{559E99A4-7663-4329-AD66-B723B2FE766D}" dt="2026-05-14T00:11:31.314" v="205" actId="20577"/>
        <pc:sldMkLst>
          <pc:docMk/>
          <pc:sldMk cId="3814389572" sldId="260"/>
        </pc:sldMkLst>
        <pc:spChg chg="del">
          <ac:chgData name="hamid ghazvini" userId="1bbb9b6cc34e1cfb" providerId="LiveId" clId="{559E99A4-7663-4329-AD66-B723B2FE766D}" dt="2026-05-14T00:09:26.473" v="203" actId="21"/>
          <ac:spMkLst>
            <pc:docMk/>
            <pc:sldMk cId="3814389572" sldId="260"/>
            <ac:spMk id="10" creationId="{5217F37D-4943-81CD-6D04-FDB39D3E7388}"/>
          </ac:spMkLst>
        </pc:spChg>
        <pc:spChg chg="mod">
          <ac:chgData name="hamid ghazvini" userId="1bbb9b6cc34e1cfb" providerId="LiveId" clId="{559E99A4-7663-4329-AD66-B723B2FE766D}" dt="2026-05-14T00:11:31.314" v="205" actId="20577"/>
          <ac:spMkLst>
            <pc:docMk/>
            <pc:sldMk cId="3814389572" sldId="260"/>
            <ac:spMk id="12" creationId="{560FD274-409E-372D-A402-0EB1C94B8BC3}"/>
          </ac:spMkLst>
        </pc:spChg>
      </pc:sldChg>
      <pc:sldChg chg="del">
        <pc:chgData name="hamid ghazvini" userId="1bbb9b6cc34e1cfb" providerId="LiveId" clId="{559E99A4-7663-4329-AD66-B723B2FE766D}" dt="2026-05-14T01:30:37.497" v="602" actId="2696"/>
        <pc:sldMkLst>
          <pc:docMk/>
          <pc:sldMk cId="281701573" sldId="261"/>
        </pc:sldMkLst>
      </pc:sldChg>
      <pc:sldChg chg="del">
        <pc:chgData name="hamid ghazvini" userId="1bbb9b6cc34e1cfb" providerId="LiveId" clId="{559E99A4-7663-4329-AD66-B723B2FE766D}" dt="2026-05-14T01:30:35.177" v="601" actId="2696"/>
        <pc:sldMkLst>
          <pc:docMk/>
          <pc:sldMk cId="4018863740" sldId="262"/>
        </pc:sldMkLst>
      </pc:sldChg>
      <pc:sldChg chg="del">
        <pc:chgData name="hamid ghazvini" userId="1bbb9b6cc34e1cfb" providerId="LiveId" clId="{559E99A4-7663-4329-AD66-B723B2FE766D}" dt="2026-05-14T01:30:32.685" v="600" actId="2696"/>
        <pc:sldMkLst>
          <pc:docMk/>
          <pc:sldMk cId="531634264" sldId="263"/>
        </pc:sldMkLst>
      </pc:sldChg>
      <pc:sldChg chg="delSp modSp mod ord">
        <pc:chgData name="hamid ghazvini" userId="1bbb9b6cc34e1cfb" providerId="LiveId" clId="{559E99A4-7663-4329-AD66-B723B2FE766D}" dt="2026-05-14T00:13:29.512" v="224" actId="1076"/>
        <pc:sldMkLst>
          <pc:docMk/>
          <pc:sldMk cId="76929329" sldId="264"/>
        </pc:sldMkLst>
        <pc:spChg chg="del">
          <ac:chgData name="hamid ghazvini" userId="1bbb9b6cc34e1cfb" providerId="LiveId" clId="{559E99A4-7663-4329-AD66-B723B2FE766D}" dt="2026-05-14T00:12:37.466" v="208" actId="21"/>
          <ac:spMkLst>
            <pc:docMk/>
            <pc:sldMk cId="76929329" sldId="264"/>
            <ac:spMk id="11" creationId="{C2FE41CE-7154-2C12-E2D1-E4159D288BA4}"/>
          </ac:spMkLst>
        </pc:spChg>
        <pc:spChg chg="mod">
          <ac:chgData name="hamid ghazvini" userId="1bbb9b6cc34e1cfb" providerId="LiveId" clId="{559E99A4-7663-4329-AD66-B723B2FE766D}" dt="2026-05-14T00:13:19.280" v="222" actId="20577"/>
          <ac:spMkLst>
            <pc:docMk/>
            <pc:sldMk cId="76929329" sldId="264"/>
            <ac:spMk id="13" creationId="{DC8D5DFE-9001-6FE9-2299-6825A18CAD5F}"/>
          </ac:spMkLst>
        </pc:spChg>
        <pc:picChg chg="mod">
          <ac:chgData name="hamid ghazvini" userId="1bbb9b6cc34e1cfb" providerId="LiveId" clId="{559E99A4-7663-4329-AD66-B723B2FE766D}" dt="2026-05-14T00:13:29.512" v="224" actId="1076"/>
          <ac:picMkLst>
            <pc:docMk/>
            <pc:sldMk cId="76929329" sldId="264"/>
            <ac:picMk id="6" creationId="{CE429251-0749-F861-F521-42EC084FDBC2}"/>
          </ac:picMkLst>
        </pc:picChg>
      </pc:sldChg>
      <pc:sldChg chg="delSp modSp mod ord">
        <pc:chgData name="hamid ghazvini" userId="1bbb9b6cc34e1cfb" providerId="LiveId" clId="{559E99A4-7663-4329-AD66-B723B2FE766D}" dt="2026-05-14T00:34:16.649" v="317" actId="21"/>
        <pc:sldMkLst>
          <pc:docMk/>
          <pc:sldMk cId="2094695821" sldId="265"/>
        </pc:sldMkLst>
        <pc:spChg chg="del">
          <ac:chgData name="hamid ghazvini" userId="1bbb9b6cc34e1cfb" providerId="LiveId" clId="{559E99A4-7663-4329-AD66-B723B2FE766D}" dt="2026-05-14T00:34:16.649" v="317" actId="21"/>
          <ac:spMkLst>
            <pc:docMk/>
            <pc:sldMk cId="2094695821" sldId="265"/>
            <ac:spMk id="11" creationId="{95E9101C-E6DE-0D49-B3AE-5058C6364AA3}"/>
          </ac:spMkLst>
        </pc:spChg>
        <pc:spChg chg="mod">
          <ac:chgData name="hamid ghazvini" userId="1bbb9b6cc34e1cfb" providerId="LiveId" clId="{559E99A4-7663-4329-AD66-B723B2FE766D}" dt="2026-05-14T00:34:11.269" v="316"/>
          <ac:spMkLst>
            <pc:docMk/>
            <pc:sldMk cId="2094695821" sldId="265"/>
            <ac:spMk id="13" creationId="{F1BFFA9F-C6F8-6BB4-9C4B-A4F8A78B5B18}"/>
          </ac:spMkLst>
        </pc:spChg>
      </pc:sldChg>
      <pc:sldChg chg="modSp mod ord">
        <pc:chgData name="hamid ghazvini" userId="1bbb9b6cc34e1cfb" providerId="LiveId" clId="{559E99A4-7663-4329-AD66-B723B2FE766D}" dt="2026-05-14T01:09:38.462" v="576"/>
        <pc:sldMkLst>
          <pc:docMk/>
          <pc:sldMk cId="479157958" sldId="266"/>
        </pc:sldMkLst>
        <pc:spChg chg="mod">
          <ac:chgData name="hamid ghazvini" userId="1bbb9b6cc34e1cfb" providerId="LiveId" clId="{559E99A4-7663-4329-AD66-B723B2FE766D}" dt="2026-05-14T01:09:07.498" v="566" actId="14100"/>
          <ac:spMkLst>
            <pc:docMk/>
            <pc:sldMk cId="479157958" sldId="266"/>
            <ac:spMk id="13" creationId="{657D39DA-CAF6-08D2-8006-515FBC47027E}"/>
          </ac:spMkLst>
        </pc:spChg>
        <pc:picChg chg="mod">
          <ac:chgData name="hamid ghazvini" userId="1bbb9b6cc34e1cfb" providerId="LiveId" clId="{559E99A4-7663-4329-AD66-B723B2FE766D}" dt="2026-05-14T01:08:58.086" v="564" actId="1076"/>
          <ac:picMkLst>
            <pc:docMk/>
            <pc:sldMk cId="479157958" sldId="266"/>
            <ac:picMk id="10" creationId="{895BC4B3-EAC6-FE4B-70C3-168561060386}"/>
          </ac:picMkLst>
        </pc:picChg>
      </pc:sldChg>
      <pc:sldChg chg="modSp mod ord">
        <pc:chgData name="hamid ghazvini" userId="1bbb9b6cc34e1cfb" providerId="LiveId" clId="{559E99A4-7663-4329-AD66-B723B2FE766D}" dt="2026-05-14T01:06:29.356" v="558"/>
        <pc:sldMkLst>
          <pc:docMk/>
          <pc:sldMk cId="1933537284" sldId="267"/>
        </pc:sldMkLst>
        <pc:spChg chg="mod">
          <ac:chgData name="hamid ghazvini" userId="1bbb9b6cc34e1cfb" providerId="LiveId" clId="{559E99A4-7663-4329-AD66-B723B2FE766D}" dt="2026-05-14T01:05:09.503" v="548" actId="14100"/>
          <ac:spMkLst>
            <pc:docMk/>
            <pc:sldMk cId="1933537284" sldId="267"/>
            <ac:spMk id="16" creationId="{B505F9CA-C7DE-4343-8C49-99F60E94233A}"/>
          </ac:spMkLst>
        </pc:spChg>
      </pc:sldChg>
      <pc:sldChg chg="delSp modSp mod ord">
        <pc:chgData name="hamid ghazvini" userId="1bbb9b6cc34e1cfb" providerId="LiveId" clId="{559E99A4-7663-4329-AD66-B723B2FE766D}" dt="2026-05-14T01:07:25.426" v="560"/>
        <pc:sldMkLst>
          <pc:docMk/>
          <pc:sldMk cId="2310623464" sldId="268"/>
        </pc:sldMkLst>
        <pc:spChg chg="del">
          <ac:chgData name="hamid ghazvini" userId="1bbb9b6cc34e1cfb" providerId="LiveId" clId="{559E99A4-7663-4329-AD66-B723B2FE766D}" dt="2026-05-14T01:02:52.100" v="534" actId="21"/>
          <ac:spMkLst>
            <pc:docMk/>
            <pc:sldMk cId="2310623464" sldId="268"/>
            <ac:spMk id="11" creationId="{EBDF87F1-79A3-4D6C-11BE-BAC1D7B51E1D}"/>
          </ac:spMkLst>
        </pc:spChg>
        <pc:spChg chg="mod">
          <ac:chgData name="hamid ghazvini" userId="1bbb9b6cc34e1cfb" providerId="LiveId" clId="{559E99A4-7663-4329-AD66-B723B2FE766D}" dt="2026-05-14T01:02:47.445" v="533"/>
          <ac:spMkLst>
            <pc:docMk/>
            <pc:sldMk cId="2310623464" sldId="268"/>
            <ac:spMk id="13" creationId="{647FEB22-0AB6-51C0-D85D-7F27A611638D}"/>
          </ac:spMkLst>
        </pc:spChg>
      </pc:sldChg>
      <pc:sldChg chg="delSp modSp mod ord">
        <pc:chgData name="hamid ghazvini" userId="1bbb9b6cc34e1cfb" providerId="LiveId" clId="{559E99A4-7663-4329-AD66-B723B2FE766D}" dt="2026-05-14T01:00:14.975" v="514"/>
        <pc:sldMkLst>
          <pc:docMk/>
          <pc:sldMk cId="1316542942" sldId="269"/>
        </pc:sldMkLst>
        <pc:spChg chg="del">
          <ac:chgData name="hamid ghazvini" userId="1bbb9b6cc34e1cfb" providerId="LiveId" clId="{559E99A4-7663-4329-AD66-B723B2FE766D}" dt="2026-05-14T00:59:32.145" v="499" actId="21"/>
          <ac:spMkLst>
            <pc:docMk/>
            <pc:sldMk cId="1316542942" sldId="269"/>
            <ac:spMk id="11" creationId="{3B8836B2-710B-A564-7DBC-18297CF78E1A}"/>
          </ac:spMkLst>
        </pc:spChg>
        <pc:spChg chg="mod">
          <ac:chgData name="hamid ghazvini" userId="1bbb9b6cc34e1cfb" providerId="LiveId" clId="{559E99A4-7663-4329-AD66-B723B2FE766D}" dt="2026-05-14T00:59:28.412" v="498"/>
          <ac:spMkLst>
            <pc:docMk/>
            <pc:sldMk cId="1316542942" sldId="269"/>
            <ac:spMk id="13" creationId="{EDCC74FD-F1D4-B071-EA60-982C3DFF0280}"/>
          </ac:spMkLst>
        </pc:spChg>
        <pc:picChg chg="mod">
          <ac:chgData name="hamid ghazvini" userId="1bbb9b6cc34e1cfb" providerId="LiveId" clId="{559E99A4-7663-4329-AD66-B723B2FE766D}" dt="2026-05-14T00:59:49.503" v="502" actId="1076"/>
          <ac:picMkLst>
            <pc:docMk/>
            <pc:sldMk cId="1316542942" sldId="269"/>
            <ac:picMk id="6" creationId="{6CB15FFA-C7F6-0596-A9C0-C984F3585983}"/>
          </ac:picMkLst>
        </pc:picChg>
      </pc:sldChg>
      <pc:sldChg chg="delSp modSp mod ord">
        <pc:chgData name="hamid ghazvini" userId="1bbb9b6cc34e1cfb" providerId="LiveId" clId="{559E99A4-7663-4329-AD66-B723B2FE766D}" dt="2026-05-14T01:07:29.550" v="562"/>
        <pc:sldMkLst>
          <pc:docMk/>
          <pc:sldMk cId="347493062" sldId="270"/>
        </pc:sldMkLst>
        <pc:spChg chg="del">
          <ac:chgData name="hamid ghazvini" userId="1bbb9b6cc34e1cfb" providerId="LiveId" clId="{559E99A4-7663-4329-AD66-B723B2FE766D}" dt="2026-05-14T01:01:16.656" v="520" actId="21"/>
          <ac:spMkLst>
            <pc:docMk/>
            <pc:sldMk cId="347493062" sldId="270"/>
            <ac:spMk id="15" creationId="{1448B1FB-C59A-F8AA-4F1E-93A5F84FE627}"/>
          </ac:spMkLst>
        </pc:spChg>
        <pc:spChg chg="mod">
          <ac:chgData name="hamid ghazvini" userId="1bbb9b6cc34e1cfb" providerId="LiveId" clId="{559E99A4-7663-4329-AD66-B723B2FE766D}" dt="2026-05-14T01:01:10.894" v="519" actId="20577"/>
          <ac:spMkLst>
            <pc:docMk/>
            <pc:sldMk cId="347493062" sldId="270"/>
            <ac:spMk id="16" creationId="{BD9051FC-BA77-73DD-F778-80CBFC09F5E9}"/>
          </ac:spMkLst>
        </pc:spChg>
        <pc:picChg chg="mod">
          <ac:chgData name="hamid ghazvini" userId="1bbb9b6cc34e1cfb" providerId="LiveId" clId="{559E99A4-7663-4329-AD66-B723B2FE766D}" dt="2026-05-14T01:01:32.620" v="522" actId="1076"/>
          <ac:picMkLst>
            <pc:docMk/>
            <pc:sldMk cId="347493062" sldId="270"/>
            <ac:picMk id="6" creationId="{2243565D-6F58-4472-0175-14904EF3447A}"/>
          </ac:picMkLst>
        </pc:picChg>
      </pc:sldChg>
      <pc:sldChg chg="delSp modSp mod ord">
        <pc:chgData name="hamid ghazvini" userId="1bbb9b6cc34e1cfb" providerId="LiveId" clId="{559E99A4-7663-4329-AD66-B723B2FE766D}" dt="2026-05-14T00:58:40.767" v="497" actId="20577"/>
        <pc:sldMkLst>
          <pc:docMk/>
          <pc:sldMk cId="1698970981" sldId="271"/>
        </pc:sldMkLst>
        <pc:spChg chg="del">
          <ac:chgData name="hamid ghazvini" userId="1bbb9b6cc34e1cfb" providerId="LiveId" clId="{559E99A4-7663-4329-AD66-B723B2FE766D}" dt="2026-05-14T00:57:55.586" v="486" actId="21"/>
          <ac:spMkLst>
            <pc:docMk/>
            <pc:sldMk cId="1698970981" sldId="271"/>
            <ac:spMk id="11" creationId="{D9443D0C-4684-F55B-6FE7-ACF22ACE9962}"/>
          </ac:spMkLst>
        </pc:spChg>
        <pc:spChg chg="mod">
          <ac:chgData name="hamid ghazvini" userId="1bbb9b6cc34e1cfb" providerId="LiveId" clId="{559E99A4-7663-4329-AD66-B723B2FE766D}" dt="2026-05-14T00:58:40.767" v="497" actId="20577"/>
          <ac:spMkLst>
            <pc:docMk/>
            <pc:sldMk cId="1698970981" sldId="271"/>
            <ac:spMk id="13" creationId="{4CBFC7A4-F8FB-F031-FAE0-8501D99EF7E0}"/>
          </ac:spMkLst>
        </pc:spChg>
      </pc:sldChg>
      <pc:sldChg chg="delSp modSp mod ord">
        <pc:chgData name="hamid ghazvini" userId="1bbb9b6cc34e1cfb" providerId="LiveId" clId="{559E99A4-7663-4329-AD66-B723B2FE766D}" dt="2026-05-14T01:00:18.541" v="516"/>
        <pc:sldMkLst>
          <pc:docMk/>
          <pc:sldMk cId="642481388" sldId="272"/>
        </pc:sldMkLst>
        <pc:spChg chg="del">
          <ac:chgData name="hamid ghazvini" userId="1bbb9b6cc34e1cfb" providerId="LiveId" clId="{559E99A4-7663-4329-AD66-B723B2FE766D}" dt="2026-05-14T00:56:22.204" v="465" actId="21"/>
          <ac:spMkLst>
            <pc:docMk/>
            <pc:sldMk cId="642481388" sldId="272"/>
            <ac:spMk id="11" creationId="{08599ED3-DE0D-BFE9-25B6-A7FE9D81F646}"/>
          </ac:spMkLst>
        </pc:spChg>
        <pc:spChg chg="mod">
          <ac:chgData name="hamid ghazvini" userId="1bbb9b6cc34e1cfb" providerId="LiveId" clId="{559E99A4-7663-4329-AD66-B723B2FE766D}" dt="2026-05-14T00:56:17.128" v="464"/>
          <ac:spMkLst>
            <pc:docMk/>
            <pc:sldMk cId="642481388" sldId="272"/>
            <ac:spMk id="13" creationId="{33F0B4A7-1AA9-8D27-5552-04EC24089E2A}"/>
          </ac:spMkLst>
        </pc:spChg>
      </pc:sldChg>
      <pc:sldChg chg="addSp delSp modSp mod ord">
        <pc:chgData name="hamid ghazvini" userId="1bbb9b6cc34e1cfb" providerId="LiveId" clId="{559E99A4-7663-4329-AD66-B723B2FE766D}" dt="2026-05-14T00:55:40.241" v="463"/>
        <pc:sldMkLst>
          <pc:docMk/>
          <pc:sldMk cId="1686163330" sldId="273"/>
        </pc:sldMkLst>
        <pc:spChg chg="del">
          <ac:chgData name="hamid ghazvini" userId="1bbb9b6cc34e1cfb" providerId="LiveId" clId="{559E99A4-7663-4329-AD66-B723B2FE766D}" dt="2026-05-13T00:47:33.292" v="1" actId="21"/>
          <ac:spMkLst>
            <pc:docMk/>
            <pc:sldMk cId="1686163330" sldId="273"/>
            <ac:spMk id="2" creationId="{821CEC66-0B35-4E9F-CB7B-25334BF39916}"/>
          </ac:spMkLst>
        </pc:spChg>
        <pc:spChg chg="mod">
          <ac:chgData name="hamid ghazvini" userId="1bbb9b6cc34e1cfb" providerId="LiveId" clId="{559E99A4-7663-4329-AD66-B723B2FE766D}" dt="2026-05-14T00:54:56.223" v="455" actId="207"/>
          <ac:spMkLst>
            <pc:docMk/>
            <pc:sldMk cId="1686163330" sldId="273"/>
            <ac:spMk id="4" creationId="{B1841B1B-9C49-B11C-B484-A807274184FC}"/>
          </ac:spMkLst>
        </pc:spChg>
        <pc:picChg chg="add">
          <ac:chgData name="hamid ghazvini" userId="1bbb9b6cc34e1cfb" providerId="LiveId" clId="{559E99A4-7663-4329-AD66-B723B2FE766D}" dt="2026-05-13T00:47:25.849" v="0" actId="22"/>
          <ac:picMkLst>
            <pc:docMk/>
            <pc:sldMk cId="1686163330" sldId="273"/>
            <ac:picMk id="5" creationId="{3D61C384-7A8D-2E1C-17CB-3674A0027C34}"/>
          </ac:picMkLst>
        </pc:picChg>
      </pc:sldChg>
      <pc:sldChg chg="addSp delSp modSp new mod ord">
        <pc:chgData name="hamid ghazvini" userId="1bbb9b6cc34e1cfb" providerId="LiveId" clId="{559E99A4-7663-4329-AD66-B723B2FE766D}" dt="2026-05-14T00:53:29.746" v="452"/>
        <pc:sldMkLst>
          <pc:docMk/>
          <pc:sldMk cId="2202939039" sldId="274"/>
        </pc:sldMkLst>
        <pc:spChg chg="del">
          <ac:chgData name="hamid ghazvini" userId="1bbb9b6cc34e1cfb" providerId="LiveId" clId="{559E99A4-7663-4329-AD66-B723B2FE766D}" dt="2026-05-14T00:52:14.930" v="439" actId="21"/>
          <ac:spMkLst>
            <pc:docMk/>
            <pc:sldMk cId="2202939039" sldId="274"/>
            <ac:spMk id="2" creationId="{662ADD32-B06B-6B96-6B7A-740C5679B7B3}"/>
          </ac:spMkLst>
        </pc:spChg>
        <pc:spChg chg="del">
          <ac:chgData name="hamid ghazvini" userId="1bbb9b6cc34e1cfb" providerId="LiveId" clId="{559E99A4-7663-4329-AD66-B723B2FE766D}" dt="2026-05-13T00:48:11.284" v="4" actId="21"/>
          <ac:spMkLst>
            <pc:docMk/>
            <pc:sldMk cId="2202939039" sldId="274"/>
            <ac:spMk id="3" creationId="{D0D54109-6213-1B59-F0B1-D60FE5F076F3}"/>
          </ac:spMkLst>
        </pc:spChg>
        <pc:spChg chg="mod">
          <ac:chgData name="hamid ghazvini" userId="1bbb9b6cc34e1cfb" providerId="LiveId" clId="{559E99A4-7663-4329-AD66-B723B2FE766D}" dt="2026-05-14T00:52:40.792" v="444" actId="20577"/>
          <ac:spMkLst>
            <pc:docMk/>
            <pc:sldMk cId="2202939039" sldId="274"/>
            <ac:spMk id="4" creationId="{E32DE15A-AD04-BA39-17AF-0CE4FCC8A63B}"/>
          </ac:spMkLst>
        </pc:spChg>
        <pc:picChg chg="add mod">
          <ac:chgData name="hamid ghazvini" userId="1bbb9b6cc34e1cfb" providerId="LiveId" clId="{559E99A4-7663-4329-AD66-B723B2FE766D}" dt="2026-05-13T00:49:16.057" v="7" actId="1076"/>
          <ac:picMkLst>
            <pc:docMk/>
            <pc:sldMk cId="2202939039" sldId="274"/>
            <ac:picMk id="6" creationId="{967EA2F6-6430-57E9-C640-ACAE82D28C80}"/>
          </ac:picMkLst>
        </pc:picChg>
      </pc:sldChg>
      <pc:sldChg chg="addSp delSp modSp new del mod">
        <pc:chgData name="hamid ghazvini" userId="1bbb9b6cc34e1cfb" providerId="LiveId" clId="{559E99A4-7663-4329-AD66-B723B2FE766D}" dt="2026-05-14T01:31:03.853" v="608" actId="2696"/>
        <pc:sldMkLst>
          <pc:docMk/>
          <pc:sldMk cId="2179029672" sldId="275"/>
        </pc:sldMkLst>
        <pc:spChg chg="del">
          <ac:chgData name="hamid ghazvini" userId="1bbb9b6cc34e1cfb" providerId="LiveId" clId="{559E99A4-7663-4329-AD66-B723B2FE766D}" dt="2026-05-13T00:49:51.296" v="11" actId="21"/>
          <ac:spMkLst>
            <pc:docMk/>
            <pc:sldMk cId="2179029672" sldId="275"/>
            <ac:spMk id="3" creationId="{99615F3C-24EC-78A1-5600-E64210102072}"/>
          </ac:spMkLst>
        </pc:spChg>
        <pc:picChg chg="add mod">
          <ac:chgData name="hamid ghazvini" userId="1bbb9b6cc34e1cfb" providerId="LiveId" clId="{559E99A4-7663-4329-AD66-B723B2FE766D}" dt="2026-05-13T00:51:15.359" v="13" actId="1076"/>
          <ac:picMkLst>
            <pc:docMk/>
            <pc:sldMk cId="2179029672" sldId="275"/>
            <ac:picMk id="6" creationId="{F0959CF6-9307-121F-CB20-2B59969ECB5C}"/>
          </ac:picMkLst>
        </pc:picChg>
      </pc:sldChg>
      <pc:sldChg chg="addSp delSp modSp new del mod">
        <pc:chgData name="hamid ghazvini" userId="1bbb9b6cc34e1cfb" providerId="LiveId" clId="{559E99A4-7663-4329-AD66-B723B2FE766D}" dt="2026-05-14T01:30:54.476" v="607" actId="2696"/>
        <pc:sldMkLst>
          <pc:docMk/>
          <pc:sldMk cId="2156473110" sldId="276"/>
        </pc:sldMkLst>
        <pc:spChg chg="del">
          <ac:chgData name="hamid ghazvini" userId="1bbb9b6cc34e1cfb" providerId="LiveId" clId="{559E99A4-7663-4329-AD66-B723B2FE766D}" dt="2026-05-13T01:03:58.887" v="15" actId="21"/>
          <ac:spMkLst>
            <pc:docMk/>
            <pc:sldMk cId="2156473110" sldId="276"/>
            <ac:spMk id="2" creationId="{28DDE1FB-D585-DD2A-8C0F-325FD87CAAA1}"/>
          </ac:spMkLst>
        </pc:spChg>
        <pc:spChg chg="del">
          <ac:chgData name="hamid ghazvini" userId="1bbb9b6cc34e1cfb" providerId="LiveId" clId="{559E99A4-7663-4329-AD66-B723B2FE766D}" dt="2026-05-13T00:49:46.135" v="10" actId="21"/>
          <ac:spMkLst>
            <pc:docMk/>
            <pc:sldMk cId="2156473110" sldId="276"/>
            <ac:spMk id="3" creationId="{1BDF103B-1048-6466-6983-4FCB80859A39}"/>
          </ac:spMkLst>
        </pc:spChg>
        <pc:spChg chg="mod">
          <ac:chgData name="hamid ghazvini" userId="1bbb9b6cc34e1cfb" providerId="LiveId" clId="{559E99A4-7663-4329-AD66-B723B2FE766D}" dt="2026-05-13T01:04:03.751" v="16" actId="14100"/>
          <ac:spMkLst>
            <pc:docMk/>
            <pc:sldMk cId="2156473110" sldId="276"/>
            <ac:spMk id="4" creationId="{77E4FAEE-BC1B-C364-B04B-0F17CBC353CE}"/>
          </ac:spMkLst>
        </pc:spChg>
        <pc:picChg chg="add">
          <ac:chgData name="hamid ghazvini" userId="1bbb9b6cc34e1cfb" providerId="LiveId" clId="{559E99A4-7663-4329-AD66-B723B2FE766D}" dt="2026-05-13T01:03:51.978" v="14" actId="22"/>
          <ac:picMkLst>
            <pc:docMk/>
            <pc:sldMk cId="2156473110" sldId="276"/>
            <ac:picMk id="6" creationId="{CA69078D-97C6-9136-B29F-9F49744A54B5}"/>
          </ac:picMkLst>
        </pc:picChg>
      </pc:sldChg>
      <pc:sldChg chg="addSp delSp modSp new del mod">
        <pc:chgData name="hamid ghazvini" userId="1bbb9b6cc34e1cfb" providerId="LiveId" clId="{559E99A4-7663-4329-AD66-B723B2FE766D}" dt="2026-05-14T01:30:51.968" v="606" actId="2696"/>
        <pc:sldMkLst>
          <pc:docMk/>
          <pc:sldMk cId="1561150909" sldId="277"/>
        </pc:sldMkLst>
        <pc:spChg chg="del">
          <ac:chgData name="hamid ghazvini" userId="1bbb9b6cc34e1cfb" providerId="LiveId" clId="{559E99A4-7663-4329-AD66-B723B2FE766D}" dt="2026-05-13T01:06:56.251" v="22" actId="21"/>
          <ac:spMkLst>
            <pc:docMk/>
            <pc:sldMk cId="1561150909" sldId="277"/>
            <ac:spMk id="2" creationId="{22074986-67AE-ED7B-BF3B-996499699395}"/>
          </ac:spMkLst>
        </pc:spChg>
        <pc:spChg chg="del">
          <ac:chgData name="hamid ghazvini" userId="1bbb9b6cc34e1cfb" providerId="LiveId" clId="{559E99A4-7663-4329-AD66-B723B2FE766D}" dt="2026-05-13T01:05:29.020" v="18" actId="21"/>
          <ac:spMkLst>
            <pc:docMk/>
            <pc:sldMk cId="1561150909" sldId="277"/>
            <ac:spMk id="3" creationId="{A1CFDF67-2199-06F3-E190-154C5942F7B2}"/>
          </ac:spMkLst>
        </pc:spChg>
        <pc:spChg chg="mod">
          <ac:chgData name="hamid ghazvini" userId="1bbb9b6cc34e1cfb" providerId="LiveId" clId="{559E99A4-7663-4329-AD66-B723B2FE766D}" dt="2026-05-13T01:07:00.724" v="23" actId="14100"/>
          <ac:spMkLst>
            <pc:docMk/>
            <pc:sldMk cId="1561150909" sldId="277"/>
            <ac:spMk id="4" creationId="{4B91B95E-7256-FBF2-DCA1-D783E0C740DF}"/>
          </ac:spMkLst>
        </pc:spChg>
        <pc:picChg chg="add">
          <ac:chgData name="hamid ghazvini" userId="1bbb9b6cc34e1cfb" providerId="LiveId" clId="{559E99A4-7663-4329-AD66-B723B2FE766D}" dt="2026-05-13T01:06:50.125" v="21" actId="22"/>
          <ac:picMkLst>
            <pc:docMk/>
            <pc:sldMk cId="1561150909" sldId="277"/>
            <ac:picMk id="6" creationId="{8C7799A6-77B8-81DE-0431-B2567216EFDB}"/>
          </ac:picMkLst>
        </pc:picChg>
      </pc:sldChg>
      <pc:sldChg chg="addSp delSp modSp new del mod">
        <pc:chgData name="hamid ghazvini" userId="1bbb9b6cc34e1cfb" providerId="LiveId" clId="{559E99A4-7663-4329-AD66-B723B2FE766D}" dt="2026-05-14T01:30:49.230" v="605" actId="2696"/>
        <pc:sldMkLst>
          <pc:docMk/>
          <pc:sldMk cId="86546274" sldId="278"/>
        </pc:sldMkLst>
        <pc:spChg chg="del">
          <ac:chgData name="hamid ghazvini" userId="1bbb9b6cc34e1cfb" providerId="LiveId" clId="{559E99A4-7663-4329-AD66-B723B2FE766D}" dt="2026-05-13T01:05:44.540" v="20" actId="21"/>
          <ac:spMkLst>
            <pc:docMk/>
            <pc:sldMk cId="86546274" sldId="278"/>
            <ac:spMk id="3" creationId="{995831CF-6C22-E755-97B0-1A2A6832DD78}"/>
          </ac:spMkLst>
        </pc:spChg>
        <pc:picChg chg="add mod">
          <ac:chgData name="hamid ghazvini" userId="1bbb9b6cc34e1cfb" providerId="LiveId" clId="{559E99A4-7663-4329-AD66-B723B2FE766D}" dt="2026-05-13T01:37:39.733" v="27" actId="1076"/>
          <ac:picMkLst>
            <pc:docMk/>
            <pc:sldMk cId="86546274" sldId="278"/>
            <ac:picMk id="6" creationId="{6B43A541-D400-02CD-1B9B-EB234A4A4CD9}"/>
          </ac:picMkLst>
        </pc:picChg>
      </pc:sldChg>
      <pc:sldChg chg="addSp delSp modSp new del mod">
        <pc:chgData name="hamid ghazvini" userId="1bbb9b6cc34e1cfb" providerId="LiveId" clId="{559E99A4-7663-4329-AD66-B723B2FE766D}" dt="2026-05-14T01:30:46.744" v="604" actId="2696"/>
        <pc:sldMkLst>
          <pc:docMk/>
          <pc:sldMk cId="3354974824" sldId="279"/>
        </pc:sldMkLst>
        <pc:spChg chg="del">
          <ac:chgData name="hamid ghazvini" userId="1bbb9b6cc34e1cfb" providerId="LiveId" clId="{559E99A4-7663-4329-AD66-B723B2FE766D}" dt="2026-05-13T01:38:16.198" v="31" actId="21"/>
          <ac:spMkLst>
            <pc:docMk/>
            <pc:sldMk cId="3354974824" sldId="279"/>
            <ac:spMk id="2" creationId="{651E32EE-BED4-53EE-9D99-727AB8C60B55}"/>
          </ac:spMkLst>
        </pc:spChg>
        <pc:spChg chg="del">
          <ac:chgData name="hamid ghazvini" userId="1bbb9b6cc34e1cfb" providerId="LiveId" clId="{559E99A4-7663-4329-AD66-B723B2FE766D}" dt="2026-05-13T01:37:53.501" v="29" actId="21"/>
          <ac:spMkLst>
            <pc:docMk/>
            <pc:sldMk cId="3354974824" sldId="279"/>
            <ac:spMk id="3" creationId="{60574212-E514-7948-09DD-1C36A61974CB}"/>
          </ac:spMkLst>
        </pc:spChg>
        <pc:spChg chg="mod">
          <ac:chgData name="hamid ghazvini" userId="1bbb9b6cc34e1cfb" providerId="LiveId" clId="{559E99A4-7663-4329-AD66-B723B2FE766D}" dt="2026-05-13T01:38:21.100" v="32" actId="14100"/>
          <ac:spMkLst>
            <pc:docMk/>
            <pc:sldMk cId="3354974824" sldId="279"/>
            <ac:spMk id="4" creationId="{531C7C16-EDB0-5F21-666B-19BBBB3AEA63}"/>
          </ac:spMkLst>
        </pc:spChg>
        <pc:picChg chg="add">
          <ac:chgData name="hamid ghazvini" userId="1bbb9b6cc34e1cfb" providerId="LiveId" clId="{559E99A4-7663-4329-AD66-B723B2FE766D}" dt="2026-05-13T01:38:11.832" v="30" actId="22"/>
          <ac:picMkLst>
            <pc:docMk/>
            <pc:sldMk cId="3354974824" sldId="279"/>
            <ac:picMk id="6" creationId="{9A3730E0-49F2-10CD-5753-CF9A49BE6747}"/>
          </ac:picMkLst>
        </pc:picChg>
      </pc:sldChg>
      <pc:sldChg chg="delSp new del mod">
        <pc:chgData name="hamid ghazvini" userId="1bbb9b6cc34e1cfb" providerId="LiveId" clId="{559E99A4-7663-4329-AD66-B723B2FE766D}" dt="2026-05-14T01:30:39.851" v="603" actId="2696"/>
        <pc:sldMkLst>
          <pc:docMk/>
          <pc:sldMk cId="727253158" sldId="280"/>
        </pc:sldMkLst>
        <pc:spChg chg="del">
          <ac:chgData name="hamid ghazvini" userId="1bbb9b6cc34e1cfb" providerId="LiveId" clId="{559E99A4-7663-4329-AD66-B723B2FE766D}" dt="2026-05-13T01:38:31.445" v="34" actId="21"/>
          <ac:spMkLst>
            <pc:docMk/>
            <pc:sldMk cId="727253158" sldId="280"/>
            <ac:spMk id="3" creationId="{841081F2-DC2E-4A47-5B1A-D6ECF005C6C4}"/>
          </ac:spMkLst>
        </pc:spChg>
      </pc:sldChg>
      <pc:sldChg chg="modSp new mod">
        <pc:chgData name="hamid ghazvini" userId="1bbb9b6cc34e1cfb" providerId="LiveId" clId="{559E99A4-7663-4329-AD66-B723B2FE766D}" dt="2026-05-14T00:09:08.823" v="200" actId="20577"/>
        <pc:sldMkLst>
          <pc:docMk/>
          <pc:sldMk cId="1229064836" sldId="281"/>
        </pc:sldMkLst>
        <pc:spChg chg="mod">
          <ac:chgData name="hamid ghazvini" userId="1bbb9b6cc34e1cfb" providerId="LiveId" clId="{559E99A4-7663-4329-AD66-B723B2FE766D}" dt="2026-05-14T00:01:22.817" v="61" actId="20577"/>
          <ac:spMkLst>
            <pc:docMk/>
            <pc:sldMk cId="1229064836" sldId="281"/>
            <ac:spMk id="2" creationId="{8AC3D365-7612-9050-ACF1-0FABED6668C3}"/>
          </ac:spMkLst>
        </pc:spChg>
        <pc:spChg chg="mod">
          <ac:chgData name="hamid ghazvini" userId="1bbb9b6cc34e1cfb" providerId="LiveId" clId="{559E99A4-7663-4329-AD66-B723B2FE766D}" dt="2026-05-14T00:09:08.823" v="200" actId="20577"/>
          <ac:spMkLst>
            <pc:docMk/>
            <pc:sldMk cId="1229064836" sldId="281"/>
            <ac:spMk id="3" creationId="{F13243DE-D06A-D2DB-25C3-A738C8D50B38}"/>
          </ac:spMkLst>
        </pc:spChg>
      </pc:sldChg>
      <pc:sldChg chg="delSp modSp new mod">
        <pc:chgData name="hamid ghazvini" userId="1bbb9b6cc34e1cfb" providerId="LiveId" clId="{559E99A4-7663-4329-AD66-B723B2FE766D}" dt="2026-05-14T00:27:22.631" v="257" actId="20577"/>
        <pc:sldMkLst>
          <pc:docMk/>
          <pc:sldMk cId="1636343304" sldId="282"/>
        </pc:sldMkLst>
        <pc:spChg chg="del">
          <ac:chgData name="hamid ghazvini" userId="1bbb9b6cc34e1cfb" providerId="LiveId" clId="{559E99A4-7663-4329-AD66-B723B2FE766D}" dt="2026-05-14T00:21:22.372" v="225" actId="21"/>
          <ac:spMkLst>
            <pc:docMk/>
            <pc:sldMk cId="1636343304" sldId="282"/>
            <ac:spMk id="2" creationId="{4ACAA59C-1161-4869-FFD6-25FDF2CFD8AF}"/>
          </ac:spMkLst>
        </pc:spChg>
        <pc:spChg chg="mod">
          <ac:chgData name="hamid ghazvini" userId="1bbb9b6cc34e1cfb" providerId="LiveId" clId="{559E99A4-7663-4329-AD66-B723B2FE766D}" dt="2026-05-14T00:27:22.631" v="257" actId="20577"/>
          <ac:spMkLst>
            <pc:docMk/>
            <pc:sldMk cId="1636343304" sldId="282"/>
            <ac:spMk id="3" creationId="{486181DB-B562-D8B4-3CF6-E62C751131D0}"/>
          </ac:spMkLst>
        </pc:spChg>
      </pc:sldChg>
      <pc:sldChg chg="addSp delSp modSp new mod">
        <pc:chgData name="hamid ghazvini" userId="1bbb9b6cc34e1cfb" providerId="LiveId" clId="{559E99A4-7663-4329-AD66-B723B2FE766D}" dt="2026-05-14T00:25:46.858" v="247" actId="14100"/>
        <pc:sldMkLst>
          <pc:docMk/>
          <pc:sldMk cId="898189549" sldId="283"/>
        </pc:sldMkLst>
        <pc:spChg chg="del">
          <ac:chgData name="hamid ghazvini" userId="1bbb9b6cc34e1cfb" providerId="LiveId" clId="{559E99A4-7663-4329-AD66-B723B2FE766D}" dt="2026-05-14T00:25:10.400" v="243" actId="21"/>
          <ac:spMkLst>
            <pc:docMk/>
            <pc:sldMk cId="898189549" sldId="283"/>
            <ac:spMk id="2" creationId="{6A6E93F3-64D1-04F3-E182-244713254D78}"/>
          </ac:spMkLst>
        </pc:spChg>
        <pc:spChg chg="del">
          <ac:chgData name="hamid ghazvini" userId="1bbb9b6cc34e1cfb" providerId="LiveId" clId="{559E99A4-7663-4329-AD66-B723B2FE766D}" dt="2026-05-14T00:25:15.800" v="244" actId="21"/>
          <ac:spMkLst>
            <pc:docMk/>
            <pc:sldMk cId="898189549" sldId="283"/>
            <ac:spMk id="3" creationId="{67A4CFA6-CF2C-1EE2-6685-CC2AC14CA3EE}"/>
          </ac:spMkLst>
        </pc:spChg>
        <pc:picChg chg="add mod">
          <ac:chgData name="hamid ghazvini" userId="1bbb9b6cc34e1cfb" providerId="LiveId" clId="{559E99A4-7663-4329-AD66-B723B2FE766D}" dt="2026-05-14T00:25:46.858" v="247" actId="14100"/>
          <ac:picMkLst>
            <pc:docMk/>
            <pc:sldMk cId="898189549" sldId="283"/>
            <ac:picMk id="5" creationId="{0EDC3716-3C5D-D1B7-CB5E-1AD22F271108}"/>
          </ac:picMkLst>
        </pc:picChg>
      </pc:sldChg>
      <pc:sldChg chg="delSp modSp new mod ord">
        <pc:chgData name="hamid ghazvini" userId="1bbb9b6cc34e1cfb" providerId="LiveId" clId="{559E99A4-7663-4329-AD66-B723B2FE766D}" dt="2026-05-14T00:31:25.883" v="299" actId="20577"/>
        <pc:sldMkLst>
          <pc:docMk/>
          <pc:sldMk cId="3957890296" sldId="284"/>
        </pc:sldMkLst>
        <pc:spChg chg="del">
          <ac:chgData name="hamid ghazvini" userId="1bbb9b6cc34e1cfb" providerId="LiveId" clId="{559E99A4-7663-4329-AD66-B723B2FE766D}" dt="2026-05-14T00:27:41.690" v="261" actId="21"/>
          <ac:spMkLst>
            <pc:docMk/>
            <pc:sldMk cId="3957890296" sldId="284"/>
            <ac:spMk id="2" creationId="{A4610E20-29B7-43F9-4D79-BE95C643A89D}"/>
          </ac:spMkLst>
        </pc:spChg>
        <pc:spChg chg="mod">
          <ac:chgData name="hamid ghazvini" userId="1bbb9b6cc34e1cfb" providerId="LiveId" clId="{559E99A4-7663-4329-AD66-B723B2FE766D}" dt="2026-05-14T00:31:25.883" v="299" actId="20577"/>
          <ac:spMkLst>
            <pc:docMk/>
            <pc:sldMk cId="3957890296" sldId="284"/>
            <ac:spMk id="3" creationId="{7DB059C9-9823-9BC1-8FC0-154A260649EF}"/>
          </ac:spMkLst>
        </pc:spChg>
      </pc:sldChg>
      <pc:sldChg chg="addSp modSp new mod">
        <pc:chgData name="hamid ghazvini" userId="1bbb9b6cc34e1cfb" providerId="LiveId" clId="{559E99A4-7663-4329-AD66-B723B2FE766D}" dt="2026-05-14T00:37:14.150" v="335" actId="1076"/>
        <pc:sldMkLst>
          <pc:docMk/>
          <pc:sldMk cId="2837714371" sldId="285"/>
        </pc:sldMkLst>
        <pc:spChg chg="mod">
          <ac:chgData name="hamid ghazvini" userId="1bbb9b6cc34e1cfb" providerId="LiveId" clId="{559E99A4-7663-4329-AD66-B723B2FE766D}" dt="2026-05-14T00:32:25.924" v="308" actId="20577"/>
          <ac:spMkLst>
            <pc:docMk/>
            <pc:sldMk cId="2837714371" sldId="285"/>
            <ac:spMk id="2" creationId="{3369ABCB-59FD-31DA-7D79-47F1C253D3A5}"/>
          </ac:spMkLst>
        </pc:spChg>
        <pc:spChg chg="mod">
          <ac:chgData name="hamid ghazvini" userId="1bbb9b6cc34e1cfb" providerId="LiveId" clId="{559E99A4-7663-4329-AD66-B723B2FE766D}" dt="2026-05-14T00:36:40.799" v="330" actId="14100"/>
          <ac:spMkLst>
            <pc:docMk/>
            <pc:sldMk cId="2837714371" sldId="285"/>
            <ac:spMk id="3" creationId="{09ECBF12-F90B-A732-914E-5AE4CFCC5CCF}"/>
          </ac:spMkLst>
        </pc:spChg>
        <pc:picChg chg="add mod">
          <ac:chgData name="hamid ghazvini" userId="1bbb9b6cc34e1cfb" providerId="LiveId" clId="{559E99A4-7663-4329-AD66-B723B2FE766D}" dt="2026-05-14T00:37:14.150" v="335" actId="1076"/>
          <ac:picMkLst>
            <pc:docMk/>
            <pc:sldMk cId="2837714371" sldId="285"/>
            <ac:picMk id="5" creationId="{F5616952-444A-A470-4A2A-BFB237FA86A1}"/>
          </ac:picMkLst>
        </pc:picChg>
      </pc:sldChg>
      <pc:sldChg chg="modSp new mod">
        <pc:chgData name="hamid ghazvini" userId="1bbb9b6cc34e1cfb" providerId="LiveId" clId="{559E99A4-7663-4329-AD66-B723B2FE766D}" dt="2026-05-14T00:42:45.384" v="354"/>
        <pc:sldMkLst>
          <pc:docMk/>
          <pc:sldMk cId="1951697622" sldId="286"/>
        </pc:sldMkLst>
        <pc:spChg chg="mod">
          <ac:chgData name="hamid ghazvini" userId="1bbb9b6cc34e1cfb" providerId="LiveId" clId="{559E99A4-7663-4329-AD66-B723B2FE766D}" dt="2026-05-14T00:39:37.808" v="339" actId="20577"/>
          <ac:spMkLst>
            <pc:docMk/>
            <pc:sldMk cId="1951697622" sldId="286"/>
            <ac:spMk id="2" creationId="{F9BE2ED2-8682-E6D4-31BC-C99AAA8B3C6D}"/>
          </ac:spMkLst>
        </pc:spChg>
        <pc:spChg chg="mod">
          <ac:chgData name="hamid ghazvini" userId="1bbb9b6cc34e1cfb" providerId="LiveId" clId="{559E99A4-7663-4329-AD66-B723B2FE766D}" dt="2026-05-14T00:42:45.384" v="354"/>
          <ac:spMkLst>
            <pc:docMk/>
            <pc:sldMk cId="1951697622" sldId="286"/>
            <ac:spMk id="3" creationId="{A35900B9-7D82-9533-53C3-351B917DBAF0}"/>
          </ac:spMkLst>
        </pc:spChg>
      </pc:sldChg>
      <pc:sldChg chg="modSp new mod">
        <pc:chgData name="hamid ghazvini" userId="1bbb9b6cc34e1cfb" providerId="LiveId" clId="{559E99A4-7663-4329-AD66-B723B2FE766D}" dt="2026-05-14T00:44:06.375" v="361"/>
        <pc:sldMkLst>
          <pc:docMk/>
          <pc:sldMk cId="2378574545" sldId="287"/>
        </pc:sldMkLst>
        <pc:spChg chg="mod">
          <ac:chgData name="hamid ghazvini" userId="1bbb9b6cc34e1cfb" providerId="LiveId" clId="{559E99A4-7663-4329-AD66-B723B2FE766D}" dt="2026-05-14T00:40:15.281" v="343" actId="20577"/>
          <ac:spMkLst>
            <pc:docMk/>
            <pc:sldMk cId="2378574545" sldId="287"/>
            <ac:spMk id="2" creationId="{3B9DEE10-429C-AD92-4CA6-FE330258D7DD}"/>
          </ac:spMkLst>
        </pc:spChg>
        <pc:spChg chg="mod">
          <ac:chgData name="hamid ghazvini" userId="1bbb9b6cc34e1cfb" providerId="LiveId" clId="{559E99A4-7663-4329-AD66-B723B2FE766D}" dt="2026-05-14T00:44:06.375" v="361"/>
          <ac:spMkLst>
            <pc:docMk/>
            <pc:sldMk cId="2378574545" sldId="287"/>
            <ac:spMk id="3" creationId="{02BB8ABB-A85A-8A8B-E482-5C6E7DDA1EBC}"/>
          </ac:spMkLst>
        </pc:spChg>
      </pc:sldChg>
      <pc:sldChg chg="modSp new mod">
        <pc:chgData name="hamid ghazvini" userId="1bbb9b6cc34e1cfb" providerId="LiveId" clId="{559E99A4-7663-4329-AD66-B723B2FE766D}" dt="2026-05-14T00:47:39.570" v="418" actId="20577"/>
        <pc:sldMkLst>
          <pc:docMk/>
          <pc:sldMk cId="907919484" sldId="288"/>
        </pc:sldMkLst>
        <pc:spChg chg="mod">
          <ac:chgData name="hamid ghazvini" userId="1bbb9b6cc34e1cfb" providerId="LiveId" clId="{559E99A4-7663-4329-AD66-B723B2FE766D}" dt="2026-05-14T00:40:43.171" v="347" actId="20577"/>
          <ac:spMkLst>
            <pc:docMk/>
            <pc:sldMk cId="907919484" sldId="288"/>
            <ac:spMk id="2" creationId="{CC1E5249-2915-45AF-945D-2E8C4318B93A}"/>
          </ac:spMkLst>
        </pc:spChg>
        <pc:spChg chg="mod">
          <ac:chgData name="hamid ghazvini" userId="1bbb9b6cc34e1cfb" providerId="LiveId" clId="{559E99A4-7663-4329-AD66-B723B2FE766D}" dt="2026-05-14T00:47:39.570" v="418" actId="20577"/>
          <ac:spMkLst>
            <pc:docMk/>
            <pc:sldMk cId="907919484" sldId="288"/>
            <ac:spMk id="3" creationId="{920A87F0-5009-866E-8422-657531822AF2}"/>
          </ac:spMkLst>
        </pc:spChg>
      </pc:sldChg>
      <pc:sldChg chg="modSp new mod">
        <pc:chgData name="hamid ghazvini" userId="1bbb9b6cc34e1cfb" providerId="LiveId" clId="{559E99A4-7663-4329-AD66-B723B2FE766D}" dt="2026-05-14T00:50:26.943" v="435"/>
        <pc:sldMkLst>
          <pc:docMk/>
          <pc:sldMk cId="3897946607" sldId="289"/>
        </pc:sldMkLst>
        <pc:spChg chg="mod">
          <ac:chgData name="hamid ghazvini" userId="1bbb9b6cc34e1cfb" providerId="LiveId" clId="{559E99A4-7663-4329-AD66-B723B2FE766D}" dt="2026-05-14T00:48:12.143" v="422" actId="20577"/>
          <ac:spMkLst>
            <pc:docMk/>
            <pc:sldMk cId="3897946607" sldId="289"/>
            <ac:spMk id="2" creationId="{AB43A7D9-515F-2CE5-D3C4-023299F080D5}"/>
          </ac:spMkLst>
        </pc:spChg>
        <pc:spChg chg="mod">
          <ac:chgData name="hamid ghazvini" userId="1bbb9b6cc34e1cfb" providerId="LiveId" clId="{559E99A4-7663-4329-AD66-B723B2FE766D}" dt="2026-05-14T00:50:26.943" v="435"/>
          <ac:spMkLst>
            <pc:docMk/>
            <pc:sldMk cId="3897946607" sldId="289"/>
            <ac:spMk id="3" creationId="{647ACA86-3A5D-6BB0-A62E-379CAC44D136}"/>
          </ac:spMkLst>
        </pc:spChg>
      </pc:sldChg>
      <pc:sldChg chg="addSp modSp new mod">
        <pc:chgData name="hamid ghazvini" userId="1bbb9b6cc34e1cfb" providerId="LiveId" clId="{559E99A4-7663-4329-AD66-B723B2FE766D}" dt="2026-05-14T01:26:06.670" v="591" actId="1076"/>
        <pc:sldMkLst>
          <pc:docMk/>
          <pc:sldMk cId="2904111905" sldId="290"/>
        </pc:sldMkLst>
        <pc:spChg chg="mod">
          <ac:chgData name="hamid ghazvini" userId="1bbb9b6cc34e1cfb" providerId="LiveId" clId="{559E99A4-7663-4329-AD66-B723B2FE766D}" dt="2026-05-14T01:22:13.060" v="580" actId="20577"/>
          <ac:spMkLst>
            <pc:docMk/>
            <pc:sldMk cId="2904111905" sldId="290"/>
            <ac:spMk id="2" creationId="{2400FAAE-6856-E040-7D8E-DB6C7A11B7EE}"/>
          </ac:spMkLst>
        </pc:spChg>
        <pc:spChg chg="mod">
          <ac:chgData name="hamid ghazvini" userId="1bbb9b6cc34e1cfb" providerId="LiveId" clId="{559E99A4-7663-4329-AD66-B723B2FE766D}" dt="2026-05-14T01:25:54.911" v="590" actId="14100"/>
          <ac:spMkLst>
            <pc:docMk/>
            <pc:sldMk cId="2904111905" sldId="290"/>
            <ac:spMk id="3" creationId="{6D2A081D-71E2-DFEC-3C88-C5CE4D756826}"/>
          </ac:spMkLst>
        </pc:spChg>
        <pc:picChg chg="add mod">
          <ac:chgData name="hamid ghazvini" userId="1bbb9b6cc34e1cfb" providerId="LiveId" clId="{559E99A4-7663-4329-AD66-B723B2FE766D}" dt="2026-05-14T01:26:06.670" v="591" actId="1076"/>
          <ac:picMkLst>
            <pc:docMk/>
            <pc:sldMk cId="2904111905" sldId="290"/>
            <ac:picMk id="5" creationId="{EE61F068-DB69-138E-311B-7FE5C1AA38EA}"/>
          </ac:picMkLst>
        </pc:picChg>
      </pc:sldChg>
      <pc:sldChg chg="new del">
        <pc:chgData name="hamid ghazvini" userId="1bbb9b6cc34e1cfb" providerId="LiveId" clId="{559E99A4-7663-4329-AD66-B723B2FE766D}" dt="2026-05-14T01:31:06.194" v="609" actId="2696"/>
        <pc:sldMkLst>
          <pc:docMk/>
          <pc:sldMk cId="2058130473" sldId="291"/>
        </pc:sldMkLst>
      </pc:sldChg>
      <pc:sldChg chg="addSp delSp modSp new mod modClrScheme chgLayout">
        <pc:chgData name="hamid ghazvini" userId="1bbb9b6cc34e1cfb" providerId="LiveId" clId="{559E99A4-7663-4329-AD66-B723B2FE766D}" dt="2026-05-14T01:29:16.662" v="599" actId="20577"/>
        <pc:sldMkLst>
          <pc:docMk/>
          <pc:sldMk cId="2808118683" sldId="292"/>
        </pc:sldMkLst>
        <pc:spChg chg="del">
          <ac:chgData name="hamid ghazvini" userId="1bbb9b6cc34e1cfb" providerId="LiveId" clId="{559E99A4-7663-4329-AD66-B723B2FE766D}" dt="2026-05-14T01:28:21.041" v="592" actId="21"/>
          <ac:spMkLst>
            <pc:docMk/>
            <pc:sldMk cId="2808118683" sldId="292"/>
            <ac:spMk id="2" creationId="{95BC1F1B-9F6B-8472-7A1C-77915F94A698}"/>
          </ac:spMkLst>
        </pc:spChg>
        <pc:spChg chg="del">
          <ac:chgData name="hamid ghazvini" userId="1bbb9b6cc34e1cfb" providerId="LiveId" clId="{559E99A4-7663-4329-AD66-B723B2FE766D}" dt="2026-05-14T01:28:24.811" v="593" actId="21"/>
          <ac:spMkLst>
            <pc:docMk/>
            <pc:sldMk cId="2808118683" sldId="292"/>
            <ac:spMk id="3" creationId="{FA848B76-5BE6-9F92-5836-936F0967805F}"/>
          </ac:spMkLst>
        </pc:spChg>
        <pc:spChg chg="add del mod">
          <ac:chgData name="hamid ghazvini" userId="1bbb9b6cc34e1cfb" providerId="LiveId" clId="{559E99A4-7663-4329-AD66-B723B2FE766D}" dt="2026-05-14T01:28:53.538" v="596" actId="21"/>
          <ac:spMkLst>
            <pc:docMk/>
            <pc:sldMk cId="2808118683" sldId="292"/>
            <ac:spMk id="10" creationId="{9D712ED1-D6DE-46C2-F87E-B35683DEA142}"/>
          </ac:spMkLst>
        </pc:spChg>
        <pc:spChg chg="add mod">
          <ac:chgData name="hamid ghazvini" userId="1bbb9b6cc34e1cfb" providerId="LiveId" clId="{559E99A4-7663-4329-AD66-B723B2FE766D}" dt="2026-05-14T01:29:16.662" v="599" actId="20577"/>
          <ac:spMkLst>
            <pc:docMk/>
            <pc:sldMk cId="2808118683" sldId="292"/>
            <ac:spMk id="12" creationId="{393780FF-68F7-5067-D010-CE20C0AC4320}"/>
          </ac:spMkLst>
        </pc:spChg>
        <pc:picChg chg="add mod">
          <ac:chgData name="hamid ghazvini" userId="1bbb9b6cc34e1cfb" providerId="LiveId" clId="{559E99A4-7663-4329-AD66-B723B2FE766D}" dt="2026-05-14T01:28:45.616" v="595" actId="26606"/>
          <ac:picMkLst>
            <pc:docMk/>
            <pc:sldMk cId="2808118683" sldId="292"/>
            <ac:picMk id="5" creationId="{98A13353-4293-3812-5B26-51A4A615E15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5/13/2026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5/13/2026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5/13/2026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5/13/2026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5/13/2026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5/13/2026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5/13/2026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5/13/2026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5/13/2026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5/13/2026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5/13/2026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5/13/2026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BA5DCFA-5053-8B80-3519-3B67B42DA478}"/>
              </a:ext>
            </a:extLst>
          </p:cNvPr>
          <p:cNvPicPr>
            <a:picLocks noChangeAspect="1"/>
          </p:cNvPicPr>
          <p:nvPr/>
        </p:nvPicPr>
        <p:blipFill>
          <a:blip r:embed="rId2">
            <a:extLst>
              <a:ext uri="{28A0092B-C50C-407E-A947-70E740481C1C}">
                <a14:useLocalDpi xmlns:a14="http://schemas.microsoft.com/office/drawing/2010/main" val="0"/>
              </a:ext>
            </a:extLst>
          </a:blip>
          <a:srcRect t="25819" b="24112"/>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Neurology II-3</a:t>
            </a:r>
            <a:endParaRPr lang="en-US"/>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Vertigo, Ataxia</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88176A-178D-54D4-0E77-09D045B2FE56}"/>
              </a:ext>
            </a:extLst>
          </p:cNvPr>
          <p:cNvSpPr>
            <a:spLocks noGrp="1"/>
          </p:cNvSpPr>
          <p:nvPr>
            <p:ph idx="1"/>
          </p:nvPr>
        </p:nvSpPr>
        <p:spPr>
          <a:xfrm>
            <a:off x="1097280" y="2108201"/>
            <a:ext cx="3601180" cy="3760891"/>
          </a:xfrm>
        </p:spPr>
        <p:txBody>
          <a:bodyPr/>
          <a:lstStyle/>
          <a:p>
            <a:r>
              <a:rPr lang="en-US" b="1" dirty="0"/>
              <a:t>Equilibrium </a:t>
            </a:r>
            <a:r>
              <a:rPr lang="en-US" dirty="0"/>
              <a:t>is the ability to maintain orientation of the body and its parts in relation to external space. It depends on continuous visual, labyrinthine, and proprioceptive somatosensory input and its integration in the brainstem </a:t>
            </a:r>
            <a:r>
              <a:rPr lang="en-CA" dirty="0"/>
              <a:t>and cerebellum.</a:t>
            </a:r>
          </a:p>
        </p:txBody>
      </p:sp>
      <p:pic>
        <p:nvPicPr>
          <p:cNvPr id="5" name="Picture 4">
            <a:extLst>
              <a:ext uri="{FF2B5EF4-FFF2-40B4-BE49-F238E27FC236}">
                <a16:creationId xmlns:a16="http://schemas.microsoft.com/office/drawing/2014/main" id="{86F0311A-A1E1-1B84-6C6B-734D58125042}"/>
              </a:ext>
            </a:extLst>
          </p:cNvPr>
          <p:cNvPicPr>
            <a:picLocks noChangeAspect="1"/>
          </p:cNvPicPr>
          <p:nvPr/>
        </p:nvPicPr>
        <p:blipFill>
          <a:blip r:embed="rId2"/>
          <a:stretch>
            <a:fillRect/>
          </a:stretch>
        </p:blipFill>
        <p:spPr>
          <a:xfrm>
            <a:off x="4774254" y="1606381"/>
            <a:ext cx="6527780" cy="3645238"/>
          </a:xfrm>
          <a:prstGeom prst="rect">
            <a:avLst/>
          </a:prstGeom>
        </p:spPr>
      </p:pic>
    </p:spTree>
    <p:extLst>
      <p:ext uri="{BB962C8B-B14F-4D97-AF65-F5344CB8AC3E}">
        <p14:creationId xmlns:p14="http://schemas.microsoft.com/office/powerpoint/2010/main" val="1034387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3D365-7612-9050-ACF1-0FABED6668C3}"/>
              </a:ext>
            </a:extLst>
          </p:cNvPr>
          <p:cNvSpPr>
            <a:spLocks noGrp="1"/>
          </p:cNvSpPr>
          <p:nvPr>
            <p:ph type="title"/>
          </p:nvPr>
        </p:nvSpPr>
        <p:spPr/>
        <p:txBody>
          <a:bodyPr>
            <a:normAutofit/>
          </a:bodyPr>
          <a:lstStyle/>
          <a:p>
            <a:r>
              <a:rPr lang="en-CA" sz="3200" dirty="0">
                <a:solidFill>
                  <a:srgbClr val="8C60CC"/>
                </a:solidFill>
              </a:rPr>
              <a:t>VERTIGO</a:t>
            </a:r>
            <a:br>
              <a:rPr lang="en-CA" sz="3200" dirty="0">
                <a:solidFill>
                  <a:srgbClr val="8C60CC"/>
                </a:solidFill>
              </a:rPr>
            </a:br>
            <a:endParaRPr lang="en-CA" sz="3200" dirty="0">
              <a:solidFill>
                <a:srgbClr val="8C60CC"/>
              </a:solidFill>
            </a:endParaRPr>
          </a:p>
        </p:txBody>
      </p:sp>
      <p:sp>
        <p:nvSpPr>
          <p:cNvPr id="3" name="Content Placeholder 2">
            <a:extLst>
              <a:ext uri="{FF2B5EF4-FFF2-40B4-BE49-F238E27FC236}">
                <a16:creationId xmlns:a16="http://schemas.microsoft.com/office/drawing/2014/main" id="{F13243DE-D06A-D2DB-25C3-A738C8D50B38}"/>
              </a:ext>
            </a:extLst>
          </p:cNvPr>
          <p:cNvSpPr>
            <a:spLocks noGrp="1"/>
          </p:cNvSpPr>
          <p:nvPr>
            <p:ph idx="1"/>
          </p:nvPr>
        </p:nvSpPr>
        <p:spPr/>
        <p:txBody>
          <a:bodyPr/>
          <a:lstStyle/>
          <a:p>
            <a:r>
              <a:rPr lang="en-US" b="1" dirty="0"/>
              <a:t>Vertigo </a:t>
            </a:r>
            <a:r>
              <a:rPr lang="en-US" dirty="0"/>
              <a:t>is the illusion of movement of the body or the </a:t>
            </a:r>
            <a:r>
              <a:rPr lang="en-CA" dirty="0"/>
              <a:t>environment.</a:t>
            </a:r>
          </a:p>
          <a:p>
            <a:r>
              <a:rPr lang="en-US" dirty="0"/>
              <a:t>It may be associated with other symptoms, such as </a:t>
            </a:r>
            <a:r>
              <a:rPr lang="en-US" b="1" dirty="0"/>
              <a:t>impulsion</a:t>
            </a:r>
            <a:r>
              <a:rPr lang="en-US" dirty="0"/>
              <a:t>, </a:t>
            </a:r>
            <a:r>
              <a:rPr lang="en-US" b="1" dirty="0"/>
              <a:t>oscillopsia</a:t>
            </a:r>
            <a:r>
              <a:rPr lang="en-US" dirty="0"/>
              <a:t>, nausea, vomiting, or gait ataxia.</a:t>
            </a:r>
          </a:p>
          <a:p>
            <a:r>
              <a:rPr lang="en-US" dirty="0"/>
              <a:t>Vertigo must be distinguished from </a:t>
            </a:r>
            <a:r>
              <a:rPr lang="en-US" dirty="0" err="1"/>
              <a:t>nonvertiginous</a:t>
            </a:r>
            <a:r>
              <a:rPr lang="en-US" dirty="0"/>
              <a:t> </a:t>
            </a:r>
            <a:r>
              <a:rPr lang="en-US" b="1" dirty="0"/>
              <a:t>dizziness</a:t>
            </a:r>
            <a:r>
              <a:rPr lang="en-US" dirty="0"/>
              <a:t>, which includes sensations of light-headedness, faintness, or giddiness not associated with an illusion of </a:t>
            </a:r>
            <a:r>
              <a:rPr lang="en-CA" dirty="0"/>
              <a:t>movement.</a:t>
            </a:r>
          </a:p>
          <a:p>
            <a:r>
              <a:rPr lang="en-US" dirty="0"/>
              <a:t>The first step in the differential diagnosis of vertigo is to localize the pathologic process to the peripheral or central </a:t>
            </a:r>
            <a:r>
              <a:rPr lang="en-CA" dirty="0"/>
              <a:t>vestibular pathways.</a:t>
            </a:r>
          </a:p>
        </p:txBody>
      </p:sp>
    </p:spTree>
    <p:extLst>
      <p:ext uri="{BB962C8B-B14F-4D97-AF65-F5344CB8AC3E}">
        <p14:creationId xmlns:p14="http://schemas.microsoft.com/office/powerpoint/2010/main" val="1229064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F29A79-B0E6-57ED-3304-CF518FA4A761}"/>
              </a:ext>
            </a:extLst>
          </p:cNvPr>
          <p:cNvPicPr>
            <a:picLocks noChangeAspect="1"/>
          </p:cNvPicPr>
          <p:nvPr/>
        </p:nvPicPr>
        <p:blipFill>
          <a:blip r:embed="rId2"/>
          <a:stretch>
            <a:fillRect/>
          </a:stretch>
        </p:blipFill>
        <p:spPr>
          <a:xfrm>
            <a:off x="5824758" y="812799"/>
            <a:ext cx="5196796" cy="5294757"/>
          </a:xfrm>
          <a:prstGeom prst="rect">
            <a:avLst/>
          </a:prstGeom>
          <a:noFill/>
        </p:spPr>
      </p:pic>
      <p:sp>
        <p:nvSpPr>
          <p:cNvPr id="12" name="Text Placeholder 3">
            <a:extLst>
              <a:ext uri="{FF2B5EF4-FFF2-40B4-BE49-F238E27FC236}">
                <a16:creationId xmlns:a16="http://schemas.microsoft.com/office/drawing/2014/main" id="{560FD274-409E-372D-A402-0EB1C94B8BC3}"/>
              </a:ext>
            </a:extLst>
          </p:cNvPr>
          <p:cNvSpPr>
            <a:spLocks noGrp="1"/>
          </p:cNvSpPr>
          <p:nvPr>
            <p:ph type="body" sz="half" idx="2"/>
          </p:nvPr>
        </p:nvSpPr>
        <p:spPr>
          <a:xfrm>
            <a:off x="643465" y="3043050"/>
            <a:ext cx="3517567" cy="3064505"/>
          </a:xfrm>
        </p:spPr>
        <p:txBody>
          <a:bodyPr/>
          <a:lstStyle/>
          <a:p>
            <a:r>
              <a:rPr lang="en-US" dirty="0"/>
              <a:t>Peripheral and central vestibular pathways.</a:t>
            </a:r>
          </a:p>
        </p:txBody>
      </p:sp>
    </p:spTree>
    <p:extLst>
      <p:ext uri="{BB962C8B-B14F-4D97-AF65-F5344CB8AC3E}">
        <p14:creationId xmlns:p14="http://schemas.microsoft.com/office/powerpoint/2010/main" val="3814389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429251-0749-F861-F521-42EC084FDBC2}"/>
              </a:ext>
            </a:extLst>
          </p:cNvPr>
          <p:cNvPicPr>
            <a:picLocks noChangeAspect="1"/>
          </p:cNvPicPr>
          <p:nvPr/>
        </p:nvPicPr>
        <p:blipFill>
          <a:blip r:embed="rId2"/>
          <a:stretch>
            <a:fillRect/>
          </a:stretch>
        </p:blipFill>
        <p:spPr>
          <a:xfrm>
            <a:off x="5713426" y="1681615"/>
            <a:ext cx="5330936" cy="3494769"/>
          </a:xfrm>
          <a:prstGeom prst="rect">
            <a:avLst/>
          </a:prstGeom>
          <a:noFill/>
        </p:spPr>
      </p:pic>
      <p:sp>
        <p:nvSpPr>
          <p:cNvPr id="13" name="Text Placeholder 3">
            <a:extLst>
              <a:ext uri="{FF2B5EF4-FFF2-40B4-BE49-F238E27FC236}">
                <a16:creationId xmlns:a16="http://schemas.microsoft.com/office/drawing/2014/main" id="{DC8D5DFE-9001-6FE9-2299-6825A18CAD5F}"/>
              </a:ext>
            </a:extLst>
          </p:cNvPr>
          <p:cNvSpPr>
            <a:spLocks noGrp="1"/>
          </p:cNvSpPr>
          <p:nvPr>
            <p:ph type="body" sz="half" idx="2"/>
          </p:nvPr>
        </p:nvSpPr>
        <p:spPr>
          <a:xfrm>
            <a:off x="643465" y="3043050"/>
            <a:ext cx="3517567" cy="3064505"/>
          </a:xfrm>
        </p:spPr>
        <p:txBody>
          <a:bodyPr/>
          <a:lstStyle/>
          <a:p>
            <a:r>
              <a:rPr lang="en-US" dirty="0"/>
              <a:t>Characteristics of Peripheral and Central </a:t>
            </a:r>
            <a:r>
              <a:rPr lang="en-CA" dirty="0"/>
              <a:t>Vertigo.</a:t>
            </a:r>
            <a:endParaRPr lang="en-US" dirty="0"/>
          </a:p>
        </p:txBody>
      </p:sp>
    </p:spTree>
    <p:extLst>
      <p:ext uri="{BB962C8B-B14F-4D97-AF65-F5344CB8AC3E}">
        <p14:creationId xmlns:p14="http://schemas.microsoft.com/office/powerpoint/2010/main" val="76929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6181DB-B562-D8B4-3CF6-E62C751131D0}"/>
              </a:ext>
            </a:extLst>
          </p:cNvPr>
          <p:cNvSpPr>
            <a:spLocks noGrp="1"/>
          </p:cNvSpPr>
          <p:nvPr>
            <p:ph idx="1"/>
          </p:nvPr>
        </p:nvSpPr>
        <p:spPr/>
        <p:txBody>
          <a:bodyPr/>
          <a:lstStyle/>
          <a:p>
            <a:r>
              <a:rPr lang="en-CA" b="1" dirty="0"/>
              <a:t>PERIPHERAL VERTIGO</a:t>
            </a:r>
          </a:p>
          <a:p>
            <a:r>
              <a:rPr lang="en-US" b="1" dirty="0"/>
              <a:t>Peripheral </a:t>
            </a:r>
            <a:r>
              <a:rPr lang="en-US" dirty="0"/>
              <a:t>vestibular lesions affect the </a:t>
            </a:r>
            <a:r>
              <a:rPr lang="en-US" b="1" dirty="0"/>
              <a:t>labyrinth </a:t>
            </a:r>
            <a:r>
              <a:rPr lang="en-US" dirty="0"/>
              <a:t>of the inner ear or the vestibular division of the </a:t>
            </a:r>
            <a:r>
              <a:rPr lang="en-US" b="1" dirty="0"/>
              <a:t>vestibulocochlear(VIII) nerve</a:t>
            </a:r>
            <a:r>
              <a:rPr lang="en-US" dirty="0"/>
              <a:t>. Vertigo from peripheral lesions tends to be intermittent, lasts for briefer periods, and produces more distress than vertigo of central origin.</a:t>
            </a:r>
          </a:p>
          <a:p>
            <a:r>
              <a:rPr lang="en-CA" b="1" dirty="0"/>
              <a:t>Nystagmus</a:t>
            </a:r>
          </a:p>
          <a:p>
            <a:r>
              <a:rPr lang="en-CA" b="1" dirty="0"/>
              <a:t>Hearing loss</a:t>
            </a:r>
          </a:p>
          <a:p>
            <a:r>
              <a:rPr lang="en-CA" b="1" dirty="0"/>
              <a:t>Tinnitus</a:t>
            </a:r>
            <a:endParaRPr lang="en-CA" dirty="0"/>
          </a:p>
        </p:txBody>
      </p:sp>
    </p:spTree>
    <p:extLst>
      <p:ext uri="{BB962C8B-B14F-4D97-AF65-F5344CB8AC3E}">
        <p14:creationId xmlns:p14="http://schemas.microsoft.com/office/powerpoint/2010/main" val="1636343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DC3716-3C5D-D1B7-CB5E-1AD22F271108}"/>
              </a:ext>
            </a:extLst>
          </p:cNvPr>
          <p:cNvPicPr>
            <a:picLocks noChangeAspect="1"/>
          </p:cNvPicPr>
          <p:nvPr/>
        </p:nvPicPr>
        <p:blipFill>
          <a:blip r:embed="rId2"/>
          <a:stretch>
            <a:fillRect/>
          </a:stretch>
        </p:blipFill>
        <p:spPr>
          <a:xfrm>
            <a:off x="1400782" y="398293"/>
            <a:ext cx="9241277" cy="6160852"/>
          </a:xfrm>
          <a:prstGeom prst="rect">
            <a:avLst/>
          </a:prstGeom>
        </p:spPr>
      </p:pic>
    </p:spTree>
    <p:extLst>
      <p:ext uri="{BB962C8B-B14F-4D97-AF65-F5344CB8AC3E}">
        <p14:creationId xmlns:p14="http://schemas.microsoft.com/office/powerpoint/2010/main" val="898189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B059C9-9823-9BC1-8FC0-154A260649EF}"/>
              </a:ext>
            </a:extLst>
          </p:cNvPr>
          <p:cNvSpPr>
            <a:spLocks noGrp="1"/>
          </p:cNvSpPr>
          <p:nvPr>
            <p:ph idx="1"/>
          </p:nvPr>
        </p:nvSpPr>
        <p:spPr/>
        <p:txBody>
          <a:bodyPr/>
          <a:lstStyle/>
          <a:p>
            <a:r>
              <a:rPr lang="en-CA" b="1" dirty="0"/>
              <a:t>CENTRAL VERTIGO</a:t>
            </a:r>
          </a:p>
          <a:p>
            <a:r>
              <a:rPr lang="en-US" dirty="0"/>
              <a:t>Vertigo of central nervous system origin usually results from lesions that affect the brainstem </a:t>
            </a:r>
            <a:r>
              <a:rPr lang="en-US" b="1" dirty="0"/>
              <a:t>vestibular nuclei </a:t>
            </a:r>
            <a:r>
              <a:rPr lang="en-US" dirty="0"/>
              <a:t>or </a:t>
            </a:r>
            <a:r>
              <a:rPr lang="en-CA" dirty="0"/>
              <a:t>their connections.</a:t>
            </a:r>
          </a:p>
          <a:p>
            <a:r>
              <a:rPr lang="en-US" b="1" dirty="0"/>
              <a:t>Motor or sensory deficits</a:t>
            </a:r>
          </a:p>
          <a:p>
            <a:r>
              <a:rPr lang="en-US" b="1" dirty="0"/>
              <a:t>Hyperreflexia</a:t>
            </a:r>
            <a:endParaRPr lang="en-US" dirty="0"/>
          </a:p>
          <a:p>
            <a:r>
              <a:rPr lang="en-CA" b="1" dirty="0"/>
              <a:t>Extensor plantar responses</a:t>
            </a:r>
          </a:p>
          <a:p>
            <a:r>
              <a:rPr lang="en-CA" b="1" dirty="0"/>
              <a:t>Dysarthria</a:t>
            </a:r>
          </a:p>
          <a:p>
            <a:r>
              <a:rPr lang="en-CA" b="1" dirty="0"/>
              <a:t>Limb ataxia</a:t>
            </a:r>
            <a:endParaRPr lang="en-CA" dirty="0"/>
          </a:p>
        </p:txBody>
      </p:sp>
    </p:spTree>
    <p:extLst>
      <p:ext uri="{BB962C8B-B14F-4D97-AF65-F5344CB8AC3E}">
        <p14:creationId xmlns:p14="http://schemas.microsoft.com/office/powerpoint/2010/main" val="3957890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9ABCB-59FD-31DA-7D79-47F1C253D3A5}"/>
              </a:ext>
            </a:extLst>
          </p:cNvPr>
          <p:cNvSpPr>
            <a:spLocks noGrp="1"/>
          </p:cNvSpPr>
          <p:nvPr>
            <p:ph type="title"/>
          </p:nvPr>
        </p:nvSpPr>
        <p:spPr/>
        <p:txBody>
          <a:bodyPr>
            <a:normAutofit/>
          </a:bodyPr>
          <a:lstStyle/>
          <a:p>
            <a:r>
              <a:rPr lang="en-CA" sz="3200" dirty="0">
                <a:solidFill>
                  <a:srgbClr val="8C60CC"/>
                </a:solidFill>
              </a:rPr>
              <a:t>ATAXIA</a:t>
            </a:r>
            <a:br>
              <a:rPr lang="en-CA" sz="3200" dirty="0">
                <a:solidFill>
                  <a:srgbClr val="8C60CC"/>
                </a:solidFill>
              </a:rPr>
            </a:br>
            <a:endParaRPr lang="en-CA" sz="3200" dirty="0">
              <a:solidFill>
                <a:srgbClr val="8C60CC"/>
              </a:solidFill>
            </a:endParaRPr>
          </a:p>
        </p:txBody>
      </p:sp>
      <p:sp>
        <p:nvSpPr>
          <p:cNvPr id="3" name="Content Placeholder 2">
            <a:extLst>
              <a:ext uri="{FF2B5EF4-FFF2-40B4-BE49-F238E27FC236}">
                <a16:creationId xmlns:a16="http://schemas.microsoft.com/office/drawing/2014/main" id="{09ECBF12-F90B-A732-914E-5AE4CFCC5CCF}"/>
              </a:ext>
            </a:extLst>
          </p:cNvPr>
          <p:cNvSpPr>
            <a:spLocks noGrp="1"/>
          </p:cNvSpPr>
          <p:nvPr>
            <p:ph idx="1"/>
          </p:nvPr>
        </p:nvSpPr>
        <p:spPr>
          <a:xfrm>
            <a:off x="1097280" y="2108201"/>
            <a:ext cx="4998720" cy="3760891"/>
          </a:xfrm>
        </p:spPr>
        <p:txBody>
          <a:bodyPr/>
          <a:lstStyle/>
          <a:p>
            <a:r>
              <a:rPr lang="en-US" b="1" dirty="0"/>
              <a:t>Ataxia </a:t>
            </a:r>
            <a:r>
              <a:rPr lang="en-US" dirty="0"/>
              <a:t>is incoordination or clumsiness of movement that is not the result of muscle weakness.</a:t>
            </a:r>
          </a:p>
          <a:p>
            <a:r>
              <a:rPr lang="en-US" dirty="0"/>
              <a:t>It can be caused by vestibular, cerebellar, or sensory (proprioceptive) disorders. Ataxia can affect eye movement, speech (producing dysarthria), individual limbs, the trunk, stance, or gait.</a:t>
            </a:r>
          </a:p>
          <a:p>
            <a:endParaRPr lang="en-CA" dirty="0"/>
          </a:p>
        </p:txBody>
      </p:sp>
      <p:pic>
        <p:nvPicPr>
          <p:cNvPr id="5" name="Picture 4">
            <a:extLst>
              <a:ext uri="{FF2B5EF4-FFF2-40B4-BE49-F238E27FC236}">
                <a16:creationId xmlns:a16="http://schemas.microsoft.com/office/drawing/2014/main" id="{F5616952-444A-A470-4A2A-BFB237FA86A1}"/>
              </a:ext>
            </a:extLst>
          </p:cNvPr>
          <p:cNvPicPr>
            <a:picLocks noChangeAspect="1"/>
          </p:cNvPicPr>
          <p:nvPr/>
        </p:nvPicPr>
        <p:blipFill>
          <a:blip r:embed="rId2"/>
          <a:stretch>
            <a:fillRect/>
          </a:stretch>
        </p:blipFill>
        <p:spPr>
          <a:xfrm>
            <a:off x="7327599" y="559340"/>
            <a:ext cx="3828081" cy="5739319"/>
          </a:xfrm>
          <a:prstGeom prst="rect">
            <a:avLst/>
          </a:prstGeom>
        </p:spPr>
      </p:pic>
    </p:spTree>
    <p:extLst>
      <p:ext uri="{BB962C8B-B14F-4D97-AF65-F5344CB8AC3E}">
        <p14:creationId xmlns:p14="http://schemas.microsoft.com/office/powerpoint/2010/main" val="2837714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FFC73C8-19EC-E666-8A34-B125FF9F7284}"/>
              </a:ext>
            </a:extLst>
          </p:cNvPr>
          <p:cNvPicPr>
            <a:picLocks noChangeAspect="1"/>
          </p:cNvPicPr>
          <p:nvPr/>
        </p:nvPicPr>
        <p:blipFill>
          <a:blip r:embed="rId2"/>
          <a:stretch>
            <a:fillRect/>
          </a:stretch>
        </p:blipFill>
        <p:spPr>
          <a:xfrm>
            <a:off x="486383" y="454775"/>
            <a:ext cx="11177082" cy="4035203"/>
          </a:xfrm>
          <a:prstGeom prst="rect">
            <a:avLst/>
          </a:prstGeom>
          <a:noFill/>
        </p:spPr>
      </p:pic>
      <p:sp>
        <p:nvSpPr>
          <p:cNvPr id="13" name="Text Placeholder 3">
            <a:extLst>
              <a:ext uri="{FF2B5EF4-FFF2-40B4-BE49-F238E27FC236}">
                <a16:creationId xmlns:a16="http://schemas.microsoft.com/office/drawing/2014/main" id="{F1BFFA9F-C6F8-6BB4-9C4B-A4F8A78B5B18}"/>
              </a:ext>
            </a:extLst>
          </p:cNvPr>
          <p:cNvSpPr>
            <a:spLocks noGrp="1"/>
          </p:cNvSpPr>
          <p:nvPr>
            <p:ph type="body" sz="half" idx="2"/>
          </p:nvPr>
        </p:nvSpPr>
        <p:spPr>
          <a:xfrm>
            <a:off x="1097279" y="5715000"/>
            <a:ext cx="10113264" cy="609600"/>
          </a:xfrm>
        </p:spPr>
        <p:txBody>
          <a:bodyPr/>
          <a:lstStyle/>
          <a:p>
            <a:r>
              <a:rPr lang="en-US" dirty="0"/>
              <a:t>Characteristics of Vestibular, Cerebellar, and Sensory Ataxia.</a:t>
            </a:r>
          </a:p>
        </p:txBody>
      </p:sp>
    </p:spTree>
    <p:extLst>
      <p:ext uri="{BB962C8B-B14F-4D97-AF65-F5344CB8AC3E}">
        <p14:creationId xmlns:p14="http://schemas.microsoft.com/office/powerpoint/2010/main" val="2094695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3">
            <a:extLst>
              <a:ext uri="{FF2B5EF4-FFF2-40B4-BE49-F238E27FC236}">
                <a16:creationId xmlns:a16="http://schemas.microsoft.com/office/drawing/2014/main" id="{B505F9CA-C7DE-4343-8C49-99F60E94233A}"/>
              </a:ext>
            </a:extLst>
          </p:cNvPr>
          <p:cNvSpPr>
            <a:spLocks noGrp="1"/>
          </p:cNvSpPr>
          <p:nvPr>
            <p:ph type="body" sz="half" idx="2"/>
          </p:nvPr>
        </p:nvSpPr>
        <p:spPr>
          <a:xfrm>
            <a:off x="643466" y="2671638"/>
            <a:ext cx="2481398" cy="3435917"/>
          </a:xfrm>
        </p:spPr>
        <p:txBody>
          <a:bodyPr/>
          <a:lstStyle/>
          <a:p>
            <a:r>
              <a:rPr lang="en-US" dirty="0"/>
              <a:t>Anatomic divisions of the cerebellum in midsagittal view (</a:t>
            </a:r>
            <a:r>
              <a:rPr lang="en-US" b="1" dirty="0"/>
              <a:t>A</a:t>
            </a:r>
            <a:r>
              <a:rPr lang="en-US" dirty="0"/>
              <a:t>), or unfolded </a:t>
            </a:r>
            <a:r>
              <a:rPr lang="en-US" b="1" dirty="0"/>
              <a:t>(arrows) </a:t>
            </a:r>
            <a:r>
              <a:rPr lang="en-US" dirty="0"/>
              <a:t>and viewed from </a:t>
            </a:r>
            <a:r>
              <a:rPr lang="en-CA" dirty="0"/>
              <a:t>behind (</a:t>
            </a:r>
            <a:r>
              <a:rPr lang="en-CA" b="1" dirty="0"/>
              <a:t>B</a:t>
            </a:r>
            <a:r>
              <a:rPr lang="en-CA" dirty="0"/>
              <a:t>).</a:t>
            </a:r>
            <a:endParaRPr lang="en-US" dirty="0"/>
          </a:p>
        </p:txBody>
      </p:sp>
      <p:pic>
        <p:nvPicPr>
          <p:cNvPr id="10" name="Picture 9">
            <a:extLst>
              <a:ext uri="{FF2B5EF4-FFF2-40B4-BE49-F238E27FC236}">
                <a16:creationId xmlns:a16="http://schemas.microsoft.com/office/drawing/2014/main" id="{20FE4FCD-57CD-0A66-1FB2-39D715B25BF9}"/>
              </a:ext>
            </a:extLst>
          </p:cNvPr>
          <p:cNvPicPr>
            <a:picLocks noChangeAspect="1"/>
          </p:cNvPicPr>
          <p:nvPr/>
        </p:nvPicPr>
        <p:blipFill>
          <a:blip r:embed="rId2"/>
          <a:stretch>
            <a:fillRect/>
          </a:stretch>
        </p:blipFill>
        <p:spPr>
          <a:xfrm>
            <a:off x="3750422" y="0"/>
            <a:ext cx="4691156" cy="6858000"/>
          </a:xfrm>
          <a:prstGeom prst="rect">
            <a:avLst/>
          </a:prstGeom>
        </p:spPr>
      </p:pic>
    </p:spTree>
    <p:extLst>
      <p:ext uri="{BB962C8B-B14F-4D97-AF65-F5344CB8AC3E}">
        <p14:creationId xmlns:p14="http://schemas.microsoft.com/office/powerpoint/2010/main" val="1933537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657D39DA-CAF6-08D2-8006-515FBC47027E}"/>
              </a:ext>
            </a:extLst>
          </p:cNvPr>
          <p:cNvSpPr>
            <a:spLocks noGrp="1"/>
          </p:cNvSpPr>
          <p:nvPr>
            <p:ph type="body" sz="half" idx="2"/>
          </p:nvPr>
        </p:nvSpPr>
        <p:spPr>
          <a:xfrm>
            <a:off x="643465" y="2345634"/>
            <a:ext cx="2044075" cy="3761921"/>
          </a:xfrm>
        </p:spPr>
        <p:txBody>
          <a:bodyPr/>
          <a:lstStyle/>
          <a:p>
            <a:r>
              <a:rPr lang="en-US" dirty="0"/>
              <a:t>Cerebellar connections in the superior, middle, and inferior cerebellar peduncles.</a:t>
            </a:r>
          </a:p>
        </p:txBody>
      </p:sp>
      <p:pic>
        <p:nvPicPr>
          <p:cNvPr id="10" name="Picture 9">
            <a:extLst>
              <a:ext uri="{FF2B5EF4-FFF2-40B4-BE49-F238E27FC236}">
                <a16:creationId xmlns:a16="http://schemas.microsoft.com/office/drawing/2014/main" id="{895BC4B3-EAC6-FE4B-70C3-168561060386}"/>
              </a:ext>
            </a:extLst>
          </p:cNvPr>
          <p:cNvPicPr>
            <a:picLocks noChangeAspect="1"/>
          </p:cNvPicPr>
          <p:nvPr/>
        </p:nvPicPr>
        <p:blipFill>
          <a:blip r:embed="rId2"/>
          <a:stretch>
            <a:fillRect/>
          </a:stretch>
        </p:blipFill>
        <p:spPr>
          <a:xfrm>
            <a:off x="3095536" y="84482"/>
            <a:ext cx="8259097" cy="6689035"/>
          </a:xfrm>
          <a:prstGeom prst="rect">
            <a:avLst/>
          </a:prstGeom>
        </p:spPr>
      </p:pic>
    </p:spTree>
    <p:extLst>
      <p:ext uri="{BB962C8B-B14F-4D97-AF65-F5344CB8AC3E}">
        <p14:creationId xmlns:p14="http://schemas.microsoft.com/office/powerpoint/2010/main" val="479157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2901F3-1553-A907-BC2F-74DFA46F3A08}"/>
              </a:ext>
            </a:extLst>
          </p:cNvPr>
          <p:cNvPicPr>
            <a:picLocks noChangeAspect="1"/>
          </p:cNvPicPr>
          <p:nvPr/>
        </p:nvPicPr>
        <p:blipFill>
          <a:blip r:embed="rId2"/>
          <a:stretch>
            <a:fillRect/>
          </a:stretch>
        </p:blipFill>
        <p:spPr>
          <a:xfrm>
            <a:off x="544749" y="421447"/>
            <a:ext cx="11118715" cy="4134556"/>
          </a:xfrm>
          <a:prstGeom prst="rect">
            <a:avLst/>
          </a:prstGeom>
          <a:noFill/>
        </p:spPr>
      </p:pic>
      <p:sp>
        <p:nvSpPr>
          <p:cNvPr id="13" name="Text Placeholder 3">
            <a:extLst>
              <a:ext uri="{FF2B5EF4-FFF2-40B4-BE49-F238E27FC236}">
                <a16:creationId xmlns:a16="http://schemas.microsoft.com/office/drawing/2014/main" id="{647FEB22-0AB6-51C0-D85D-7F27A611638D}"/>
              </a:ext>
            </a:extLst>
          </p:cNvPr>
          <p:cNvSpPr>
            <a:spLocks noGrp="1"/>
          </p:cNvSpPr>
          <p:nvPr>
            <p:ph type="body" sz="half" idx="2"/>
          </p:nvPr>
        </p:nvSpPr>
        <p:spPr>
          <a:xfrm>
            <a:off x="1097279" y="5715000"/>
            <a:ext cx="10113264" cy="609600"/>
          </a:xfrm>
        </p:spPr>
        <p:txBody>
          <a:bodyPr/>
          <a:lstStyle/>
          <a:p>
            <a:r>
              <a:rPr lang="en-US" dirty="0"/>
              <a:t>Clinical Patterns of Cerebellar Ataxia.</a:t>
            </a:r>
          </a:p>
        </p:txBody>
      </p:sp>
    </p:spTree>
    <p:extLst>
      <p:ext uri="{BB962C8B-B14F-4D97-AF65-F5344CB8AC3E}">
        <p14:creationId xmlns:p14="http://schemas.microsoft.com/office/powerpoint/2010/main" val="2310623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2243565D-6F58-4472-0175-14904EF3447A}"/>
              </a:ext>
            </a:extLst>
          </p:cNvPr>
          <p:cNvPicPr>
            <a:picLocks noGrp="1" noChangeAspect="1"/>
          </p:cNvPicPr>
          <p:nvPr>
            <p:ph idx="1"/>
          </p:nvPr>
        </p:nvPicPr>
        <p:blipFill>
          <a:blip r:embed="rId2"/>
          <a:stretch/>
        </p:blipFill>
        <p:spPr>
          <a:xfrm>
            <a:off x="4839074" y="1057994"/>
            <a:ext cx="6710547" cy="4742011"/>
          </a:xfrm>
          <a:prstGeom prst="rect">
            <a:avLst/>
          </a:prstGeom>
          <a:noFill/>
        </p:spPr>
      </p:pic>
      <p:sp>
        <p:nvSpPr>
          <p:cNvPr id="16" name="Text Placeholder 3">
            <a:extLst>
              <a:ext uri="{FF2B5EF4-FFF2-40B4-BE49-F238E27FC236}">
                <a16:creationId xmlns:a16="http://schemas.microsoft.com/office/drawing/2014/main" id="{BD9051FC-BA77-73DD-F778-80CBFC09F5E9}"/>
              </a:ext>
            </a:extLst>
          </p:cNvPr>
          <p:cNvSpPr>
            <a:spLocks noGrp="1"/>
          </p:cNvSpPr>
          <p:nvPr>
            <p:ph type="body" sz="half" idx="2"/>
          </p:nvPr>
        </p:nvSpPr>
        <p:spPr>
          <a:xfrm>
            <a:off x="643465" y="3043050"/>
            <a:ext cx="3517567" cy="3064505"/>
          </a:xfrm>
        </p:spPr>
        <p:txBody>
          <a:bodyPr/>
          <a:lstStyle/>
          <a:p>
            <a:r>
              <a:rPr lang="en-US" dirty="0"/>
              <a:t>Pathways mediating proprioception (left, light blue) and other somatic sensory modalities (left and </a:t>
            </a:r>
            <a:r>
              <a:rPr lang="en-CA" dirty="0"/>
              <a:t>right).</a:t>
            </a:r>
            <a:endParaRPr lang="en-US" dirty="0"/>
          </a:p>
        </p:txBody>
      </p:sp>
    </p:spTree>
    <p:extLst>
      <p:ext uri="{BB962C8B-B14F-4D97-AF65-F5344CB8AC3E}">
        <p14:creationId xmlns:p14="http://schemas.microsoft.com/office/powerpoint/2010/main" val="347493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E2ED2-8682-E6D4-31BC-C99AAA8B3C6D}"/>
              </a:ext>
            </a:extLst>
          </p:cNvPr>
          <p:cNvSpPr>
            <a:spLocks noGrp="1"/>
          </p:cNvSpPr>
          <p:nvPr>
            <p:ph type="title"/>
          </p:nvPr>
        </p:nvSpPr>
        <p:spPr/>
        <p:txBody>
          <a:bodyPr>
            <a:normAutofit/>
          </a:bodyPr>
          <a:lstStyle/>
          <a:p>
            <a:r>
              <a:rPr lang="en-CA" sz="3200" dirty="0">
                <a:solidFill>
                  <a:srgbClr val="8C60CC"/>
                </a:solidFill>
              </a:rPr>
              <a:t>HISTORY</a:t>
            </a:r>
            <a:br>
              <a:rPr lang="en-CA" sz="3200" dirty="0">
                <a:solidFill>
                  <a:srgbClr val="8C60CC"/>
                </a:solidFill>
              </a:rPr>
            </a:br>
            <a:endParaRPr lang="en-CA" sz="3200" dirty="0">
              <a:solidFill>
                <a:srgbClr val="8C60CC"/>
              </a:solidFill>
            </a:endParaRPr>
          </a:p>
        </p:txBody>
      </p:sp>
      <p:sp>
        <p:nvSpPr>
          <p:cNvPr id="3" name="Content Placeholder 2">
            <a:extLst>
              <a:ext uri="{FF2B5EF4-FFF2-40B4-BE49-F238E27FC236}">
                <a16:creationId xmlns:a16="http://schemas.microsoft.com/office/drawing/2014/main" id="{A35900B9-7D82-9533-53C3-351B917DBAF0}"/>
              </a:ext>
            </a:extLst>
          </p:cNvPr>
          <p:cNvSpPr>
            <a:spLocks noGrp="1"/>
          </p:cNvSpPr>
          <p:nvPr>
            <p:ph idx="1"/>
          </p:nvPr>
        </p:nvSpPr>
        <p:spPr/>
        <p:txBody>
          <a:bodyPr/>
          <a:lstStyle/>
          <a:p>
            <a:r>
              <a:rPr lang="en-CA" b="1" dirty="0"/>
              <a:t>SYMPTOMS &amp; SIGNS</a:t>
            </a:r>
          </a:p>
          <a:p>
            <a:r>
              <a:rPr lang="en-CA" b="1" dirty="0"/>
              <a:t>ONSET &amp; TIME COURSE</a:t>
            </a:r>
          </a:p>
          <a:p>
            <a:r>
              <a:rPr lang="en-CA" b="1" dirty="0"/>
              <a:t>MEDICAL HISTORY</a:t>
            </a:r>
          </a:p>
          <a:p>
            <a:r>
              <a:rPr lang="en-CA" b="1" dirty="0"/>
              <a:t>FAMILY HISTORY</a:t>
            </a:r>
            <a:endParaRPr lang="en-CA" dirty="0"/>
          </a:p>
        </p:txBody>
      </p:sp>
    </p:spTree>
    <p:extLst>
      <p:ext uri="{BB962C8B-B14F-4D97-AF65-F5344CB8AC3E}">
        <p14:creationId xmlns:p14="http://schemas.microsoft.com/office/powerpoint/2010/main" val="1951697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DEE10-429C-AD92-4CA6-FE330258D7DD}"/>
              </a:ext>
            </a:extLst>
          </p:cNvPr>
          <p:cNvSpPr>
            <a:spLocks noGrp="1"/>
          </p:cNvSpPr>
          <p:nvPr>
            <p:ph type="title"/>
          </p:nvPr>
        </p:nvSpPr>
        <p:spPr/>
        <p:txBody>
          <a:bodyPr>
            <a:normAutofit/>
          </a:bodyPr>
          <a:lstStyle/>
          <a:p>
            <a:r>
              <a:rPr lang="en-CA" sz="3200" dirty="0">
                <a:solidFill>
                  <a:srgbClr val="8C60CC"/>
                </a:solidFill>
              </a:rPr>
              <a:t>GENERAL PHYSICAL EXAMINATION</a:t>
            </a:r>
            <a:br>
              <a:rPr lang="en-CA" sz="3200" dirty="0">
                <a:solidFill>
                  <a:srgbClr val="8C60CC"/>
                </a:solidFill>
              </a:rPr>
            </a:br>
            <a:endParaRPr lang="en-CA" sz="3200" dirty="0">
              <a:solidFill>
                <a:srgbClr val="8C60CC"/>
              </a:solidFill>
            </a:endParaRPr>
          </a:p>
        </p:txBody>
      </p:sp>
      <p:sp>
        <p:nvSpPr>
          <p:cNvPr id="3" name="Content Placeholder 2">
            <a:extLst>
              <a:ext uri="{FF2B5EF4-FFF2-40B4-BE49-F238E27FC236}">
                <a16:creationId xmlns:a16="http://schemas.microsoft.com/office/drawing/2014/main" id="{02BB8ABB-A85A-8A8B-E482-5C6E7DDA1EBC}"/>
              </a:ext>
            </a:extLst>
          </p:cNvPr>
          <p:cNvSpPr>
            <a:spLocks noGrp="1"/>
          </p:cNvSpPr>
          <p:nvPr>
            <p:ph idx="1"/>
          </p:nvPr>
        </p:nvSpPr>
        <p:spPr/>
        <p:txBody>
          <a:bodyPr/>
          <a:lstStyle/>
          <a:p>
            <a:r>
              <a:rPr lang="en-CA" b="1" dirty="0"/>
              <a:t>Orthostatic hypotension</a:t>
            </a:r>
          </a:p>
          <a:p>
            <a:r>
              <a:rPr lang="en-CA" b="1" dirty="0"/>
              <a:t>Skin</a:t>
            </a:r>
          </a:p>
          <a:p>
            <a:r>
              <a:rPr lang="en-CA" b="1" dirty="0"/>
              <a:t>Pigmented corneal</a:t>
            </a:r>
          </a:p>
          <a:p>
            <a:r>
              <a:rPr lang="en-CA" b="1" dirty="0"/>
              <a:t>Skeletal abnormalities</a:t>
            </a:r>
            <a:endParaRPr lang="en-CA" dirty="0"/>
          </a:p>
        </p:txBody>
      </p:sp>
    </p:spTree>
    <p:extLst>
      <p:ext uri="{BB962C8B-B14F-4D97-AF65-F5344CB8AC3E}">
        <p14:creationId xmlns:p14="http://schemas.microsoft.com/office/powerpoint/2010/main" val="2378574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E5249-2915-45AF-945D-2E8C4318B93A}"/>
              </a:ext>
            </a:extLst>
          </p:cNvPr>
          <p:cNvSpPr>
            <a:spLocks noGrp="1"/>
          </p:cNvSpPr>
          <p:nvPr>
            <p:ph type="title"/>
          </p:nvPr>
        </p:nvSpPr>
        <p:spPr/>
        <p:txBody>
          <a:bodyPr>
            <a:normAutofit/>
          </a:bodyPr>
          <a:lstStyle/>
          <a:p>
            <a:r>
              <a:rPr lang="en-CA" sz="3200" dirty="0">
                <a:solidFill>
                  <a:srgbClr val="8C60CC"/>
                </a:solidFill>
              </a:rPr>
              <a:t>NEUROLOGIC EXAMINATION</a:t>
            </a:r>
            <a:br>
              <a:rPr lang="en-CA" sz="3200" dirty="0">
                <a:solidFill>
                  <a:srgbClr val="8C60CC"/>
                </a:solidFill>
              </a:rPr>
            </a:br>
            <a:endParaRPr lang="en-CA" sz="3200" dirty="0">
              <a:solidFill>
                <a:srgbClr val="8C60CC"/>
              </a:solidFill>
            </a:endParaRPr>
          </a:p>
        </p:txBody>
      </p:sp>
      <p:sp>
        <p:nvSpPr>
          <p:cNvPr id="3" name="Content Placeholder 2">
            <a:extLst>
              <a:ext uri="{FF2B5EF4-FFF2-40B4-BE49-F238E27FC236}">
                <a16:creationId xmlns:a16="http://schemas.microsoft.com/office/drawing/2014/main" id="{920A87F0-5009-866E-8422-657531822AF2}"/>
              </a:ext>
            </a:extLst>
          </p:cNvPr>
          <p:cNvSpPr>
            <a:spLocks noGrp="1"/>
          </p:cNvSpPr>
          <p:nvPr>
            <p:ph idx="1"/>
          </p:nvPr>
        </p:nvSpPr>
        <p:spPr/>
        <p:txBody>
          <a:bodyPr/>
          <a:lstStyle/>
          <a:p>
            <a:r>
              <a:rPr lang="en-CA" b="1" dirty="0"/>
              <a:t>MENTAL STATUS EXAMINATION</a:t>
            </a:r>
          </a:p>
          <a:p>
            <a:r>
              <a:rPr lang="en-CA" b="1" dirty="0"/>
              <a:t>STANCE &amp; GAIT</a:t>
            </a:r>
          </a:p>
          <a:p>
            <a:r>
              <a:rPr lang="en-CA" b="1" dirty="0"/>
              <a:t>CRANIAL NERVES</a:t>
            </a:r>
          </a:p>
          <a:p>
            <a:r>
              <a:rPr lang="en-CA" b="1" dirty="0"/>
              <a:t>MOTOR SYSTEM</a:t>
            </a:r>
          </a:p>
          <a:p>
            <a:r>
              <a:rPr lang="en-CA" b="1" dirty="0"/>
              <a:t>SENSORY SYSTEM</a:t>
            </a:r>
          </a:p>
          <a:p>
            <a:r>
              <a:rPr lang="en-CA" b="1" dirty="0"/>
              <a:t>REFLEXES</a:t>
            </a:r>
            <a:endParaRPr lang="en-CA" dirty="0"/>
          </a:p>
        </p:txBody>
      </p:sp>
    </p:spTree>
    <p:extLst>
      <p:ext uri="{BB962C8B-B14F-4D97-AF65-F5344CB8AC3E}">
        <p14:creationId xmlns:p14="http://schemas.microsoft.com/office/powerpoint/2010/main" val="907919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B15FFA-C7F6-0596-A9C0-C984F3585983}"/>
              </a:ext>
            </a:extLst>
          </p:cNvPr>
          <p:cNvPicPr>
            <a:picLocks noChangeAspect="1"/>
          </p:cNvPicPr>
          <p:nvPr/>
        </p:nvPicPr>
        <p:blipFill>
          <a:blip r:embed="rId2"/>
          <a:stretch>
            <a:fillRect/>
          </a:stretch>
        </p:blipFill>
        <p:spPr>
          <a:xfrm>
            <a:off x="5701085" y="1873500"/>
            <a:ext cx="5359179" cy="3110999"/>
          </a:xfrm>
          <a:prstGeom prst="rect">
            <a:avLst/>
          </a:prstGeom>
          <a:noFill/>
        </p:spPr>
      </p:pic>
      <p:sp>
        <p:nvSpPr>
          <p:cNvPr id="13" name="Text Placeholder 3">
            <a:extLst>
              <a:ext uri="{FF2B5EF4-FFF2-40B4-BE49-F238E27FC236}">
                <a16:creationId xmlns:a16="http://schemas.microsoft.com/office/drawing/2014/main" id="{EDCC74FD-F1D4-B071-EA60-982C3DFF0280}"/>
              </a:ext>
            </a:extLst>
          </p:cNvPr>
          <p:cNvSpPr>
            <a:spLocks noGrp="1"/>
          </p:cNvSpPr>
          <p:nvPr>
            <p:ph type="body" sz="half" idx="2"/>
          </p:nvPr>
        </p:nvSpPr>
        <p:spPr>
          <a:xfrm>
            <a:off x="643465" y="3043050"/>
            <a:ext cx="3517567" cy="3064505"/>
          </a:xfrm>
        </p:spPr>
        <p:txBody>
          <a:bodyPr/>
          <a:lstStyle/>
          <a:p>
            <a:r>
              <a:rPr lang="en-CA" dirty="0"/>
              <a:t>Assessment of Hearing Loss.</a:t>
            </a:r>
            <a:endParaRPr lang="en-US" dirty="0"/>
          </a:p>
        </p:txBody>
      </p:sp>
    </p:spTree>
    <p:extLst>
      <p:ext uri="{BB962C8B-B14F-4D97-AF65-F5344CB8AC3E}">
        <p14:creationId xmlns:p14="http://schemas.microsoft.com/office/powerpoint/2010/main" val="1316542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4CBFC7A4-F8FB-F031-FAE0-8501D99EF7E0}"/>
              </a:ext>
            </a:extLst>
          </p:cNvPr>
          <p:cNvSpPr>
            <a:spLocks noGrp="1"/>
          </p:cNvSpPr>
          <p:nvPr>
            <p:ph type="body" sz="half" idx="2"/>
          </p:nvPr>
        </p:nvSpPr>
        <p:spPr>
          <a:xfrm>
            <a:off x="643465" y="1017768"/>
            <a:ext cx="3517567" cy="5089788"/>
          </a:xfrm>
        </p:spPr>
        <p:txBody>
          <a:bodyPr>
            <a:normAutofit/>
          </a:bodyPr>
          <a:lstStyle/>
          <a:p>
            <a:r>
              <a:rPr lang="en-US" dirty="0"/>
              <a:t>Test for positional vertigo and nystagmus. The patient is seated on a table with the head and eyes directed forward (</a:t>
            </a:r>
            <a:r>
              <a:rPr lang="en-US" b="1" dirty="0"/>
              <a:t>A</a:t>
            </a:r>
            <a:r>
              <a:rPr lang="en-US" dirty="0"/>
              <a:t>) and is then quickly lowered to a supine position with the head over the table edge, 45 degrees below horizontal. The patient’s eyes are then observed for nystagmus, and the patient is asked to report any vertigo.</a:t>
            </a:r>
          </a:p>
          <a:p>
            <a:r>
              <a:rPr lang="en-US" dirty="0"/>
              <a:t>The test is repeated with the patient’s head and eyes turned 45 degrees to the right (</a:t>
            </a:r>
            <a:r>
              <a:rPr lang="en-US" b="1" dirty="0"/>
              <a:t>B</a:t>
            </a:r>
            <a:r>
              <a:rPr lang="en-US" dirty="0"/>
              <a:t>), and again with the head and eyes turned 45 degrees to the left (not shown).</a:t>
            </a:r>
          </a:p>
        </p:txBody>
      </p:sp>
      <p:pic>
        <p:nvPicPr>
          <p:cNvPr id="8" name="Picture 7">
            <a:extLst>
              <a:ext uri="{FF2B5EF4-FFF2-40B4-BE49-F238E27FC236}">
                <a16:creationId xmlns:a16="http://schemas.microsoft.com/office/drawing/2014/main" id="{BC783213-A59F-8D96-DDC0-D6433914C5C6}"/>
              </a:ext>
            </a:extLst>
          </p:cNvPr>
          <p:cNvPicPr>
            <a:picLocks noChangeAspect="1"/>
          </p:cNvPicPr>
          <p:nvPr/>
        </p:nvPicPr>
        <p:blipFill>
          <a:blip r:embed="rId2"/>
          <a:stretch>
            <a:fillRect/>
          </a:stretch>
        </p:blipFill>
        <p:spPr>
          <a:xfrm>
            <a:off x="6166519" y="156984"/>
            <a:ext cx="4747916" cy="6544031"/>
          </a:xfrm>
          <a:prstGeom prst="rect">
            <a:avLst/>
          </a:prstGeom>
        </p:spPr>
      </p:pic>
    </p:spTree>
    <p:extLst>
      <p:ext uri="{BB962C8B-B14F-4D97-AF65-F5344CB8AC3E}">
        <p14:creationId xmlns:p14="http://schemas.microsoft.com/office/powerpoint/2010/main" val="1698970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B8EC425-A233-6150-4919-77474F0DD272}"/>
              </a:ext>
            </a:extLst>
          </p:cNvPr>
          <p:cNvPicPr>
            <a:picLocks noChangeAspect="1"/>
          </p:cNvPicPr>
          <p:nvPr/>
        </p:nvPicPr>
        <p:blipFill>
          <a:blip r:embed="rId2"/>
          <a:stretch>
            <a:fillRect/>
          </a:stretch>
        </p:blipFill>
        <p:spPr>
          <a:xfrm>
            <a:off x="5458984" y="2384740"/>
            <a:ext cx="5928344" cy="2150875"/>
          </a:xfrm>
          <a:prstGeom prst="rect">
            <a:avLst/>
          </a:prstGeom>
          <a:noFill/>
        </p:spPr>
      </p:pic>
      <p:sp>
        <p:nvSpPr>
          <p:cNvPr id="13" name="Text Placeholder 3">
            <a:extLst>
              <a:ext uri="{FF2B5EF4-FFF2-40B4-BE49-F238E27FC236}">
                <a16:creationId xmlns:a16="http://schemas.microsoft.com/office/drawing/2014/main" id="{33F0B4A7-1AA9-8D27-5552-04EC24089E2A}"/>
              </a:ext>
            </a:extLst>
          </p:cNvPr>
          <p:cNvSpPr>
            <a:spLocks noGrp="1"/>
          </p:cNvSpPr>
          <p:nvPr>
            <p:ph type="body" sz="half" idx="2"/>
          </p:nvPr>
        </p:nvSpPr>
        <p:spPr>
          <a:xfrm>
            <a:off x="643465" y="3043050"/>
            <a:ext cx="3517567" cy="3064505"/>
          </a:xfrm>
        </p:spPr>
        <p:txBody>
          <a:bodyPr/>
          <a:lstStyle/>
          <a:p>
            <a:r>
              <a:rPr lang="en-CA" dirty="0"/>
              <a:t>Characteristics of Positional Nystagmus.</a:t>
            </a:r>
            <a:endParaRPr lang="en-US" dirty="0"/>
          </a:p>
        </p:txBody>
      </p:sp>
    </p:spTree>
    <p:extLst>
      <p:ext uri="{BB962C8B-B14F-4D97-AF65-F5344CB8AC3E}">
        <p14:creationId xmlns:p14="http://schemas.microsoft.com/office/powerpoint/2010/main" val="642481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841B1B-9C49-B11C-B484-A807274184FC}"/>
              </a:ext>
            </a:extLst>
          </p:cNvPr>
          <p:cNvSpPr>
            <a:spLocks noGrp="1"/>
          </p:cNvSpPr>
          <p:nvPr>
            <p:ph type="body" sz="half" idx="2"/>
          </p:nvPr>
        </p:nvSpPr>
        <p:spPr>
          <a:xfrm>
            <a:off x="643465" y="5462546"/>
            <a:ext cx="8874246" cy="645009"/>
          </a:xfrm>
        </p:spPr>
        <p:txBody>
          <a:bodyPr/>
          <a:lstStyle/>
          <a:p>
            <a:r>
              <a:rPr lang="en-US" dirty="0"/>
              <a:t>Clinical Features Distinguishing </a:t>
            </a:r>
            <a:r>
              <a:rPr lang="en-US" dirty="0">
                <a:solidFill>
                  <a:srgbClr val="8C60CC"/>
                </a:solidFill>
              </a:rPr>
              <a:t>Cerebellar from Other Motor Systems Disorders.</a:t>
            </a:r>
            <a:endParaRPr lang="en-CA" dirty="0">
              <a:solidFill>
                <a:srgbClr val="8C60CC"/>
              </a:solidFill>
            </a:endParaRPr>
          </a:p>
        </p:txBody>
      </p:sp>
      <p:pic>
        <p:nvPicPr>
          <p:cNvPr id="5" name="Picture 4">
            <a:extLst>
              <a:ext uri="{FF2B5EF4-FFF2-40B4-BE49-F238E27FC236}">
                <a16:creationId xmlns:a16="http://schemas.microsoft.com/office/drawing/2014/main" id="{3D61C384-7A8D-2E1C-17CB-3674A0027C34}"/>
              </a:ext>
            </a:extLst>
          </p:cNvPr>
          <p:cNvPicPr>
            <a:picLocks noChangeAspect="1"/>
          </p:cNvPicPr>
          <p:nvPr/>
        </p:nvPicPr>
        <p:blipFill>
          <a:blip r:embed="rId2"/>
          <a:stretch>
            <a:fillRect/>
          </a:stretch>
        </p:blipFill>
        <p:spPr>
          <a:xfrm>
            <a:off x="1160206" y="1485900"/>
            <a:ext cx="9871587" cy="3886200"/>
          </a:xfrm>
          <a:prstGeom prst="rect">
            <a:avLst/>
          </a:prstGeom>
        </p:spPr>
      </p:pic>
    </p:spTree>
    <p:extLst>
      <p:ext uri="{BB962C8B-B14F-4D97-AF65-F5344CB8AC3E}">
        <p14:creationId xmlns:p14="http://schemas.microsoft.com/office/powerpoint/2010/main" val="1686163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3A7D9-515F-2CE5-D3C4-023299F080D5}"/>
              </a:ext>
            </a:extLst>
          </p:cNvPr>
          <p:cNvSpPr>
            <a:spLocks noGrp="1"/>
          </p:cNvSpPr>
          <p:nvPr>
            <p:ph type="title"/>
          </p:nvPr>
        </p:nvSpPr>
        <p:spPr/>
        <p:txBody>
          <a:bodyPr>
            <a:normAutofit/>
          </a:bodyPr>
          <a:lstStyle/>
          <a:p>
            <a:r>
              <a:rPr lang="en-CA" sz="3200" dirty="0">
                <a:solidFill>
                  <a:srgbClr val="8C60CC"/>
                </a:solidFill>
              </a:rPr>
              <a:t>INVESTIGATIVE STUDIES</a:t>
            </a:r>
            <a:br>
              <a:rPr lang="en-CA" sz="3200" dirty="0">
                <a:solidFill>
                  <a:srgbClr val="8C60CC"/>
                </a:solidFill>
              </a:rPr>
            </a:br>
            <a:endParaRPr lang="en-CA" sz="3200" dirty="0">
              <a:solidFill>
                <a:srgbClr val="8C60CC"/>
              </a:solidFill>
            </a:endParaRPr>
          </a:p>
        </p:txBody>
      </p:sp>
      <p:sp>
        <p:nvSpPr>
          <p:cNvPr id="3" name="Content Placeholder 2">
            <a:extLst>
              <a:ext uri="{FF2B5EF4-FFF2-40B4-BE49-F238E27FC236}">
                <a16:creationId xmlns:a16="http://schemas.microsoft.com/office/drawing/2014/main" id="{647ACA86-3A5D-6BB0-A62E-379CAC44D136}"/>
              </a:ext>
            </a:extLst>
          </p:cNvPr>
          <p:cNvSpPr>
            <a:spLocks noGrp="1"/>
          </p:cNvSpPr>
          <p:nvPr>
            <p:ph idx="1"/>
          </p:nvPr>
        </p:nvSpPr>
        <p:spPr/>
        <p:txBody>
          <a:bodyPr/>
          <a:lstStyle/>
          <a:p>
            <a:r>
              <a:rPr lang="en-CA" b="1" dirty="0"/>
              <a:t>BLOOD TESTS</a:t>
            </a:r>
          </a:p>
          <a:p>
            <a:r>
              <a:rPr lang="en-CA" b="1" dirty="0"/>
              <a:t>CEREBROSPINAL FLUID</a:t>
            </a:r>
          </a:p>
          <a:p>
            <a:r>
              <a:rPr lang="en-CA" b="1" dirty="0"/>
              <a:t>BRAIN IMAGING</a:t>
            </a:r>
          </a:p>
          <a:p>
            <a:r>
              <a:rPr lang="en-CA" b="1" dirty="0"/>
              <a:t>EVOKED POTENTIALS</a:t>
            </a:r>
          </a:p>
          <a:p>
            <a:r>
              <a:rPr lang="en-CA" b="1" dirty="0"/>
              <a:t>CHEST X-RAY &amp; ECHOCARDIOGRAPHY</a:t>
            </a:r>
          </a:p>
          <a:p>
            <a:r>
              <a:rPr lang="en-CA" b="1" dirty="0"/>
              <a:t>AUDIOMETRY</a:t>
            </a:r>
          </a:p>
          <a:p>
            <a:r>
              <a:rPr lang="en-CA" b="1" dirty="0"/>
              <a:t>ELECTRONYSTAGMOGRAPHY</a:t>
            </a:r>
            <a:endParaRPr lang="en-CA" dirty="0"/>
          </a:p>
        </p:txBody>
      </p:sp>
    </p:spTree>
    <p:extLst>
      <p:ext uri="{BB962C8B-B14F-4D97-AF65-F5344CB8AC3E}">
        <p14:creationId xmlns:p14="http://schemas.microsoft.com/office/powerpoint/2010/main" val="3897946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32DE15A-AD04-BA39-17AF-0CE4FCC8A63B}"/>
              </a:ext>
            </a:extLst>
          </p:cNvPr>
          <p:cNvSpPr>
            <a:spLocks noGrp="1"/>
          </p:cNvSpPr>
          <p:nvPr>
            <p:ph type="body" sz="half" idx="2"/>
          </p:nvPr>
        </p:nvSpPr>
        <p:spPr/>
        <p:txBody>
          <a:bodyPr/>
          <a:lstStyle/>
          <a:p>
            <a:r>
              <a:rPr lang="en-CA" dirty="0"/>
              <a:t>Differential Diagnosis of Peripheral Vestibular Disorders.</a:t>
            </a:r>
          </a:p>
        </p:txBody>
      </p:sp>
      <p:pic>
        <p:nvPicPr>
          <p:cNvPr id="6" name="Picture 5">
            <a:extLst>
              <a:ext uri="{FF2B5EF4-FFF2-40B4-BE49-F238E27FC236}">
                <a16:creationId xmlns:a16="http://schemas.microsoft.com/office/drawing/2014/main" id="{967EA2F6-6430-57E9-C640-ACAE82D28C80}"/>
              </a:ext>
            </a:extLst>
          </p:cNvPr>
          <p:cNvPicPr>
            <a:picLocks noChangeAspect="1"/>
          </p:cNvPicPr>
          <p:nvPr/>
        </p:nvPicPr>
        <p:blipFill>
          <a:blip r:embed="rId2"/>
          <a:stretch>
            <a:fillRect/>
          </a:stretch>
        </p:blipFill>
        <p:spPr>
          <a:xfrm>
            <a:off x="6428503" y="170074"/>
            <a:ext cx="4083019" cy="6517852"/>
          </a:xfrm>
          <a:prstGeom prst="rect">
            <a:avLst/>
          </a:prstGeom>
        </p:spPr>
      </p:pic>
    </p:spTree>
    <p:extLst>
      <p:ext uri="{BB962C8B-B14F-4D97-AF65-F5344CB8AC3E}">
        <p14:creationId xmlns:p14="http://schemas.microsoft.com/office/powerpoint/2010/main" val="2202939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0FAAE-6856-E040-7D8E-DB6C7A11B7EE}"/>
              </a:ext>
            </a:extLst>
          </p:cNvPr>
          <p:cNvSpPr>
            <a:spLocks noGrp="1"/>
          </p:cNvSpPr>
          <p:nvPr>
            <p:ph type="title"/>
          </p:nvPr>
        </p:nvSpPr>
        <p:spPr/>
        <p:txBody>
          <a:bodyPr>
            <a:normAutofit/>
          </a:bodyPr>
          <a:lstStyle/>
          <a:p>
            <a:r>
              <a:rPr lang="en-CA" sz="3200" dirty="0">
                <a:solidFill>
                  <a:srgbClr val="8C60CC"/>
                </a:solidFill>
              </a:rPr>
              <a:t>BENIGN POSITIONAL VERTIGO</a:t>
            </a:r>
            <a:br>
              <a:rPr lang="en-CA" sz="3200" dirty="0">
                <a:solidFill>
                  <a:srgbClr val="8C60CC"/>
                </a:solidFill>
              </a:rPr>
            </a:br>
            <a:endParaRPr lang="en-CA" sz="3200" dirty="0">
              <a:solidFill>
                <a:srgbClr val="8C60CC"/>
              </a:solidFill>
            </a:endParaRPr>
          </a:p>
        </p:txBody>
      </p:sp>
      <p:sp>
        <p:nvSpPr>
          <p:cNvPr id="3" name="Content Placeholder 2">
            <a:extLst>
              <a:ext uri="{FF2B5EF4-FFF2-40B4-BE49-F238E27FC236}">
                <a16:creationId xmlns:a16="http://schemas.microsoft.com/office/drawing/2014/main" id="{6D2A081D-71E2-DFEC-3C88-C5CE4D756826}"/>
              </a:ext>
            </a:extLst>
          </p:cNvPr>
          <p:cNvSpPr>
            <a:spLocks noGrp="1"/>
          </p:cNvSpPr>
          <p:nvPr>
            <p:ph idx="1"/>
          </p:nvPr>
        </p:nvSpPr>
        <p:spPr>
          <a:xfrm>
            <a:off x="1097280" y="2108201"/>
            <a:ext cx="3377443" cy="3760891"/>
          </a:xfrm>
        </p:spPr>
        <p:txBody>
          <a:bodyPr/>
          <a:lstStyle/>
          <a:p>
            <a:r>
              <a:rPr lang="en-CA" b="1" dirty="0"/>
              <a:t>PATHOGENESIS</a:t>
            </a:r>
          </a:p>
          <a:p>
            <a:r>
              <a:rPr lang="en-CA" b="1" dirty="0"/>
              <a:t>CLINICAL FINDINGS</a:t>
            </a:r>
          </a:p>
          <a:p>
            <a:r>
              <a:rPr lang="en-CA" b="1" dirty="0"/>
              <a:t>TREATMENT</a:t>
            </a:r>
          </a:p>
          <a:p>
            <a:endParaRPr lang="en-CA" dirty="0"/>
          </a:p>
        </p:txBody>
      </p:sp>
      <p:pic>
        <p:nvPicPr>
          <p:cNvPr id="5" name="Picture 4">
            <a:extLst>
              <a:ext uri="{FF2B5EF4-FFF2-40B4-BE49-F238E27FC236}">
                <a16:creationId xmlns:a16="http://schemas.microsoft.com/office/drawing/2014/main" id="{EE61F068-DB69-138E-311B-7FE5C1AA38EA}"/>
              </a:ext>
            </a:extLst>
          </p:cNvPr>
          <p:cNvPicPr>
            <a:picLocks noChangeAspect="1"/>
          </p:cNvPicPr>
          <p:nvPr/>
        </p:nvPicPr>
        <p:blipFill>
          <a:blip r:embed="rId2"/>
          <a:stretch>
            <a:fillRect/>
          </a:stretch>
        </p:blipFill>
        <p:spPr>
          <a:xfrm>
            <a:off x="4690029" y="1857633"/>
            <a:ext cx="6465651" cy="4262026"/>
          </a:xfrm>
          <a:prstGeom prst="rect">
            <a:avLst/>
          </a:prstGeom>
        </p:spPr>
      </p:pic>
    </p:spTree>
    <p:extLst>
      <p:ext uri="{BB962C8B-B14F-4D97-AF65-F5344CB8AC3E}">
        <p14:creationId xmlns:p14="http://schemas.microsoft.com/office/powerpoint/2010/main" val="2904111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A13353-4293-3812-5B26-51A4A615E158}"/>
              </a:ext>
            </a:extLst>
          </p:cNvPr>
          <p:cNvPicPr>
            <a:picLocks noChangeAspect="1"/>
          </p:cNvPicPr>
          <p:nvPr/>
        </p:nvPicPr>
        <p:blipFill>
          <a:blip r:embed="rId2"/>
          <a:stretch>
            <a:fillRect/>
          </a:stretch>
        </p:blipFill>
        <p:spPr>
          <a:xfrm>
            <a:off x="5521919" y="812799"/>
            <a:ext cx="5802474" cy="5294757"/>
          </a:xfrm>
          <a:prstGeom prst="rect">
            <a:avLst/>
          </a:prstGeom>
          <a:noFill/>
        </p:spPr>
      </p:pic>
      <p:sp>
        <p:nvSpPr>
          <p:cNvPr id="12" name="Text Placeholder 3">
            <a:extLst>
              <a:ext uri="{FF2B5EF4-FFF2-40B4-BE49-F238E27FC236}">
                <a16:creationId xmlns:a16="http://schemas.microsoft.com/office/drawing/2014/main" id="{393780FF-68F7-5067-D010-CE20C0AC4320}"/>
              </a:ext>
            </a:extLst>
          </p:cNvPr>
          <p:cNvSpPr>
            <a:spLocks noGrp="1"/>
          </p:cNvSpPr>
          <p:nvPr>
            <p:ph type="body" sz="half" idx="2"/>
          </p:nvPr>
        </p:nvSpPr>
        <p:spPr>
          <a:xfrm>
            <a:off x="643465" y="3043050"/>
            <a:ext cx="3517567" cy="3064505"/>
          </a:xfrm>
        </p:spPr>
        <p:txBody>
          <a:bodyPr/>
          <a:lstStyle/>
          <a:p>
            <a:r>
              <a:rPr lang="en-CA" b="1" dirty="0"/>
              <a:t>repositioning (Epley) maneuvers</a:t>
            </a:r>
            <a:endParaRPr lang="en-US" dirty="0"/>
          </a:p>
        </p:txBody>
      </p:sp>
    </p:spTree>
    <p:extLst>
      <p:ext uri="{BB962C8B-B14F-4D97-AF65-F5344CB8AC3E}">
        <p14:creationId xmlns:p14="http://schemas.microsoft.com/office/powerpoint/2010/main" val="2808118683"/>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165</TotalTime>
  <Words>554</Words>
  <Application>Microsoft Office PowerPoint</Application>
  <PresentationFormat>Widescreen</PresentationFormat>
  <Paragraphs>66</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Bookman Old Style</vt:lpstr>
      <vt:lpstr>Calibri</vt:lpstr>
      <vt:lpstr>Franklin Gothic Book</vt:lpstr>
      <vt:lpstr>Custom</vt:lpstr>
      <vt:lpstr>Neurology II-3</vt:lpstr>
      <vt:lpstr>PowerPoint Presentation</vt:lpstr>
      <vt:lpstr>VERTIGO </vt:lpstr>
      <vt:lpstr>PowerPoint Presentation</vt:lpstr>
      <vt:lpstr>PowerPoint Presentation</vt:lpstr>
      <vt:lpstr>PowerPoint Presentation</vt:lpstr>
      <vt:lpstr>PowerPoint Presentation</vt:lpstr>
      <vt:lpstr>PowerPoint Presentation</vt:lpstr>
      <vt:lpstr>ATAXIA </vt:lpstr>
      <vt:lpstr>PowerPoint Presentation</vt:lpstr>
      <vt:lpstr>PowerPoint Presentation</vt:lpstr>
      <vt:lpstr>PowerPoint Presentation</vt:lpstr>
      <vt:lpstr>PowerPoint Presentation</vt:lpstr>
      <vt:lpstr>PowerPoint Presentation</vt:lpstr>
      <vt:lpstr>HISTORY </vt:lpstr>
      <vt:lpstr>GENERAL PHYSICAL EXAMINATION </vt:lpstr>
      <vt:lpstr>NEUROLOGIC EXAMINATION </vt:lpstr>
      <vt:lpstr>PowerPoint Presentation</vt:lpstr>
      <vt:lpstr>PowerPoint Presentation</vt:lpstr>
      <vt:lpstr>PowerPoint Presentation</vt:lpstr>
      <vt:lpstr>PowerPoint Presentation</vt:lpstr>
      <vt:lpstr>INVESTIGATIVE STUDIES </vt:lpstr>
      <vt:lpstr>PowerPoint Presentation</vt:lpstr>
      <vt:lpstr>BENIGN POSITIONAL VERTIGO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2026-05-12T15:27:42Z</dcterms:created>
  <dcterms:modified xsi:type="dcterms:W3CDTF">2026-05-14T01:31:08Z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