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Override1.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66" r:id="rId5"/>
    <p:sldId id="309" r:id="rId6"/>
    <p:sldId id="310" r:id="rId7"/>
    <p:sldId id="311" r:id="rId8"/>
    <p:sldId id="312" r:id="rId9"/>
    <p:sldId id="313" r:id="rId10"/>
    <p:sldId id="314" r:id="rId11"/>
    <p:sldId id="315" r:id="rId12"/>
    <p:sldId id="316" r:id="rId13"/>
    <p:sldId id="317" r:id="rId14"/>
    <p:sldId id="333" r:id="rId15"/>
    <p:sldId id="318" r:id="rId16"/>
    <p:sldId id="319" r:id="rId17"/>
    <p:sldId id="320" r:id="rId18"/>
    <p:sldId id="321" r:id="rId19"/>
    <p:sldId id="322" r:id="rId20"/>
    <p:sldId id="324" r:id="rId21"/>
    <p:sldId id="325" r:id="rId22"/>
    <p:sldId id="326" r:id="rId23"/>
    <p:sldId id="327" r:id="rId24"/>
    <p:sldId id="323" r:id="rId25"/>
    <p:sldId id="328" r:id="rId26"/>
    <p:sldId id="329" r:id="rId27"/>
    <p:sldId id="330" r:id="rId28"/>
    <p:sldId id="331" r:id="rId29"/>
    <p:sldId id="332"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3E8985-8350-499B-B79D-378C484AEF6D}" v="1" dt="2026-04-29T05:21:23.5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19" autoAdjust="0"/>
  </p:normalViewPr>
  <p:slideViewPr>
    <p:cSldViewPr snapToGrid="0">
      <p:cViewPr varScale="1">
        <p:scale>
          <a:sx n="117" d="100"/>
          <a:sy n="117" d="100"/>
        </p:scale>
        <p:origin x="35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id ghazvini" userId="1bbb9b6cc34e1cfb" providerId="LiveId" clId="{559E99A4-7663-4329-AD66-B723B2FE766D}"/>
    <pc:docChg chg="undo custSel addSld modSld sldOrd">
      <pc:chgData name="hamid ghazvini" userId="1bbb9b6cc34e1cfb" providerId="LiveId" clId="{559E99A4-7663-4329-AD66-B723B2FE766D}" dt="2026-04-29T05:21:27.477" v="63" actId="21"/>
      <pc:docMkLst>
        <pc:docMk/>
      </pc:docMkLst>
      <pc:sldChg chg="addSp delSp modSp mod addAnim setClrOvrMap">
        <pc:chgData name="hamid ghazvini" userId="1bbb9b6cc34e1cfb" providerId="LiveId" clId="{559E99A4-7663-4329-AD66-B723B2FE766D}" dt="2026-04-29T04:22:33.013" v="10" actId="20577"/>
        <pc:sldMkLst>
          <pc:docMk/>
          <pc:sldMk cId="895915843" sldId="266"/>
        </pc:sldMkLst>
        <pc:spChg chg="mod">
          <ac:chgData name="hamid ghazvini" userId="1bbb9b6cc34e1cfb" providerId="LiveId" clId="{559E99A4-7663-4329-AD66-B723B2FE766D}" dt="2026-04-29T04:22:07.774" v="4" actId="26606"/>
          <ac:spMkLst>
            <pc:docMk/>
            <pc:sldMk cId="895915843" sldId="266"/>
            <ac:spMk id="2" creationId="{9AB2EA78-AEB3-469B-9025-3B17201A457B}"/>
          </ac:spMkLst>
        </pc:spChg>
        <pc:spChg chg="mod">
          <ac:chgData name="hamid ghazvini" userId="1bbb9b6cc34e1cfb" providerId="LiveId" clId="{559E99A4-7663-4329-AD66-B723B2FE766D}" dt="2026-04-29T04:22:33.013" v="10" actId="20577"/>
          <ac:spMkLst>
            <pc:docMk/>
            <pc:sldMk cId="895915843" sldId="266"/>
            <ac:spMk id="3" creationId="{255E1F2F-E259-4EA8-9FFD-3A10AF541859}"/>
          </ac:spMkLst>
        </pc:spChg>
        <pc:spChg chg="del">
          <ac:chgData name="hamid ghazvini" userId="1bbb9b6cc34e1cfb" providerId="LiveId" clId="{559E99A4-7663-4329-AD66-B723B2FE766D}" dt="2026-04-29T04:22:07.774" v="4" actId="26606"/>
          <ac:spMkLst>
            <pc:docMk/>
            <pc:sldMk cId="895915843" sldId="266"/>
            <ac:spMk id="24" creationId="{F452A527-3631-41ED-858D-3777A7D1496A}"/>
          </ac:spMkLst>
        </pc:spChg>
        <pc:spChg chg="add">
          <ac:chgData name="hamid ghazvini" userId="1bbb9b6cc34e1cfb" providerId="LiveId" clId="{559E99A4-7663-4329-AD66-B723B2FE766D}" dt="2026-04-29T04:22:07.774" v="4" actId="26606"/>
          <ac:spMkLst>
            <pc:docMk/>
            <pc:sldMk cId="895915843" sldId="266"/>
            <ac:spMk id="31" creationId="{0B4FB531-34DA-4777-9BD5-5B885DC38198}"/>
          </ac:spMkLst>
        </pc:spChg>
        <pc:picChg chg="add mod ord">
          <ac:chgData name="hamid ghazvini" userId="1bbb9b6cc34e1cfb" providerId="LiveId" clId="{559E99A4-7663-4329-AD66-B723B2FE766D}" dt="2026-04-29T04:22:07.774" v="4" actId="26606"/>
          <ac:picMkLst>
            <pc:docMk/>
            <pc:sldMk cId="895915843" sldId="266"/>
            <ac:picMk id="5" creationId="{C002D3D2-2754-A60E-732B-5BC5ED6501BF}"/>
          </ac:picMkLst>
        </pc:picChg>
        <pc:picChg chg="del">
          <ac:chgData name="hamid ghazvini" userId="1bbb9b6cc34e1cfb" providerId="LiveId" clId="{559E99A4-7663-4329-AD66-B723B2FE766D}" dt="2026-04-29T04:20:43.809" v="2" actId="21"/>
          <ac:picMkLst>
            <pc:docMk/>
            <pc:sldMk cId="895915843" sldId="266"/>
            <ac:picMk id="6" creationId="{8940CBE3-3F91-419A-A649-32AB388ECA8B}"/>
          </ac:picMkLst>
        </pc:picChg>
        <pc:cxnChg chg="del">
          <ac:chgData name="hamid ghazvini" userId="1bbb9b6cc34e1cfb" providerId="LiveId" clId="{559E99A4-7663-4329-AD66-B723B2FE766D}" dt="2026-04-29T04:22:07.774" v="4" actId="26606"/>
          <ac:cxnSpMkLst>
            <pc:docMk/>
            <pc:sldMk cId="895915843" sldId="266"/>
            <ac:cxnSpMk id="26" creationId="{D28A9C89-B313-458F-9C85-515930A51A93}"/>
          </ac:cxnSpMkLst>
        </pc:cxnChg>
        <pc:cxnChg chg="add">
          <ac:chgData name="hamid ghazvini" userId="1bbb9b6cc34e1cfb" providerId="LiveId" clId="{559E99A4-7663-4329-AD66-B723B2FE766D}" dt="2026-04-29T04:22:07.774" v="4" actId="26606"/>
          <ac:cxnSpMkLst>
            <pc:docMk/>
            <pc:sldMk cId="895915843" sldId="266"/>
            <ac:cxnSpMk id="33" creationId="{D5B557D3-D7B4-404B-84A1-9BD182BE5B06}"/>
          </ac:cxnSpMkLst>
        </pc:cxnChg>
      </pc:sldChg>
      <pc:sldChg chg="addSp modSp mod">
        <pc:chgData name="hamid ghazvini" userId="1bbb9b6cc34e1cfb" providerId="LiveId" clId="{559E99A4-7663-4329-AD66-B723B2FE766D}" dt="2026-04-29T04:25:25.327" v="19" actId="1076"/>
        <pc:sldMkLst>
          <pc:docMk/>
          <pc:sldMk cId="2350053383" sldId="309"/>
        </pc:sldMkLst>
        <pc:spChg chg="mod">
          <ac:chgData name="hamid ghazvini" userId="1bbb9b6cc34e1cfb" providerId="LiveId" clId="{559E99A4-7663-4329-AD66-B723B2FE766D}" dt="2026-04-29T04:23:16.553" v="14" actId="14100"/>
          <ac:spMkLst>
            <pc:docMk/>
            <pc:sldMk cId="2350053383" sldId="309"/>
            <ac:spMk id="3" creationId="{B19DB06A-04A0-B845-71A1-33E97523F6DB}"/>
          </ac:spMkLst>
        </pc:spChg>
        <pc:picChg chg="add mod">
          <ac:chgData name="hamid ghazvini" userId="1bbb9b6cc34e1cfb" providerId="LiveId" clId="{559E99A4-7663-4329-AD66-B723B2FE766D}" dt="2026-04-29T04:25:25.327" v="19" actId="1076"/>
          <ac:picMkLst>
            <pc:docMk/>
            <pc:sldMk cId="2350053383" sldId="309"/>
            <ac:picMk id="5" creationId="{5B1BA074-D312-8ACA-1020-4D22742B6F7C}"/>
          </ac:picMkLst>
        </pc:picChg>
      </pc:sldChg>
      <pc:sldChg chg="modSp mod">
        <pc:chgData name="hamid ghazvini" userId="1bbb9b6cc34e1cfb" providerId="LiveId" clId="{559E99A4-7663-4329-AD66-B723B2FE766D}" dt="2026-04-29T04:14:24.995" v="0" actId="20577"/>
        <pc:sldMkLst>
          <pc:docMk/>
          <pc:sldMk cId="2524848821" sldId="310"/>
        </pc:sldMkLst>
        <pc:spChg chg="mod">
          <ac:chgData name="hamid ghazvini" userId="1bbb9b6cc34e1cfb" providerId="LiveId" clId="{559E99A4-7663-4329-AD66-B723B2FE766D}" dt="2026-04-29T04:14:24.995" v="0" actId="20577"/>
          <ac:spMkLst>
            <pc:docMk/>
            <pc:sldMk cId="2524848821" sldId="310"/>
            <ac:spMk id="3" creationId="{1C984608-69CC-BF35-3A71-60557D10CD44}"/>
          </ac:spMkLst>
        </pc:spChg>
      </pc:sldChg>
      <pc:sldChg chg="addSp modSp mod">
        <pc:chgData name="hamid ghazvini" userId="1bbb9b6cc34e1cfb" providerId="LiveId" clId="{559E99A4-7663-4329-AD66-B723B2FE766D}" dt="2026-04-29T04:30:07.613" v="24" actId="1076"/>
        <pc:sldMkLst>
          <pc:docMk/>
          <pc:sldMk cId="893929796" sldId="311"/>
        </pc:sldMkLst>
        <pc:spChg chg="mod">
          <ac:chgData name="hamid ghazvini" userId="1bbb9b6cc34e1cfb" providerId="LiveId" clId="{559E99A4-7663-4329-AD66-B723B2FE766D}" dt="2026-04-29T04:27:37.781" v="20" actId="14100"/>
          <ac:spMkLst>
            <pc:docMk/>
            <pc:sldMk cId="893929796" sldId="311"/>
            <ac:spMk id="3" creationId="{34B41DE7-C127-87D5-D4F3-13FB15A445F1}"/>
          </ac:spMkLst>
        </pc:spChg>
        <pc:picChg chg="add mod">
          <ac:chgData name="hamid ghazvini" userId="1bbb9b6cc34e1cfb" providerId="LiveId" clId="{559E99A4-7663-4329-AD66-B723B2FE766D}" dt="2026-04-29T04:30:07.613" v="24" actId="1076"/>
          <ac:picMkLst>
            <pc:docMk/>
            <pc:sldMk cId="893929796" sldId="311"/>
            <ac:picMk id="4" creationId="{1F3BD7E7-810E-1D3A-D92C-E9A6A56A330F}"/>
          </ac:picMkLst>
        </pc:picChg>
      </pc:sldChg>
      <pc:sldChg chg="addSp delSp modSp mod setBg setClrOvrMap">
        <pc:chgData name="hamid ghazvini" userId="1bbb9b6cc34e1cfb" providerId="LiveId" clId="{559E99A4-7663-4329-AD66-B723B2FE766D}" dt="2026-04-29T04:36:11.608" v="36" actId="14100"/>
        <pc:sldMkLst>
          <pc:docMk/>
          <pc:sldMk cId="557041095" sldId="312"/>
        </pc:sldMkLst>
        <pc:spChg chg="mod">
          <ac:chgData name="hamid ghazvini" userId="1bbb9b6cc34e1cfb" providerId="LiveId" clId="{559E99A4-7663-4329-AD66-B723B2FE766D}" dt="2026-04-29T04:35:38.535" v="35" actId="26606"/>
          <ac:spMkLst>
            <pc:docMk/>
            <pc:sldMk cId="557041095" sldId="312"/>
            <ac:spMk id="2" creationId="{84D9ECD4-DCA1-B59D-837E-8086FE1303D1}"/>
          </ac:spMkLst>
        </pc:spChg>
        <pc:spChg chg="mod">
          <ac:chgData name="hamid ghazvini" userId="1bbb9b6cc34e1cfb" providerId="LiveId" clId="{559E99A4-7663-4329-AD66-B723B2FE766D}" dt="2026-04-29T04:35:38.535" v="35" actId="26606"/>
          <ac:spMkLst>
            <pc:docMk/>
            <pc:sldMk cId="557041095" sldId="312"/>
            <ac:spMk id="3" creationId="{F78E882A-54C4-D663-34F9-1A95075A138C}"/>
          </ac:spMkLst>
        </pc:spChg>
        <pc:spChg chg="add">
          <ac:chgData name="hamid ghazvini" userId="1bbb9b6cc34e1cfb" providerId="LiveId" clId="{559E99A4-7663-4329-AD66-B723B2FE766D}" dt="2026-04-29T04:35:38.535" v="35" actId="26606"/>
          <ac:spMkLst>
            <pc:docMk/>
            <pc:sldMk cId="557041095" sldId="312"/>
            <ac:spMk id="7" creationId="{0AB6E427-3F73-4C06-A5D5-AE52C3883B50}"/>
          </ac:spMkLst>
        </pc:spChg>
        <pc:spChg chg="add">
          <ac:chgData name="hamid ghazvini" userId="1bbb9b6cc34e1cfb" providerId="LiveId" clId="{559E99A4-7663-4329-AD66-B723B2FE766D}" dt="2026-04-29T04:35:38.535" v="35" actId="26606"/>
          <ac:spMkLst>
            <pc:docMk/>
            <pc:sldMk cId="557041095" sldId="312"/>
            <ac:spMk id="8" creationId="{D8C9BDAA-0390-4B39-9B5C-BC95E5120DA4}"/>
          </ac:spMkLst>
        </pc:spChg>
        <pc:spChg chg="add del">
          <ac:chgData name="hamid ghazvini" userId="1bbb9b6cc34e1cfb" providerId="LiveId" clId="{559E99A4-7663-4329-AD66-B723B2FE766D}" dt="2026-04-29T04:35:25.825" v="34" actId="26606"/>
          <ac:spMkLst>
            <pc:docMk/>
            <pc:sldMk cId="557041095" sldId="312"/>
            <ac:spMk id="10" creationId="{E844E128-FF69-4E9F-8327-6B504B3C5AE1}"/>
          </ac:spMkLst>
        </pc:spChg>
        <pc:picChg chg="add mod">
          <ac:chgData name="hamid ghazvini" userId="1bbb9b6cc34e1cfb" providerId="LiveId" clId="{559E99A4-7663-4329-AD66-B723B2FE766D}" dt="2026-04-29T04:36:11.608" v="36" actId="14100"/>
          <ac:picMkLst>
            <pc:docMk/>
            <pc:sldMk cId="557041095" sldId="312"/>
            <ac:picMk id="5" creationId="{86E36F8E-6EFA-C99E-C9E4-82284215DB80}"/>
          </ac:picMkLst>
        </pc:picChg>
        <pc:cxnChg chg="add del">
          <ac:chgData name="hamid ghazvini" userId="1bbb9b6cc34e1cfb" providerId="LiveId" clId="{559E99A4-7663-4329-AD66-B723B2FE766D}" dt="2026-04-29T04:35:25.825" v="34" actId="26606"/>
          <ac:cxnSpMkLst>
            <pc:docMk/>
            <pc:sldMk cId="557041095" sldId="312"/>
            <ac:cxnSpMk id="12" creationId="{055CEADF-09EA-423C-8C45-F94AF44D5AF0}"/>
          </ac:cxnSpMkLst>
        </pc:cxnChg>
        <pc:cxnChg chg="add">
          <ac:chgData name="hamid ghazvini" userId="1bbb9b6cc34e1cfb" providerId="LiveId" clId="{559E99A4-7663-4329-AD66-B723B2FE766D}" dt="2026-04-29T04:35:38.535" v="35" actId="26606"/>
          <ac:cxnSpMkLst>
            <pc:docMk/>
            <pc:sldMk cId="557041095" sldId="312"/>
            <ac:cxnSpMk id="14" creationId="{E04A321A-A039-4720-87B4-66A4210E0D57}"/>
          </ac:cxnSpMkLst>
        </pc:cxnChg>
      </pc:sldChg>
      <pc:sldChg chg="addSp modSp mod">
        <pc:chgData name="hamid ghazvini" userId="1bbb9b6cc34e1cfb" providerId="LiveId" clId="{559E99A4-7663-4329-AD66-B723B2FE766D}" dt="2026-04-29T04:38:55.677" v="39" actId="1076"/>
        <pc:sldMkLst>
          <pc:docMk/>
          <pc:sldMk cId="1204340492" sldId="313"/>
        </pc:sldMkLst>
        <pc:spChg chg="mod">
          <ac:chgData name="hamid ghazvini" userId="1bbb9b6cc34e1cfb" providerId="LiveId" clId="{559E99A4-7663-4329-AD66-B723B2FE766D}" dt="2026-04-29T04:38:29.934" v="37" actId="14100"/>
          <ac:spMkLst>
            <pc:docMk/>
            <pc:sldMk cId="1204340492" sldId="313"/>
            <ac:spMk id="3" creationId="{273B1CED-9C93-640C-D61F-AE29AF1FE4DF}"/>
          </ac:spMkLst>
        </pc:spChg>
        <pc:picChg chg="add mod">
          <ac:chgData name="hamid ghazvini" userId="1bbb9b6cc34e1cfb" providerId="LiveId" clId="{559E99A4-7663-4329-AD66-B723B2FE766D}" dt="2026-04-29T04:38:55.677" v="39" actId="1076"/>
          <ac:picMkLst>
            <pc:docMk/>
            <pc:sldMk cId="1204340492" sldId="313"/>
            <ac:picMk id="5" creationId="{AB4E4A9F-7304-A43D-C567-1C3B274A2EF5}"/>
          </ac:picMkLst>
        </pc:picChg>
      </pc:sldChg>
      <pc:sldChg chg="addSp modSp mod setBg">
        <pc:chgData name="hamid ghazvini" userId="1bbb9b6cc34e1cfb" providerId="LiveId" clId="{559E99A4-7663-4329-AD66-B723B2FE766D}" dt="2026-04-29T04:41:45.615" v="46" actId="1076"/>
        <pc:sldMkLst>
          <pc:docMk/>
          <pc:sldMk cId="3767414593" sldId="314"/>
        </pc:sldMkLst>
        <pc:spChg chg="mod">
          <ac:chgData name="hamid ghazvini" userId="1bbb9b6cc34e1cfb" providerId="LiveId" clId="{559E99A4-7663-4329-AD66-B723B2FE766D}" dt="2026-04-29T04:41:22.380" v="44" actId="26606"/>
          <ac:spMkLst>
            <pc:docMk/>
            <pc:sldMk cId="3767414593" sldId="314"/>
            <ac:spMk id="2" creationId="{2731C68F-B75D-CA19-4118-F93A9F30E27E}"/>
          </ac:spMkLst>
        </pc:spChg>
        <pc:spChg chg="mod">
          <ac:chgData name="hamid ghazvini" userId="1bbb9b6cc34e1cfb" providerId="LiveId" clId="{559E99A4-7663-4329-AD66-B723B2FE766D}" dt="2026-04-29T04:41:22.380" v="44" actId="26606"/>
          <ac:spMkLst>
            <pc:docMk/>
            <pc:sldMk cId="3767414593" sldId="314"/>
            <ac:spMk id="3" creationId="{950ABCFB-60E2-4105-32CF-A17B436D375C}"/>
          </ac:spMkLst>
        </pc:spChg>
        <pc:spChg chg="add">
          <ac:chgData name="hamid ghazvini" userId="1bbb9b6cc34e1cfb" providerId="LiveId" clId="{559E99A4-7663-4329-AD66-B723B2FE766D}" dt="2026-04-29T04:41:22.380" v="44" actId="26606"/>
          <ac:spMkLst>
            <pc:docMk/>
            <pc:sldMk cId="3767414593" sldId="314"/>
            <ac:spMk id="10" creationId="{0AB6E427-3F73-4C06-A5D5-AE52C3883B50}"/>
          </ac:spMkLst>
        </pc:spChg>
        <pc:spChg chg="add">
          <ac:chgData name="hamid ghazvini" userId="1bbb9b6cc34e1cfb" providerId="LiveId" clId="{559E99A4-7663-4329-AD66-B723B2FE766D}" dt="2026-04-29T04:41:22.380" v="44" actId="26606"/>
          <ac:spMkLst>
            <pc:docMk/>
            <pc:sldMk cId="3767414593" sldId="314"/>
            <ac:spMk id="12" creationId="{D8C9BDAA-0390-4B39-9B5C-BC95E5120DA4}"/>
          </ac:spMkLst>
        </pc:spChg>
        <pc:picChg chg="add mod">
          <ac:chgData name="hamid ghazvini" userId="1bbb9b6cc34e1cfb" providerId="LiveId" clId="{559E99A4-7663-4329-AD66-B723B2FE766D}" dt="2026-04-29T04:41:45.615" v="46" actId="1076"/>
          <ac:picMkLst>
            <pc:docMk/>
            <pc:sldMk cId="3767414593" sldId="314"/>
            <ac:picMk id="5" creationId="{CE94CA50-B712-9B8C-E5E1-91D89786AA59}"/>
          </ac:picMkLst>
        </pc:picChg>
        <pc:cxnChg chg="add">
          <ac:chgData name="hamid ghazvini" userId="1bbb9b6cc34e1cfb" providerId="LiveId" clId="{559E99A4-7663-4329-AD66-B723B2FE766D}" dt="2026-04-29T04:41:22.380" v="44" actId="26606"/>
          <ac:cxnSpMkLst>
            <pc:docMk/>
            <pc:sldMk cId="3767414593" sldId="314"/>
            <ac:cxnSpMk id="14" creationId="{E04A321A-A039-4720-87B4-66A4210E0D57}"/>
          </ac:cxnSpMkLst>
        </pc:cxnChg>
      </pc:sldChg>
      <pc:sldChg chg="addSp modSp mod">
        <pc:chgData name="hamid ghazvini" userId="1bbb9b6cc34e1cfb" providerId="LiveId" clId="{559E99A4-7663-4329-AD66-B723B2FE766D}" dt="2026-04-29T04:45:00.623" v="49" actId="1076"/>
        <pc:sldMkLst>
          <pc:docMk/>
          <pc:sldMk cId="1983318708" sldId="315"/>
        </pc:sldMkLst>
        <pc:spChg chg="mod">
          <ac:chgData name="hamid ghazvini" userId="1bbb9b6cc34e1cfb" providerId="LiveId" clId="{559E99A4-7663-4329-AD66-B723B2FE766D}" dt="2026-04-29T04:44:40.960" v="47" actId="14100"/>
          <ac:spMkLst>
            <pc:docMk/>
            <pc:sldMk cId="1983318708" sldId="315"/>
            <ac:spMk id="3" creationId="{8CCD880F-E1E4-BB4A-F041-6F827357BE4A}"/>
          </ac:spMkLst>
        </pc:spChg>
        <pc:picChg chg="add mod">
          <ac:chgData name="hamid ghazvini" userId="1bbb9b6cc34e1cfb" providerId="LiveId" clId="{559E99A4-7663-4329-AD66-B723B2FE766D}" dt="2026-04-29T04:45:00.623" v="49" actId="1076"/>
          <ac:picMkLst>
            <pc:docMk/>
            <pc:sldMk cId="1983318708" sldId="315"/>
            <ac:picMk id="4" creationId="{E54C18A7-CA20-8A06-460C-EA5D7CD78334}"/>
          </ac:picMkLst>
        </pc:picChg>
      </pc:sldChg>
      <pc:sldChg chg="modSp mod">
        <pc:chgData name="hamid ghazvini" userId="1bbb9b6cc34e1cfb" providerId="LiveId" clId="{559E99A4-7663-4329-AD66-B723B2FE766D}" dt="2026-04-29T05:21:14.551" v="61" actId="27636"/>
        <pc:sldMkLst>
          <pc:docMk/>
          <pc:sldMk cId="1206723384" sldId="317"/>
        </pc:sldMkLst>
        <pc:spChg chg="mod">
          <ac:chgData name="hamid ghazvini" userId="1bbb9b6cc34e1cfb" providerId="LiveId" clId="{559E99A4-7663-4329-AD66-B723B2FE766D}" dt="2026-04-29T05:21:14.551" v="61" actId="27636"/>
          <ac:spMkLst>
            <pc:docMk/>
            <pc:sldMk cId="1206723384" sldId="317"/>
            <ac:spMk id="3" creationId="{57567553-FFE9-0382-D68A-B6E71195611E}"/>
          </ac:spMkLst>
        </pc:spChg>
      </pc:sldChg>
      <pc:sldChg chg="modSp mod">
        <pc:chgData name="hamid ghazvini" userId="1bbb9b6cc34e1cfb" providerId="LiveId" clId="{559E99A4-7663-4329-AD66-B723B2FE766D}" dt="2026-04-29T04:15:03.146" v="1" actId="20577"/>
        <pc:sldMkLst>
          <pc:docMk/>
          <pc:sldMk cId="546869505" sldId="320"/>
        </pc:sldMkLst>
        <pc:spChg chg="mod">
          <ac:chgData name="hamid ghazvini" userId="1bbb9b6cc34e1cfb" providerId="LiveId" clId="{559E99A4-7663-4329-AD66-B723B2FE766D}" dt="2026-04-29T04:15:03.146" v="1" actId="20577"/>
          <ac:spMkLst>
            <pc:docMk/>
            <pc:sldMk cId="546869505" sldId="320"/>
            <ac:spMk id="3" creationId="{BD65E5BE-7B7C-C6DD-32D0-5690563C6CDE}"/>
          </ac:spMkLst>
        </pc:spChg>
      </pc:sldChg>
      <pc:sldChg chg="addSp modSp mod setBg">
        <pc:chgData name="hamid ghazvini" userId="1bbb9b6cc34e1cfb" providerId="LiveId" clId="{559E99A4-7663-4329-AD66-B723B2FE766D}" dt="2026-04-29T05:19:25.069" v="58" actId="26606"/>
        <pc:sldMkLst>
          <pc:docMk/>
          <pc:sldMk cId="3955583272" sldId="322"/>
        </pc:sldMkLst>
        <pc:spChg chg="mod">
          <ac:chgData name="hamid ghazvini" userId="1bbb9b6cc34e1cfb" providerId="LiveId" clId="{559E99A4-7663-4329-AD66-B723B2FE766D}" dt="2026-04-29T05:19:25.069" v="58" actId="26606"/>
          <ac:spMkLst>
            <pc:docMk/>
            <pc:sldMk cId="3955583272" sldId="322"/>
            <ac:spMk id="2" creationId="{7A0A9365-9C32-8B5C-CA09-53B57CAB7C27}"/>
          </ac:spMkLst>
        </pc:spChg>
        <pc:spChg chg="mod">
          <ac:chgData name="hamid ghazvini" userId="1bbb9b6cc34e1cfb" providerId="LiveId" clId="{559E99A4-7663-4329-AD66-B723B2FE766D}" dt="2026-04-29T05:19:25.069" v="58" actId="26606"/>
          <ac:spMkLst>
            <pc:docMk/>
            <pc:sldMk cId="3955583272" sldId="322"/>
            <ac:spMk id="3" creationId="{8B12C9D7-A57E-DB45-014A-A5478105BC06}"/>
          </ac:spMkLst>
        </pc:spChg>
        <pc:spChg chg="add">
          <ac:chgData name="hamid ghazvini" userId="1bbb9b6cc34e1cfb" providerId="LiveId" clId="{559E99A4-7663-4329-AD66-B723B2FE766D}" dt="2026-04-29T05:19:25.069" v="58" actId="26606"/>
          <ac:spMkLst>
            <pc:docMk/>
            <pc:sldMk cId="3955583272" sldId="322"/>
            <ac:spMk id="8" creationId="{F5FE1B2C-7BC1-4AE2-9A50-2A4A70A9D6A1}"/>
          </ac:spMkLst>
        </pc:spChg>
        <pc:spChg chg="add">
          <ac:chgData name="hamid ghazvini" userId="1bbb9b6cc34e1cfb" providerId="LiveId" clId="{559E99A4-7663-4329-AD66-B723B2FE766D}" dt="2026-04-29T05:19:25.069" v="58" actId="26606"/>
          <ac:spMkLst>
            <pc:docMk/>
            <pc:sldMk cId="3955583272" sldId="322"/>
            <ac:spMk id="10" creationId="{97E8244A-2C81-4C0E-A929-3EC8EFF35564}"/>
          </ac:spMkLst>
        </pc:spChg>
        <pc:cxnChg chg="add">
          <ac:chgData name="hamid ghazvini" userId="1bbb9b6cc34e1cfb" providerId="LiveId" clId="{559E99A4-7663-4329-AD66-B723B2FE766D}" dt="2026-04-29T05:19:25.069" v="58" actId="26606"/>
          <ac:cxnSpMkLst>
            <pc:docMk/>
            <pc:sldMk cId="3955583272" sldId="322"/>
            <ac:cxnSpMk id="12" creationId="{02CC3441-26B3-4381-B3DF-8AE3C288BC0D}"/>
          </ac:cxnSpMkLst>
        </pc:cxnChg>
      </pc:sldChg>
      <pc:sldChg chg="addSp modSp mod ord setBg">
        <pc:chgData name="hamid ghazvini" userId="1bbb9b6cc34e1cfb" providerId="LiveId" clId="{559E99A4-7663-4329-AD66-B723B2FE766D}" dt="2026-04-29T05:18:40.216" v="53" actId="26606"/>
        <pc:sldMkLst>
          <pc:docMk/>
          <pc:sldMk cId="2100290867" sldId="323"/>
        </pc:sldMkLst>
        <pc:spChg chg="mod">
          <ac:chgData name="hamid ghazvini" userId="1bbb9b6cc34e1cfb" providerId="LiveId" clId="{559E99A4-7663-4329-AD66-B723B2FE766D}" dt="2026-04-29T05:18:40.216" v="53" actId="26606"/>
          <ac:spMkLst>
            <pc:docMk/>
            <pc:sldMk cId="2100290867" sldId="323"/>
            <ac:spMk id="2" creationId="{E9B34D2B-20BC-0C63-10DA-A1966AC6D3C9}"/>
          </ac:spMkLst>
        </pc:spChg>
        <pc:spChg chg="mod">
          <ac:chgData name="hamid ghazvini" userId="1bbb9b6cc34e1cfb" providerId="LiveId" clId="{559E99A4-7663-4329-AD66-B723B2FE766D}" dt="2026-04-29T05:18:40.216" v="53" actId="26606"/>
          <ac:spMkLst>
            <pc:docMk/>
            <pc:sldMk cId="2100290867" sldId="323"/>
            <ac:spMk id="3" creationId="{2E45057A-6E3D-3365-897A-954814493154}"/>
          </ac:spMkLst>
        </pc:spChg>
        <pc:spChg chg="add">
          <ac:chgData name="hamid ghazvini" userId="1bbb9b6cc34e1cfb" providerId="LiveId" clId="{559E99A4-7663-4329-AD66-B723B2FE766D}" dt="2026-04-29T05:18:40.216" v="53" actId="26606"/>
          <ac:spMkLst>
            <pc:docMk/>
            <pc:sldMk cId="2100290867" sldId="323"/>
            <ac:spMk id="8" creationId="{F5FE1B2C-7BC1-4AE2-9A50-2A4A70A9D6A1}"/>
          </ac:spMkLst>
        </pc:spChg>
        <pc:spChg chg="add">
          <ac:chgData name="hamid ghazvini" userId="1bbb9b6cc34e1cfb" providerId="LiveId" clId="{559E99A4-7663-4329-AD66-B723B2FE766D}" dt="2026-04-29T05:18:40.216" v="53" actId="26606"/>
          <ac:spMkLst>
            <pc:docMk/>
            <pc:sldMk cId="2100290867" sldId="323"/>
            <ac:spMk id="10" creationId="{97E8244A-2C81-4C0E-A929-3EC8EFF35564}"/>
          </ac:spMkLst>
        </pc:spChg>
        <pc:cxnChg chg="add">
          <ac:chgData name="hamid ghazvini" userId="1bbb9b6cc34e1cfb" providerId="LiveId" clId="{559E99A4-7663-4329-AD66-B723B2FE766D}" dt="2026-04-29T05:18:40.216" v="53" actId="26606"/>
          <ac:cxnSpMkLst>
            <pc:docMk/>
            <pc:sldMk cId="2100290867" sldId="323"/>
            <ac:cxnSpMk id="12" creationId="{02CC3441-26B3-4381-B3DF-8AE3C288BC0D}"/>
          </ac:cxnSpMkLst>
        </pc:cxnChg>
      </pc:sldChg>
      <pc:sldChg chg="addSp modSp mod setBg">
        <pc:chgData name="hamid ghazvini" userId="1bbb9b6cc34e1cfb" providerId="LiveId" clId="{559E99A4-7663-4329-AD66-B723B2FE766D}" dt="2026-04-29T05:18:49.201" v="54" actId="26606"/>
        <pc:sldMkLst>
          <pc:docMk/>
          <pc:sldMk cId="1553716420" sldId="328"/>
        </pc:sldMkLst>
        <pc:spChg chg="mod">
          <ac:chgData name="hamid ghazvini" userId="1bbb9b6cc34e1cfb" providerId="LiveId" clId="{559E99A4-7663-4329-AD66-B723B2FE766D}" dt="2026-04-29T05:18:49.201" v="54" actId="26606"/>
          <ac:spMkLst>
            <pc:docMk/>
            <pc:sldMk cId="1553716420" sldId="328"/>
            <ac:spMk id="3" creationId="{995CE367-5BCA-1208-0C26-2315E9927D3D}"/>
          </ac:spMkLst>
        </pc:spChg>
        <pc:spChg chg="add">
          <ac:chgData name="hamid ghazvini" userId="1bbb9b6cc34e1cfb" providerId="LiveId" clId="{559E99A4-7663-4329-AD66-B723B2FE766D}" dt="2026-04-29T05:18:49.201" v="54" actId="26606"/>
          <ac:spMkLst>
            <pc:docMk/>
            <pc:sldMk cId="1553716420" sldId="328"/>
            <ac:spMk id="8" creationId="{F5FE1B2C-7BC1-4AE2-9A50-2A4A70A9D6A1}"/>
          </ac:spMkLst>
        </pc:spChg>
        <pc:spChg chg="add">
          <ac:chgData name="hamid ghazvini" userId="1bbb9b6cc34e1cfb" providerId="LiveId" clId="{559E99A4-7663-4329-AD66-B723B2FE766D}" dt="2026-04-29T05:18:49.201" v="54" actId="26606"/>
          <ac:spMkLst>
            <pc:docMk/>
            <pc:sldMk cId="1553716420" sldId="328"/>
            <ac:spMk id="10" creationId="{97E8244A-2C81-4C0E-A929-3EC8EFF35564}"/>
          </ac:spMkLst>
        </pc:spChg>
        <pc:cxnChg chg="add">
          <ac:chgData name="hamid ghazvini" userId="1bbb9b6cc34e1cfb" providerId="LiveId" clId="{559E99A4-7663-4329-AD66-B723B2FE766D}" dt="2026-04-29T05:18:49.201" v="54" actId="26606"/>
          <ac:cxnSpMkLst>
            <pc:docMk/>
            <pc:sldMk cId="1553716420" sldId="328"/>
            <ac:cxnSpMk id="12" creationId="{02CC3441-26B3-4381-B3DF-8AE3C288BC0D}"/>
          </ac:cxnSpMkLst>
        </pc:cxnChg>
      </pc:sldChg>
      <pc:sldChg chg="addSp modSp mod setBg">
        <pc:chgData name="hamid ghazvini" userId="1bbb9b6cc34e1cfb" providerId="LiveId" clId="{559E99A4-7663-4329-AD66-B723B2FE766D}" dt="2026-04-29T05:18:53.427" v="55" actId="26606"/>
        <pc:sldMkLst>
          <pc:docMk/>
          <pc:sldMk cId="4265042312" sldId="329"/>
        </pc:sldMkLst>
        <pc:spChg chg="mod">
          <ac:chgData name="hamid ghazvini" userId="1bbb9b6cc34e1cfb" providerId="LiveId" clId="{559E99A4-7663-4329-AD66-B723B2FE766D}" dt="2026-04-29T05:18:53.427" v="55" actId="26606"/>
          <ac:spMkLst>
            <pc:docMk/>
            <pc:sldMk cId="4265042312" sldId="329"/>
            <ac:spMk id="3" creationId="{DA8CC402-A036-956C-39A0-B6A86FC436A4}"/>
          </ac:spMkLst>
        </pc:spChg>
        <pc:spChg chg="add">
          <ac:chgData name="hamid ghazvini" userId="1bbb9b6cc34e1cfb" providerId="LiveId" clId="{559E99A4-7663-4329-AD66-B723B2FE766D}" dt="2026-04-29T05:18:53.427" v="55" actId="26606"/>
          <ac:spMkLst>
            <pc:docMk/>
            <pc:sldMk cId="4265042312" sldId="329"/>
            <ac:spMk id="8" creationId="{F5FE1B2C-7BC1-4AE2-9A50-2A4A70A9D6A1}"/>
          </ac:spMkLst>
        </pc:spChg>
        <pc:spChg chg="add">
          <ac:chgData name="hamid ghazvini" userId="1bbb9b6cc34e1cfb" providerId="LiveId" clId="{559E99A4-7663-4329-AD66-B723B2FE766D}" dt="2026-04-29T05:18:53.427" v="55" actId="26606"/>
          <ac:spMkLst>
            <pc:docMk/>
            <pc:sldMk cId="4265042312" sldId="329"/>
            <ac:spMk id="10" creationId="{97E8244A-2C81-4C0E-A929-3EC8EFF35564}"/>
          </ac:spMkLst>
        </pc:spChg>
        <pc:cxnChg chg="add">
          <ac:chgData name="hamid ghazvini" userId="1bbb9b6cc34e1cfb" providerId="LiveId" clId="{559E99A4-7663-4329-AD66-B723B2FE766D}" dt="2026-04-29T05:18:53.427" v="55" actId="26606"/>
          <ac:cxnSpMkLst>
            <pc:docMk/>
            <pc:sldMk cId="4265042312" sldId="329"/>
            <ac:cxnSpMk id="12" creationId="{02CC3441-26B3-4381-B3DF-8AE3C288BC0D}"/>
          </ac:cxnSpMkLst>
        </pc:cxnChg>
      </pc:sldChg>
      <pc:sldChg chg="addSp modSp mod setBg">
        <pc:chgData name="hamid ghazvini" userId="1bbb9b6cc34e1cfb" providerId="LiveId" clId="{559E99A4-7663-4329-AD66-B723B2FE766D}" dt="2026-04-29T05:18:56.899" v="56" actId="26606"/>
        <pc:sldMkLst>
          <pc:docMk/>
          <pc:sldMk cId="3823315291" sldId="330"/>
        </pc:sldMkLst>
        <pc:spChg chg="mod">
          <ac:chgData name="hamid ghazvini" userId="1bbb9b6cc34e1cfb" providerId="LiveId" clId="{559E99A4-7663-4329-AD66-B723B2FE766D}" dt="2026-04-29T05:18:56.899" v="56" actId="26606"/>
          <ac:spMkLst>
            <pc:docMk/>
            <pc:sldMk cId="3823315291" sldId="330"/>
            <ac:spMk id="3" creationId="{48B087DF-9DDC-86EC-E54F-125D17CEFDD3}"/>
          </ac:spMkLst>
        </pc:spChg>
        <pc:spChg chg="add">
          <ac:chgData name="hamid ghazvini" userId="1bbb9b6cc34e1cfb" providerId="LiveId" clId="{559E99A4-7663-4329-AD66-B723B2FE766D}" dt="2026-04-29T05:18:56.899" v="56" actId="26606"/>
          <ac:spMkLst>
            <pc:docMk/>
            <pc:sldMk cId="3823315291" sldId="330"/>
            <ac:spMk id="8" creationId="{F5FE1B2C-7BC1-4AE2-9A50-2A4A70A9D6A1}"/>
          </ac:spMkLst>
        </pc:spChg>
        <pc:spChg chg="add">
          <ac:chgData name="hamid ghazvini" userId="1bbb9b6cc34e1cfb" providerId="LiveId" clId="{559E99A4-7663-4329-AD66-B723B2FE766D}" dt="2026-04-29T05:18:56.899" v="56" actId="26606"/>
          <ac:spMkLst>
            <pc:docMk/>
            <pc:sldMk cId="3823315291" sldId="330"/>
            <ac:spMk id="10" creationId="{97E8244A-2C81-4C0E-A929-3EC8EFF35564}"/>
          </ac:spMkLst>
        </pc:spChg>
        <pc:cxnChg chg="add">
          <ac:chgData name="hamid ghazvini" userId="1bbb9b6cc34e1cfb" providerId="LiveId" clId="{559E99A4-7663-4329-AD66-B723B2FE766D}" dt="2026-04-29T05:18:56.899" v="56" actId="26606"/>
          <ac:cxnSpMkLst>
            <pc:docMk/>
            <pc:sldMk cId="3823315291" sldId="330"/>
            <ac:cxnSpMk id="12" creationId="{02CC3441-26B3-4381-B3DF-8AE3C288BC0D}"/>
          </ac:cxnSpMkLst>
        </pc:cxnChg>
      </pc:sldChg>
      <pc:sldChg chg="addSp modSp mod setBg">
        <pc:chgData name="hamid ghazvini" userId="1bbb9b6cc34e1cfb" providerId="LiveId" clId="{559E99A4-7663-4329-AD66-B723B2FE766D}" dt="2026-04-29T05:16:42.626" v="50" actId="26606"/>
        <pc:sldMkLst>
          <pc:docMk/>
          <pc:sldMk cId="1566664714" sldId="331"/>
        </pc:sldMkLst>
        <pc:spChg chg="mod">
          <ac:chgData name="hamid ghazvini" userId="1bbb9b6cc34e1cfb" providerId="LiveId" clId="{559E99A4-7663-4329-AD66-B723B2FE766D}" dt="2026-04-29T05:16:42.626" v="50" actId="26606"/>
          <ac:spMkLst>
            <pc:docMk/>
            <pc:sldMk cId="1566664714" sldId="331"/>
            <ac:spMk id="2" creationId="{3AD2721D-8EF8-D47D-40E6-A00707EB2D29}"/>
          </ac:spMkLst>
        </pc:spChg>
        <pc:spChg chg="mod">
          <ac:chgData name="hamid ghazvini" userId="1bbb9b6cc34e1cfb" providerId="LiveId" clId="{559E99A4-7663-4329-AD66-B723B2FE766D}" dt="2026-04-29T05:16:42.626" v="50" actId="26606"/>
          <ac:spMkLst>
            <pc:docMk/>
            <pc:sldMk cId="1566664714" sldId="331"/>
            <ac:spMk id="3" creationId="{C8A14781-806F-F6D0-760C-E80EE67370AA}"/>
          </ac:spMkLst>
        </pc:spChg>
        <pc:spChg chg="add">
          <ac:chgData name="hamid ghazvini" userId="1bbb9b6cc34e1cfb" providerId="LiveId" clId="{559E99A4-7663-4329-AD66-B723B2FE766D}" dt="2026-04-29T05:16:42.626" v="50" actId="26606"/>
          <ac:spMkLst>
            <pc:docMk/>
            <pc:sldMk cId="1566664714" sldId="331"/>
            <ac:spMk id="8" creationId="{F5FE1B2C-7BC1-4AE2-9A50-2A4A70A9D6A1}"/>
          </ac:spMkLst>
        </pc:spChg>
        <pc:spChg chg="add">
          <ac:chgData name="hamid ghazvini" userId="1bbb9b6cc34e1cfb" providerId="LiveId" clId="{559E99A4-7663-4329-AD66-B723B2FE766D}" dt="2026-04-29T05:16:42.626" v="50" actId="26606"/>
          <ac:spMkLst>
            <pc:docMk/>
            <pc:sldMk cId="1566664714" sldId="331"/>
            <ac:spMk id="10" creationId="{97E8244A-2C81-4C0E-A929-3EC8EFF35564}"/>
          </ac:spMkLst>
        </pc:spChg>
        <pc:cxnChg chg="add">
          <ac:chgData name="hamid ghazvini" userId="1bbb9b6cc34e1cfb" providerId="LiveId" clId="{559E99A4-7663-4329-AD66-B723B2FE766D}" dt="2026-04-29T05:16:42.626" v="50" actId="26606"/>
          <ac:cxnSpMkLst>
            <pc:docMk/>
            <pc:sldMk cId="1566664714" sldId="331"/>
            <ac:cxnSpMk id="12" creationId="{02CC3441-26B3-4381-B3DF-8AE3C288BC0D}"/>
          </ac:cxnSpMkLst>
        </pc:cxnChg>
      </pc:sldChg>
      <pc:sldChg chg="addSp modSp mod setBg">
        <pc:chgData name="hamid ghazvini" userId="1bbb9b6cc34e1cfb" providerId="LiveId" clId="{559E99A4-7663-4329-AD66-B723B2FE766D}" dt="2026-04-29T05:19:12.653" v="57" actId="26606"/>
        <pc:sldMkLst>
          <pc:docMk/>
          <pc:sldMk cId="389005014" sldId="332"/>
        </pc:sldMkLst>
        <pc:spChg chg="mod">
          <ac:chgData name="hamid ghazvini" userId="1bbb9b6cc34e1cfb" providerId="LiveId" clId="{559E99A4-7663-4329-AD66-B723B2FE766D}" dt="2026-04-29T05:19:12.653" v="57" actId="26606"/>
          <ac:spMkLst>
            <pc:docMk/>
            <pc:sldMk cId="389005014" sldId="332"/>
            <ac:spMk id="3" creationId="{8BA52203-39BE-7A38-9E69-313B9EC98EFE}"/>
          </ac:spMkLst>
        </pc:spChg>
        <pc:spChg chg="add">
          <ac:chgData name="hamid ghazvini" userId="1bbb9b6cc34e1cfb" providerId="LiveId" clId="{559E99A4-7663-4329-AD66-B723B2FE766D}" dt="2026-04-29T05:19:12.653" v="57" actId="26606"/>
          <ac:spMkLst>
            <pc:docMk/>
            <pc:sldMk cId="389005014" sldId="332"/>
            <ac:spMk id="8" creationId="{F5FE1B2C-7BC1-4AE2-9A50-2A4A70A9D6A1}"/>
          </ac:spMkLst>
        </pc:spChg>
        <pc:spChg chg="add">
          <ac:chgData name="hamid ghazvini" userId="1bbb9b6cc34e1cfb" providerId="LiveId" clId="{559E99A4-7663-4329-AD66-B723B2FE766D}" dt="2026-04-29T05:19:12.653" v="57" actId="26606"/>
          <ac:spMkLst>
            <pc:docMk/>
            <pc:sldMk cId="389005014" sldId="332"/>
            <ac:spMk id="10" creationId="{97E8244A-2C81-4C0E-A929-3EC8EFF35564}"/>
          </ac:spMkLst>
        </pc:spChg>
        <pc:cxnChg chg="add">
          <ac:chgData name="hamid ghazvini" userId="1bbb9b6cc34e1cfb" providerId="LiveId" clId="{559E99A4-7663-4329-AD66-B723B2FE766D}" dt="2026-04-29T05:19:12.653" v="57" actId="26606"/>
          <ac:cxnSpMkLst>
            <pc:docMk/>
            <pc:sldMk cId="389005014" sldId="332"/>
            <ac:cxnSpMk id="12" creationId="{02CC3441-26B3-4381-B3DF-8AE3C288BC0D}"/>
          </ac:cxnSpMkLst>
        </pc:cxnChg>
      </pc:sldChg>
      <pc:sldChg chg="delSp modSp new mod">
        <pc:chgData name="hamid ghazvini" userId="1bbb9b6cc34e1cfb" providerId="LiveId" clId="{559E99A4-7663-4329-AD66-B723B2FE766D}" dt="2026-04-29T05:21:27.477" v="63" actId="21"/>
        <pc:sldMkLst>
          <pc:docMk/>
          <pc:sldMk cId="3350225824" sldId="333"/>
        </pc:sldMkLst>
        <pc:spChg chg="del">
          <ac:chgData name="hamid ghazvini" userId="1bbb9b6cc34e1cfb" providerId="LiveId" clId="{559E99A4-7663-4329-AD66-B723B2FE766D}" dt="2026-04-29T05:21:27.477" v="63" actId="21"/>
          <ac:spMkLst>
            <pc:docMk/>
            <pc:sldMk cId="3350225824" sldId="333"/>
            <ac:spMk id="2" creationId="{7D226D83-318B-E37F-27F9-23F9727F92AA}"/>
          </ac:spMkLst>
        </pc:spChg>
        <pc:spChg chg="mod">
          <ac:chgData name="hamid ghazvini" userId="1bbb9b6cc34e1cfb" providerId="LiveId" clId="{559E99A4-7663-4329-AD66-B723B2FE766D}" dt="2026-04-29T05:21:23.558" v="62"/>
          <ac:spMkLst>
            <pc:docMk/>
            <pc:sldMk cId="3350225824" sldId="333"/>
            <ac:spMk id="3" creationId="{96EDF9D0-AE98-44EE-1964-B01DC118F15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4/29/2026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87293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4/29/2026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38980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4/29/2026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22331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4/29/2026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57611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4/29/2026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02808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4/29/2026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01771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4/29/2026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50701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4/29/2026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801302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4/29/2026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58826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62D6E202-B606-4609-B914-27C9371A1F6D}" type="datetime1">
              <a:rPr lang="en-US" smtClean="0"/>
              <a:t>4/29/2026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9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60147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sz="46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002D3D2-2754-A60E-732B-5BC5ED6501BF}"/>
              </a:ext>
            </a:extLst>
          </p:cNvPr>
          <p:cNvPicPr>
            <a:picLocks noChangeAspect="1"/>
          </p:cNvPicPr>
          <p:nvPr/>
        </p:nvPicPr>
        <p:blipFill>
          <a:blip r:embed="rId3"/>
          <a:srcRect t="4198" b="35407"/>
          <a:stretch>
            <a:fillRect/>
          </a:stretch>
        </p:blipFill>
        <p:spPr>
          <a:xfrm>
            <a:off x="-32" y="10"/>
            <a:ext cx="12192031" cy="4915066"/>
          </a:xfrm>
          <a:prstGeom prst="rect">
            <a:avLst/>
          </a:prstGeom>
        </p:spPr>
      </p:pic>
      <p:sp>
        <p:nvSpPr>
          <p:cNvPr id="31" name="Rectangle 30">
            <a:extLst>
              <a:ext uri="{FF2B5EF4-FFF2-40B4-BE49-F238E27FC236}">
                <a16:creationId xmlns:a16="http://schemas.microsoft.com/office/drawing/2014/main" id="{0B4FB531-34DA-4777-9BD5-5B885DC38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15076"/>
            <a:ext cx="12188952" cy="1942924"/>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a:extLst>
              <a:ext uri="{FF2B5EF4-FFF2-40B4-BE49-F238E27FC236}">
                <a16:creationId xmlns:a16="http://schemas.microsoft.com/office/drawing/2014/main" id="{9AB2EA78-AEB3-469B-9025-3B17201A457B}"/>
              </a:ext>
            </a:extLst>
          </p:cNvPr>
          <p:cNvSpPr>
            <a:spLocks noGrp="1"/>
          </p:cNvSpPr>
          <p:nvPr>
            <p:ph type="ctrTitle"/>
          </p:nvPr>
        </p:nvSpPr>
        <p:spPr>
          <a:xfrm>
            <a:off x="828675" y="5120639"/>
            <a:ext cx="7137263" cy="1280161"/>
          </a:xfrm>
        </p:spPr>
        <p:txBody>
          <a:bodyPr anchor="ctr">
            <a:normAutofit/>
          </a:bodyPr>
          <a:lstStyle/>
          <a:p>
            <a:pPr algn="r"/>
            <a:r>
              <a:rPr lang="en-US" sz="4800">
                <a:solidFill>
                  <a:srgbClr val="FFFFFF"/>
                </a:solidFill>
              </a:rPr>
              <a:t>Muscle Spasm</a:t>
            </a:r>
          </a:p>
        </p:txBody>
      </p:sp>
      <p:sp>
        <p:nvSpPr>
          <p:cNvPr id="3" name="Subtitle 2">
            <a:extLst>
              <a:ext uri="{FF2B5EF4-FFF2-40B4-BE49-F238E27FC236}">
                <a16:creationId xmlns:a16="http://schemas.microsoft.com/office/drawing/2014/main" id="{255E1F2F-E259-4EA8-9FFD-3A10AF541859}"/>
              </a:ext>
            </a:extLst>
          </p:cNvPr>
          <p:cNvSpPr>
            <a:spLocks noGrp="1"/>
          </p:cNvSpPr>
          <p:nvPr>
            <p:ph type="subTitle" idx="1"/>
          </p:nvPr>
        </p:nvSpPr>
        <p:spPr>
          <a:xfrm>
            <a:off x="8289580" y="5120639"/>
            <a:ext cx="3073745" cy="1280160"/>
          </a:xfrm>
        </p:spPr>
        <p:txBody>
          <a:bodyPr anchor="ctr">
            <a:normAutofit/>
          </a:bodyPr>
          <a:lstStyle/>
          <a:p>
            <a:pPr>
              <a:lnSpc>
                <a:spcPct val="100000"/>
              </a:lnSpc>
            </a:pPr>
            <a:r>
              <a:rPr lang="en-CA" sz="1300" b="1" dirty="0">
                <a:solidFill>
                  <a:srgbClr val="FFFFFF"/>
                </a:solidFill>
              </a:rPr>
              <a:t>Definition: An involuntary contraction of a voluntary skeletal muscle.</a:t>
            </a:r>
            <a:endParaRPr lang="en-US" sz="1300" b="1" dirty="0">
              <a:solidFill>
                <a:srgbClr val="FFFFFF"/>
              </a:solidFill>
            </a:endParaRPr>
          </a:p>
        </p:txBody>
      </p:sp>
      <p:cxnSp>
        <p:nvCxnSpPr>
          <p:cNvPr id="33" name="Straight Connector 32">
            <a:extLst>
              <a:ext uri="{FF2B5EF4-FFF2-40B4-BE49-F238E27FC236}">
                <a16:creationId xmlns:a16="http://schemas.microsoft.com/office/drawing/2014/main" id="{D5B557D3-D7B4-404B-84A1-9BD182BE5B0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7532813" y="5760720"/>
            <a:ext cx="118872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591584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1B219-4798-6F73-792B-769FEB778FD9}"/>
              </a:ext>
            </a:extLst>
          </p:cNvPr>
          <p:cNvSpPr>
            <a:spLocks noGrp="1"/>
          </p:cNvSpPr>
          <p:nvPr>
            <p:ph type="title"/>
          </p:nvPr>
        </p:nvSpPr>
        <p:spPr/>
        <p:txBody>
          <a:bodyPr/>
          <a:lstStyle/>
          <a:p>
            <a:r>
              <a:rPr lang="en-CA" sz="2800" dirty="0">
                <a:solidFill>
                  <a:srgbClr val="7030A0"/>
                </a:solidFill>
              </a:rPr>
              <a:t>GENERAL INFORMATION</a:t>
            </a:r>
            <a:endParaRPr lang="en-CA" dirty="0"/>
          </a:p>
        </p:txBody>
      </p:sp>
      <p:sp>
        <p:nvSpPr>
          <p:cNvPr id="3" name="Content Placeholder 2">
            <a:extLst>
              <a:ext uri="{FF2B5EF4-FFF2-40B4-BE49-F238E27FC236}">
                <a16:creationId xmlns:a16="http://schemas.microsoft.com/office/drawing/2014/main" id="{B19DB06A-04A0-B845-71A1-33E97523F6DB}"/>
              </a:ext>
            </a:extLst>
          </p:cNvPr>
          <p:cNvSpPr>
            <a:spLocks noGrp="1"/>
          </p:cNvSpPr>
          <p:nvPr>
            <p:ph idx="1"/>
          </p:nvPr>
        </p:nvSpPr>
        <p:spPr>
          <a:xfrm>
            <a:off x="1097280" y="2108201"/>
            <a:ext cx="4998720" cy="3760891"/>
          </a:xfrm>
        </p:spPr>
        <p:txBody>
          <a:bodyPr/>
          <a:lstStyle/>
          <a:p>
            <a:r>
              <a:rPr lang="en-US" b="1" dirty="0"/>
              <a:t>• Caused by trauma, muscle overuse, emotional stress, chilled muscles, prolonged immobilization, ischemia (temporary lack of oxygen in localized </a:t>
            </a:r>
            <a:r>
              <a:rPr lang="en-CA" b="1" dirty="0"/>
              <a:t>tissue), dehydration, or insufficient calcium, sodium, magnesium, potassium, or vitamin D</a:t>
            </a:r>
          </a:p>
          <a:p>
            <a:r>
              <a:rPr lang="en-US" b="1" dirty="0"/>
              <a:t>• Muscles commonly affected: gastrocnemius, soleus, hamstrings, deep back muscles (especially the erector spinae complex), and sternocleidomastoid </a:t>
            </a:r>
            <a:r>
              <a:rPr lang="en-CA" b="1" dirty="0"/>
              <a:t>(SCM)</a:t>
            </a:r>
          </a:p>
        </p:txBody>
      </p:sp>
      <p:pic>
        <p:nvPicPr>
          <p:cNvPr id="5" name="Picture 4">
            <a:extLst>
              <a:ext uri="{FF2B5EF4-FFF2-40B4-BE49-F238E27FC236}">
                <a16:creationId xmlns:a16="http://schemas.microsoft.com/office/drawing/2014/main" id="{5B1BA074-D312-8ACA-1020-4D22742B6F7C}"/>
              </a:ext>
            </a:extLst>
          </p:cNvPr>
          <p:cNvPicPr>
            <a:picLocks noChangeAspect="1"/>
          </p:cNvPicPr>
          <p:nvPr/>
        </p:nvPicPr>
        <p:blipFill>
          <a:blip r:embed="rId2"/>
          <a:stretch>
            <a:fillRect/>
          </a:stretch>
        </p:blipFill>
        <p:spPr>
          <a:xfrm>
            <a:off x="6307455" y="1004887"/>
            <a:ext cx="4848225" cy="4848225"/>
          </a:xfrm>
          <a:prstGeom prst="rect">
            <a:avLst/>
          </a:prstGeom>
        </p:spPr>
      </p:pic>
    </p:spTree>
    <p:extLst>
      <p:ext uri="{BB962C8B-B14F-4D97-AF65-F5344CB8AC3E}">
        <p14:creationId xmlns:p14="http://schemas.microsoft.com/office/powerpoint/2010/main" val="23500533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3832F-AFE6-F612-959D-76827DCBB2F5}"/>
              </a:ext>
            </a:extLst>
          </p:cNvPr>
          <p:cNvSpPr>
            <a:spLocks noGrp="1"/>
          </p:cNvSpPr>
          <p:nvPr>
            <p:ph type="title"/>
          </p:nvPr>
        </p:nvSpPr>
        <p:spPr/>
        <p:txBody>
          <a:bodyPr>
            <a:normAutofit/>
          </a:bodyPr>
          <a:lstStyle/>
          <a:p>
            <a:r>
              <a:rPr lang="en-CA" sz="2800" dirty="0">
                <a:solidFill>
                  <a:srgbClr val="7030A0"/>
                </a:solidFill>
              </a:rPr>
              <a:t>PATHOPHYSIOLOGY</a:t>
            </a:r>
          </a:p>
        </p:txBody>
      </p:sp>
      <p:sp>
        <p:nvSpPr>
          <p:cNvPr id="3" name="Content Placeholder 2">
            <a:extLst>
              <a:ext uri="{FF2B5EF4-FFF2-40B4-BE49-F238E27FC236}">
                <a16:creationId xmlns:a16="http://schemas.microsoft.com/office/drawing/2014/main" id="{1C984608-69CC-BF35-3A71-60557D10CD44}"/>
              </a:ext>
            </a:extLst>
          </p:cNvPr>
          <p:cNvSpPr>
            <a:spLocks noGrp="1"/>
          </p:cNvSpPr>
          <p:nvPr>
            <p:ph idx="1"/>
          </p:nvPr>
        </p:nvSpPr>
        <p:spPr/>
        <p:txBody>
          <a:bodyPr>
            <a:noAutofit/>
          </a:bodyPr>
          <a:lstStyle/>
          <a:p>
            <a:r>
              <a:rPr lang="en-US" b="1" dirty="0"/>
              <a:t>A review of normal muscle anatomy and physiology will help clarify the pathophysiology of a muscle spasm. Muscle tissue is one of the most sanguineous (well vascularized) tissues in the body. In order to function quickly and efficiently on both gross and fine motor levels, a muscle must receive a constant flow of fresh blood from and release metabolic waste into the bloodstream. As muscles move, Golgi tendon organs (GTOs; nerve receptors located in tendons) signal the brain about the extent a muscle can stretch before injury will occur. The vigilant GTOs constantly fire signals during normal muscle activity and will produce sudden and severe pain if an overly zealous exerciser, for example, stretches too far and thereby possibly risks snapping a tendon off a bone. When a tendon is injured or inflamed, the GTOs “ register their objections” by firing continuous pain signals in order to prevent the person from </a:t>
            </a:r>
            <a:r>
              <a:rPr lang="en-CA" b="1" dirty="0"/>
              <a:t>continuing offending activity.</a:t>
            </a:r>
          </a:p>
        </p:txBody>
      </p:sp>
    </p:spTree>
    <p:extLst>
      <p:ext uri="{BB962C8B-B14F-4D97-AF65-F5344CB8AC3E}">
        <p14:creationId xmlns:p14="http://schemas.microsoft.com/office/powerpoint/2010/main" val="2524848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B41DE7-C127-87D5-D4F3-13FB15A445F1}"/>
              </a:ext>
            </a:extLst>
          </p:cNvPr>
          <p:cNvSpPr>
            <a:spLocks noGrp="1"/>
          </p:cNvSpPr>
          <p:nvPr>
            <p:ph idx="1"/>
          </p:nvPr>
        </p:nvSpPr>
        <p:spPr>
          <a:xfrm>
            <a:off x="1097280" y="2108201"/>
            <a:ext cx="4998720" cy="3760891"/>
          </a:xfrm>
        </p:spPr>
        <p:txBody>
          <a:bodyPr/>
          <a:lstStyle/>
          <a:p>
            <a:r>
              <a:rPr lang="en-US" b="1" dirty="0"/>
              <a:t>Conversely, immobilized muscle produces its own set of painful signals. Local ischemia, which accompanies immobilization, leads to metabolite buildup, causing pain and further muscle immobilizing, thereby continuing the pain-spasm-pain cycle</a:t>
            </a:r>
            <a:r>
              <a:rPr lang="en-CA" b="1" dirty="0"/>
              <a:t>. </a:t>
            </a:r>
            <a:r>
              <a:rPr lang="en-US" b="1" dirty="0"/>
              <a:t>There is no diagnostic test for identifying a muscle spasm. The clinician palpates for the presence of tightened, painful muscles and will take an oral history of recent activity, lack of activity, or the presence of recent trauma or disease.</a:t>
            </a:r>
            <a:endParaRPr lang="en-CA" b="1" dirty="0"/>
          </a:p>
        </p:txBody>
      </p:sp>
      <p:pic>
        <p:nvPicPr>
          <p:cNvPr id="4" name="Picture 3">
            <a:extLst>
              <a:ext uri="{FF2B5EF4-FFF2-40B4-BE49-F238E27FC236}">
                <a16:creationId xmlns:a16="http://schemas.microsoft.com/office/drawing/2014/main" id="{1F3BD7E7-810E-1D3A-D92C-E9A6A56A330F}"/>
              </a:ext>
            </a:extLst>
          </p:cNvPr>
          <p:cNvPicPr>
            <a:picLocks noChangeAspect="1"/>
          </p:cNvPicPr>
          <p:nvPr/>
        </p:nvPicPr>
        <p:blipFill>
          <a:blip r:embed="rId2"/>
          <a:stretch>
            <a:fillRect/>
          </a:stretch>
        </p:blipFill>
        <p:spPr>
          <a:xfrm>
            <a:off x="6441251" y="1433512"/>
            <a:ext cx="4726811" cy="3990975"/>
          </a:xfrm>
          <a:prstGeom prst="rect">
            <a:avLst/>
          </a:prstGeom>
        </p:spPr>
      </p:pic>
    </p:spTree>
    <p:extLst>
      <p:ext uri="{BB962C8B-B14F-4D97-AF65-F5344CB8AC3E}">
        <p14:creationId xmlns:p14="http://schemas.microsoft.com/office/powerpoint/2010/main" val="8939297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AF6F5F"/>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a:extLst>
              <a:ext uri="{FF2B5EF4-FFF2-40B4-BE49-F238E27FC236}">
                <a16:creationId xmlns:a16="http://schemas.microsoft.com/office/drawing/2014/main" id="{84D9ECD4-DCA1-B59D-837E-8086FE1303D1}"/>
              </a:ext>
            </a:extLst>
          </p:cNvPr>
          <p:cNvSpPr>
            <a:spLocks noGrp="1"/>
          </p:cNvSpPr>
          <p:nvPr>
            <p:ph type="title"/>
          </p:nvPr>
        </p:nvSpPr>
        <p:spPr>
          <a:xfrm>
            <a:off x="492370" y="516836"/>
            <a:ext cx="3084844" cy="1961086"/>
          </a:xfrm>
        </p:spPr>
        <p:txBody>
          <a:bodyPr>
            <a:normAutofit/>
          </a:bodyPr>
          <a:lstStyle/>
          <a:p>
            <a:r>
              <a:rPr lang="en-CA" sz="4000">
                <a:solidFill>
                  <a:srgbClr val="FFFFFF"/>
                </a:solidFill>
              </a:rPr>
              <a:t>OVERALL SIGNS AND SYMPTOMS</a:t>
            </a:r>
          </a:p>
        </p:txBody>
      </p:sp>
      <p:cxnSp>
        <p:nvCxnSpPr>
          <p:cNvPr id="14" name="Straight Connector 13">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78E882A-54C4-D663-34F9-1A95075A138C}"/>
              </a:ext>
            </a:extLst>
          </p:cNvPr>
          <p:cNvSpPr>
            <a:spLocks noGrp="1"/>
          </p:cNvSpPr>
          <p:nvPr>
            <p:ph idx="1"/>
          </p:nvPr>
        </p:nvSpPr>
        <p:spPr>
          <a:xfrm>
            <a:off x="571752" y="2799654"/>
            <a:ext cx="3005462" cy="3189665"/>
          </a:xfrm>
        </p:spPr>
        <p:txBody>
          <a:bodyPr>
            <a:normAutofit/>
          </a:bodyPr>
          <a:lstStyle/>
          <a:p>
            <a:r>
              <a:rPr lang="en-US" sz="1800">
                <a:solidFill>
                  <a:srgbClr val="FFFFFF"/>
                </a:solidFill>
              </a:rPr>
              <a:t>• </a:t>
            </a:r>
            <a:r>
              <a:rPr lang="en-US" sz="1800" b="1">
                <a:solidFill>
                  <a:srgbClr val="FFFFFF"/>
                </a:solidFill>
              </a:rPr>
              <a:t>Temporary skeletal muscle pain, spasm, and/or cramping</a:t>
            </a:r>
          </a:p>
          <a:p>
            <a:r>
              <a:rPr lang="en-US" sz="1800" b="1">
                <a:solidFill>
                  <a:srgbClr val="FFFFFF"/>
                </a:solidFill>
              </a:rPr>
              <a:t>• Temporary decreased range of motion (ROM) secondary to muscle shortening </a:t>
            </a:r>
            <a:r>
              <a:rPr lang="en-CA" sz="1800" b="1">
                <a:solidFill>
                  <a:srgbClr val="FFFFFF"/>
                </a:solidFill>
              </a:rPr>
              <a:t>and pain</a:t>
            </a:r>
          </a:p>
          <a:p>
            <a:r>
              <a:rPr lang="en-US" sz="1800" b="1">
                <a:solidFill>
                  <a:srgbClr val="FFFFFF"/>
                </a:solidFill>
              </a:rPr>
              <a:t>• Unusually firm, hard, and/or congested muscle tissue</a:t>
            </a:r>
          </a:p>
          <a:p>
            <a:endParaRPr lang="en-CA" sz="1800">
              <a:solidFill>
                <a:srgbClr val="FFFFFF"/>
              </a:solidFill>
            </a:endParaRPr>
          </a:p>
        </p:txBody>
      </p:sp>
      <p:pic>
        <p:nvPicPr>
          <p:cNvPr id="5" name="Picture 4">
            <a:extLst>
              <a:ext uri="{FF2B5EF4-FFF2-40B4-BE49-F238E27FC236}">
                <a16:creationId xmlns:a16="http://schemas.microsoft.com/office/drawing/2014/main" id="{86E36F8E-6EFA-C99E-C9E4-82284215DB80}"/>
              </a:ext>
            </a:extLst>
          </p:cNvPr>
          <p:cNvPicPr>
            <a:picLocks noChangeAspect="1"/>
          </p:cNvPicPr>
          <p:nvPr/>
        </p:nvPicPr>
        <p:blipFill>
          <a:blip r:embed="rId2"/>
          <a:stretch>
            <a:fillRect/>
          </a:stretch>
        </p:blipFill>
        <p:spPr>
          <a:xfrm>
            <a:off x="4693007" y="1729479"/>
            <a:ext cx="6847092" cy="3423546"/>
          </a:xfrm>
          <a:prstGeom prst="rect">
            <a:avLst/>
          </a:prstGeom>
        </p:spPr>
      </p:pic>
    </p:spTree>
    <p:extLst>
      <p:ext uri="{BB962C8B-B14F-4D97-AF65-F5344CB8AC3E}">
        <p14:creationId xmlns:p14="http://schemas.microsoft.com/office/powerpoint/2010/main" val="5570410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D6E33-BF6B-8DB1-F01B-88F9DC66A8B3}"/>
              </a:ext>
            </a:extLst>
          </p:cNvPr>
          <p:cNvSpPr>
            <a:spLocks noGrp="1"/>
          </p:cNvSpPr>
          <p:nvPr>
            <p:ph type="title"/>
          </p:nvPr>
        </p:nvSpPr>
        <p:spPr/>
        <p:txBody>
          <a:bodyPr>
            <a:normAutofit/>
          </a:bodyPr>
          <a:lstStyle/>
          <a:p>
            <a:r>
              <a:rPr lang="en-US" sz="2800" dirty="0">
                <a:solidFill>
                  <a:srgbClr val="7030A0"/>
                </a:solidFill>
              </a:rPr>
              <a:t>SIGNS AND SYMPTOMS MASSAGE THERAPY CAN ADDRESS</a:t>
            </a:r>
            <a:endParaRPr lang="en-CA" sz="2800" dirty="0">
              <a:solidFill>
                <a:srgbClr val="7030A0"/>
              </a:solidFill>
            </a:endParaRPr>
          </a:p>
        </p:txBody>
      </p:sp>
      <p:sp>
        <p:nvSpPr>
          <p:cNvPr id="3" name="Content Placeholder 2">
            <a:extLst>
              <a:ext uri="{FF2B5EF4-FFF2-40B4-BE49-F238E27FC236}">
                <a16:creationId xmlns:a16="http://schemas.microsoft.com/office/drawing/2014/main" id="{273B1CED-9C93-640C-D61F-AE29AF1FE4DF}"/>
              </a:ext>
            </a:extLst>
          </p:cNvPr>
          <p:cNvSpPr>
            <a:spLocks noGrp="1"/>
          </p:cNvSpPr>
          <p:nvPr>
            <p:ph idx="1"/>
          </p:nvPr>
        </p:nvSpPr>
        <p:spPr>
          <a:xfrm>
            <a:off x="1097280" y="2108201"/>
            <a:ext cx="6046470" cy="3760891"/>
          </a:xfrm>
        </p:spPr>
        <p:txBody>
          <a:bodyPr/>
          <a:lstStyle/>
          <a:p>
            <a:r>
              <a:rPr lang="en-US" dirty="0"/>
              <a:t>• </a:t>
            </a:r>
            <a:r>
              <a:rPr lang="en-US" b="1" dirty="0"/>
              <a:t>The pain-spasm-pain cycle is effectively broken with skilled therapeutic </a:t>
            </a:r>
            <a:r>
              <a:rPr lang="en-CA" b="1" dirty="0"/>
              <a:t>massage.</a:t>
            </a:r>
          </a:p>
          <a:p>
            <a:r>
              <a:rPr lang="en-US" b="1" dirty="0"/>
              <a:t>• ROM is increased with passive techniques applied to the post-spasm muscle </a:t>
            </a:r>
            <a:r>
              <a:rPr lang="en-CA" b="1" dirty="0"/>
              <a:t>and proximal joint.</a:t>
            </a:r>
          </a:p>
          <a:p>
            <a:r>
              <a:rPr lang="en-US" b="1" dirty="0"/>
              <a:t>• Accumulated toxins can be hastened out of the muscle and sent into circulation with the use of several massage modalities.</a:t>
            </a:r>
            <a:endParaRPr lang="en-CA" b="1" dirty="0"/>
          </a:p>
        </p:txBody>
      </p:sp>
      <p:pic>
        <p:nvPicPr>
          <p:cNvPr id="5" name="Picture 4">
            <a:extLst>
              <a:ext uri="{FF2B5EF4-FFF2-40B4-BE49-F238E27FC236}">
                <a16:creationId xmlns:a16="http://schemas.microsoft.com/office/drawing/2014/main" id="{AB4E4A9F-7304-A43D-C567-1C3B274A2EF5}"/>
              </a:ext>
            </a:extLst>
          </p:cNvPr>
          <p:cNvPicPr>
            <a:picLocks noChangeAspect="1"/>
          </p:cNvPicPr>
          <p:nvPr/>
        </p:nvPicPr>
        <p:blipFill>
          <a:blip r:embed="rId2"/>
          <a:stretch>
            <a:fillRect/>
          </a:stretch>
        </p:blipFill>
        <p:spPr>
          <a:xfrm>
            <a:off x="8653462" y="3002808"/>
            <a:ext cx="2314575" cy="1971675"/>
          </a:xfrm>
          <a:prstGeom prst="rect">
            <a:avLst/>
          </a:prstGeom>
        </p:spPr>
      </p:pic>
    </p:spTree>
    <p:extLst>
      <p:ext uri="{BB962C8B-B14F-4D97-AF65-F5344CB8AC3E}">
        <p14:creationId xmlns:p14="http://schemas.microsoft.com/office/powerpoint/2010/main" val="1204340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46777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a:extLst>
              <a:ext uri="{FF2B5EF4-FFF2-40B4-BE49-F238E27FC236}">
                <a16:creationId xmlns:a16="http://schemas.microsoft.com/office/drawing/2014/main" id="{2731C68F-B75D-CA19-4118-F93A9F30E27E}"/>
              </a:ext>
            </a:extLst>
          </p:cNvPr>
          <p:cNvSpPr>
            <a:spLocks noGrp="1"/>
          </p:cNvSpPr>
          <p:nvPr>
            <p:ph type="title"/>
          </p:nvPr>
        </p:nvSpPr>
        <p:spPr>
          <a:xfrm>
            <a:off x="492370" y="516836"/>
            <a:ext cx="3084844" cy="1961086"/>
          </a:xfrm>
        </p:spPr>
        <p:txBody>
          <a:bodyPr>
            <a:normAutofit/>
          </a:bodyPr>
          <a:lstStyle/>
          <a:p>
            <a:r>
              <a:rPr lang="en-CA" sz="4000">
                <a:solidFill>
                  <a:srgbClr val="FFFFFF"/>
                </a:solidFill>
              </a:rPr>
              <a:t>TREATMENT OPTIONS</a:t>
            </a:r>
          </a:p>
        </p:txBody>
      </p:sp>
      <p:cxnSp>
        <p:nvCxnSpPr>
          <p:cNvPr id="14" name="Straight Connector 13">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50ABCFB-60E2-4105-32CF-A17B436D375C}"/>
              </a:ext>
            </a:extLst>
          </p:cNvPr>
          <p:cNvSpPr>
            <a:spLocks noGrp="1"/>
          </p:cNvSpPr>
          <p:nvPr>
            <p:ph idx="1"/>
          </p:nvPr>
        </p:nvSpPr>
        <p:spPr>
          <a:xfrm>
            <a:off x="571752" y="2799654"/>
            <a:ext cx="3005462" cy="3189665"/>
          </a:xfrm>
        </p:spPr>
        <p:txBody>
          <a:bodyPr>
            <a:normAutofit/>
          </a:bodyPr>
          <a:lstStyle/>
          <a:p>
            <a:pPr>
              <a:lnSpc>
                <a:spcPct val="100000"/>
              </a:lnSpc>
            </a:pPr>
            <a:r>
              <a:rPr lang="en-US" sz="1300" b="1">
                <a:solidFill>
                  <a:srgbClr val="FFFFFF"/>
                </a:solidFill>
              </a:rPr>
              <a:t>Rest, </a:t>
            </a:r>
            <a:r>
              <a:rPr lang="en-US" sz="1300" b="1" i="1">
                <a:solidFill>
                  <a:srgbClr val="FFFFFF"/>
                </a:solidFill>
              </a:rPr>
              <a:t>ice</a:t>
            </a:r>
            <a:r>
              <a:rPr lang="en-US" sz="1300" b="1">
                <a:solidFill>
                  <a:srgbClr val="FFFFFF"/>
                </a:solidFill>
              </a:rPr>
              <a:t>, and nonsteroidal anti-inflammatory drugs (NSAIDs) or muscle relaxants are suggested during the first 3 days if muscle spasms occur secondary to trauma. Rest, </a:t>
            </a:r>
            <a:r>
              <a:rPr lang="en-US" sz="1300" b="1" i="1">
                <a:solidFill>
                  <a:srgbClr val="FFFFFF"/>
                </a:solidFill>
              </a:rPr>
              <a:t>heat</a:t>
            </a:r>
            <a:r>
              <a:rPr lang="en-US" sz="1300" b="1">
                <a:solidFill>
                  <a:srgbClr val="FFFFFF"/>
                </a:solidFill>
              </a:rPr>
              <a:t>, NSAIDs, and, more rarely, muscle relaxants are suggested for chronic or infrequent muscle spasms that result from minor injury, exercise, or immobilization. When a spasm results from exercise dehydration, water and sports drinks are suggested before, during, and after activity. Spasms occurring secondary to metabolic imbalance or circulatory diseases often do not resolve until the primary condition is </a:t>
            </a:r>
            <a:r>
              <a:rPr lang="en-CA" sz="1300" b="1">
                <a:solidFill>
                  <a:srgbClr val="FFFFFF"/>
                </a:solidFill>
              </a:rPr>
              <a:t>addressed.</a:t>
            </a:r>
          </a:p>
        </p:txBody>
      </p:sp>
      <p:pic>
        <p:nvPicPr>
          <p:cNvPr id="5" name="Picture 4">
            <a:extLst>
              <a:ext uri="{FF2B5EF4-FFF2-40B4-BE49-F238E27FC236}">
                <a16:creationId xmlns:a16="http://schemas.microsoft.com/office/drawing/2014/main" id="{CE94CA50-B712-9B8C-E5E1-91D89786AA59}"/>
              </a:ext>
            </a:extLst>
          </p:cNvPr>
          <p:cNvPicPr>
            <a:picLocks noChangeAspect="1"/>
          </p:cNvPicPr>
          <p:nvPr/>
        </p:nvPicPr>
        <p:blipFill>
          <a:blip r:embed="rId2"/>
          <a:stretch>
            <a:fillRect/>
          </a:stretch>
        </p:blipFill>
        <p:spPr>
          <a:xfrm>
            <a:off x="4377517" y="1320497"/>
            <a:ext cx="7496900" cy="4217005"/>
          </a:xfrm>
          <a:prstGeom prst="rect">
            <a:avLst/>
          </a:prstGeom>
        </p:spPr>
      </p:pic>
    </p:spTree>
    <p:extLst>
      <p:ext uri="{BB962C8B-B14F-4D97-AF65-F5344CB8AC3E}">
        <p14:creationId xmlns:p14="http://schemas.microsoft.com/office/powerpoint/2010/main" val="37674145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CD880F-E1E4-BB4A-F041-6F827357BE4A}"/>
              </a:ext>
            </a:extLst>
          </p:cNvPr>
          <p:cNvSpPr>
            <a:spLocks noGrp="1"/>
          </p:cNvSpPr>
          <p:nvPr>
            <p:ph idx="1"/>
          </p:nvPr>
        </p:nvSpPr>
        <p:spPr>
          <a:xfrm>
            <a:off x="1097280" y="2108201"/>
            <a:ext cx="6484620" cy="3760891"/>
          </a:xfrm>
        </p:spPr>
        <p:txBody>
          <a:bodyPr/>
          <a:lstStyle/>
          <a:p>
            <a:r>
              <a:rPr lang="en-CA" sz="2400" dirty="0">
                <a:solidFill>
                  <a:srgbClr val="7030A0"/>
                </a:solidFill>
              </a:rPr>
              <a:t>Common Medications</a:t>
            </a:r>
          </a:p>
          <a:p>
            <a:r>
              <a:rPr lang="en-US" b="1" dirty="0"/>
              <a:t>• NSAIDs, such as ibuprofen (Motrin, Advil)</a:t>
            </a:r>
          </a:p>
          <a:p>
            <a:r>
              <a:rPr lang="en-CA" b="1" dirty="0"/>
              <a:t>• Skeletal muscle relaxant, such as cyclobenzaprine hydrochloride (Flexeril)</a:t>
            </a:r>
          </a:p>
        </p:txBody>
      </p:sp>
      <p:pic>
        <p:nvPicPr>
          <p:cNvPr id="4" name="Picture 3">
            <a:extLst>
              <a:ext uri="{FF2B5EF4-FFF2-40B4-BE49-F238E27FC236}">
                <a16:creationId xmlns:a16="http://schemas.microsoft.com/office/drawing/2014/main" id="{E54C18A7-CA20-8A06-460C-EA5D7CD78334}"/>
              </a:ext>
            </a:extLst>
          </p:cNvPr>
          <p:cNvPicPr>
            <a:picLocks noChangeAspect="1"/>
          </p:cNvPicPr>
          <p:nvPr/>
        </p:nvPicPr>
        <p:blipFill>
          <a:blip r:embed="rId2"/>
          <a:stretch>
            <a:fillRect/>
          </a:stretch>
        </p:blipFill>
        <p:spPr>
          <a:xfrm>
            <a:off x="8086725" y="2459883"/>
            <a:ext cx="2647950" cy="3057525"/>
          </a:xfrm>
          <a:prstGeom prst="rect">
            <a:avLst/>
          </a:prstGeom>
        </p:spPr>
      </p:pic>
    </p:spTree>
    <p:extLst>
      <p:ext uri="{BB962C8B-B14F-4D97-AF65-F5344CB8AC3E}">
        <p14:creationId xmlns:p14="http://schemas.microsoft.com/office/powerpoint/2010/main" val="1983318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BBA3E-CE15-1E99-9489-BAEDD1AF05CA}"/>
              </a:ext>
            </a:extLst>
          </p:cNvPr>
          <p:cNvSpPr>
            <a:spLocks noGrp="1"/>
          </p:cNvSpPr>
          <p:nvPr>
            <p:ph type="title"/>
          </p:nvPr>
        </p:nvSpPr>
        <p:spPr/>
        <p:txBody>
          <a:bodyPr>
            <a:normAutofit/>
          </a:bodyPr>
          <a:lstStyle/>
          <a:p>
            <a:r>
              <a:rPr lang="en-CA" sz="2800" dirty="0">
                <a:solidFill>
                  <a:srgbClr val="7030A0"/>
                </a:solidFill>
              </a:rPr>
              <a:t>MASSAGE THERAPIST ASSESSMENT</a:t>
            </a:r>
          </a:p>
        </p:txBody>
      </p:sp>
      <p:sp>
        <p:nvSpPr>
          <p:cNvPr id="3" name="Content Placeholder 2">
            <a:extLst>
              <a:ext uri="{FF2B5EF4-FFF2-40B4-BE49-F238E27FC236}">
                <a16:creationId xmlns:a16="http://schemas.microsoft.com/office/drawing/2014/main" id="{F56F5F21-384F-C8E1-92A9-1B645FCC280D}"/>
              </a:ext>
            </a:extLst>
          </p:cNvPr>
          <p:cNvSpPr>
            <a:spLocks noGrp="1"/>
          </p:cNvSpPr>
          <p:nvPr>
            <p:ph idx="1"/>
          </p:nvPr>
        </p:nvSpPr>
        <p:spPr/>
        <p:txBody>
          <a:bodyPr>
            <a:normAutofit/>
          </a:bodyPr>
          <a:lstStyle/>
          <a:p>
            <a:r>
              <a:rPr lang="en-US" b="1" dirty="0"/>
              <a:t>The client experiencing a muscle spasm may present after unusual or excessive physical activity, such as shoveling after the first snowstorm of the year, or because of one sudden, unusual awkward movement, such as jerking to catch something. Before proceeding with the treatment of a seemingly innocuous muscle spasm, however, the therapist must be assured that no underlying metabolic pathology exists. In addition, a therapist should not treat muscle spasm secondary to recent injury or trauma. Before continuing in the safe treatment of a muscle spasm, the </a:t>
            </a:r>
            <a:r>
              <a:rPr lang="en-CA" b="1" dirty="0"/>
              <a:t>therapist can:</a:t>
            </a:r>
          </a:p>
        </p:txBody>
      </p:sp>
    </p:spTree>
    <p:extLst>
      <p:ext uri="{BB962C8B-B14F-4D97-AF65-F5344CB8AC3E}">
        <p14:creationId xmlns:p14="http://schemas.microsoft.com/office/powerpoint/2010/main" val="2818842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567553-FFE9-0382-D68A-B6E71195611E}"/>
              </a:ext>
            </a:extLst>
          </p:cNvPr>
          <p:cNvSpPr>
            <a:spLocks noGrp="1"/>
          </p:cNvSpPr>
          <p:nvPr>
            <p:ph idx="1"/>
          </p:nvPr>
        </p:nvSpPr>
        <p:spPr/>
        <p:txBody>
          <a:bodyPr>
            <a:normAutofit/>
          </a:bodyPr>
          <a:lstStyle/>
          <a:p>
            <a:r>
              <a:rPr lang="en-US" dirty="0"/>
              <a:t>• </a:t>
            </a:r>
            <a:r>
              <a:rPr lang="en-US" b="1" dirty="0"/>
              <a:t>Ask the client about the specific, suspected origin of the muscle spasm.</a:t>
            </a:r>
          </a:p>
          <a:p>
            <a:r>
              <a:rPr lang="en-US" b="1" dirty="0"/>
              <a:t>• Ask him to clearly identify the exact location of the spasm.</a:t>
            </a:r>
          </a:p>
          <a:p>
            <a:r>
              <a:rPr lang="en-US" b="1" dirty="0"/>
              <a:t>• Find out whether he experiences chronic spasms or if this is an unusual </a:t>
            </a:r>
            <a:r>
              <a:rPr lang="en-CA" b="1" dirty="0"/>
              <a:t>occurrence.</a:t>
            </a:r>
          </a:p>
          <a:p>
            <a:r>
              <a:rPr lang="en-US" b="1" dirty="0"/>
              <a:t>• Ask how he normally treats the spasm.</a:t>
            </a:r>
          </a:p>
          <a:p>
            <a:r>
              <a:rPr lang="en-US" b="1" dirty="0"/>
              <a:t>• Ask if he is diabetic, dehydrated, experiencing unusual stress, or is a smoker.</a:t>
            </a:r>
          </a:p>
        </p:txBody>
      </p:sp>
    </p:spTree>
    <p:extLst>
      <p:ext uri="{BB962C8B-B14F-4D97-AF65-F5344CB8AC3E}">
        <p14:creationId xmlns:p14="http://schemas.microsoft.com/office/powerpoint/2010/main" val="12067233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EDF9D0-AE98-44EE-1964-B01DC118F152}"/>
              </a:ext>
            </a:extLst>
          </p:cNvPr>
          <p:cNvSpPr>
            <a:spLocks noGrp="1"/>
          </p:cNvSpPr>
          <p:nvPr>
            <p:ph idx="1"/>
          </p:nvPr>
        </p:nvSpPr>
        <p:spPr/>
        <p:txBody>
          <a:bodyPr/>
          <a:lstStyle/>
          <a:p>
            <a:r>
              <a:rPr lang="en-US" b="1" dirty="0"/>
              <a:t>• Ask if he is seeing a physician, chiropractor, or physical therapist for his spasms or for any medical condition.</a:t>
            </a:r>
          </a:p>
          <a:p>
            <a:r>
              <a:rPr lang="en-US" b="1" dirty="0"/>
              <a:t>• Palpate the muscle belly to determine the character of the spasm. Is it accompanied by heat, coolness, or increased hypertonicity?</a:t>
            </a:r>
          </a:p>
          <a:p>
            <a:r>
              <a:rPr lang="en-US" b="1" dirty="0"/>
              <a:t>• Ask the client to demonstrate his ROM at the affected limb.</a:t>
            </a:r>
            <a:endParaRPr lang="en-CA" b="1" dirty="0"/>
          </a:p>
          <a:p>
            <a:endParaRPr lang="en-CA" dirty="0"/>
          </a:p>
        </p:txBody>
      </p:sp>
    </p:spTree>
    <p:extLst>
      <p:ext uri="{BB962C8B-B14F-4D97-AF65-F5344CB8AC3E}">
        <p14:creationId xmlns:p14="http://schemas.microsoft.com/office/powerpoint/2010/main" val="33502258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BE1D1-DD61-C609-E5F2-63FA348B85FE}"/>
              </a:ext>
            </a:extLst>
          </p:cNvPr>
          <p:cNvSpPr>
            <a:spLocks noGrp="1"/>
          </p:cNvSpPr>
          <p:nvPr>
            <p:ph type="title"/>
          </p:nvPr>
        </p:nvSpPr>
        <p:spPr/>
        <p:txBody>
          <a:bodyPr>
            <a:normAutofit/>
          </a:bodyPr>
          <a:lstStyle/>
          <a:p>
            <a:r>
              <a:rPr lang="en-CA" sz="2800" dirty="0">
                <a:solidFill>
                  <a:srgbClr val="7030A0"/>
                </a:solidFill>
              </a:rPr>
              <a:t>THERAPEUTIC GOALS</a:t>
            </a:r>
          </a:p>
        </p:txBody>
      </p:sp>
      <p:sp>
        <p:nvSpPr>
          <p:cNvPr id="3" name="Content Placeholder 2">
            <a:extLst>
              <a:ext uri="{FF2B5EF4-FFF2-40B4-BE49-F238E27FC236}">
                <a16:creationId xmlns:a16="http://schemas.microsoft.com/office/drawing/2014/main" id="{100282AB-2168-4813-6B3F-5600F35FA620}"/>
              </a:ext>
            </a:extLst>
          </p:cNvPr>
          <p:cNvSpPr>
            <a:spLocks noGrp="1"/>
          </p:cNvSpPr>
          <p:nvPr>
            <p:ph idx="1"/>
          </p:nvPr>
        </p:nvSpPr>
        <p:spPr/>
        <p:txBody>
          <a:bodyPr/>
          <a:lstStyle/>
          <a:p>
            <a:r>
              <a:rPr lang="en-US" b="1" dirty="0"/>
              <a:t>Reasonable goals for treating muscle spasm include softening hypertonic muscles, quieting the firing GTOs, removing accumulated metabolic waste, increasing circulation to the affected muscle, enhancing the healing process, and relieving the pain.</a:t>
            </a:r>
            <a:endParaRPr lang="en-CA" b="1" dirty="0"/>
          </a:p>
        </p:txBody>
      </p:sp>
    </p:spTree>
    <p:extLst>
      <p:ext uri="{BB962C8B-B14F-4D97-AF65-F5344CB8AC3E}">
        <p14:creationId xmlns:p14="http://schemas.microsoft.com/office/powerpoint/2010/main" val="3209762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4F85C-09E4-C2C0-3E76-3BFB5A8B9356}"/>
              </a:ext>
            </a:extLst>
          </p:cNvPr>
          <p:cNvSpPr>
            <a:spLocks noGrp="1"/>
          </p:cNvSpPr>
          <p:nvPr>
            <p:ph type="title"/>
          </p:nvPr>
        </p:nvSpPr>
        <p:spPr/>
        <p:txBody>
          <a:bodyPr>
            <a:normAutofit/>
          </a:bodyPr>
          <a:lstStyle/>
          <a:p>
            <a:r>
              <a:rPr lang="en-CA" sz="2800" dirty="0">
                <a:solidFill>
                  <a:srgbClr val="7030A0"/>
                </a:solidFill>
              </a:rPr>
              <a:t>MASSAGE SESSION FREQUENCY</a:t>
            </a:r>
          </a:p>
        </p:txBody>
      </p:sp>
      <p:sp>
        <p:nvSpPr>
          <p:cNvPr id="3" name="Content Placeholder 2">
            <a:extLst>
              <a:ext uri="{FF2B5EF4-FFF2-40B4-BE49-F238E27FC236}">
                <a16:creationId xmlns:a16="http://schemas.microsoft.com/office/drawing/2014/main" id="{6DAB94E4-7BFF-71FC-3B20-0C25A57FD5C9}"/>
              </a:ext>
            </a:extLst>
          </p:cNvPr>
          <p:cNvSpPr>
            <a:spLocks noGrp="1"/>
          </p:cNvSpPr>
          <p:nvPr>
            <p:ph idx="1"/>
          </p:nvPr>
        </p:nvSpPr>
        <p:spPr/>
        <p:txBody>
          <a:bodyPr/>
          <a:lstStyle/>
          <a:p>
            <a:r>
              <a:rPr lang="en-US" b="1" dirty="0"/>
              <a:t>• Ideally: 60-minute sessions once a day until the painful spasm is under </a:t>
            </a:r>
            <a:r>
              <a:rPr lang="en-CA" b="1" dirty="0"/>
              <a:t>control</a:t>
            </a:r>
          </a:p>
          <a:p>
            <a:r>
              <a:rPr lang="en-US" b="1" dirty="0"/>
              <a:t>• Preventive: 60-minute sessions once a week if the client is sedentary</a:t>
            </a:r>
            <a:endParaRPr lang="en-CA" b="1" dirty="0"/>
          </a:p>
        </p:txBody>
      </p:sp>
    </p:spTree>
    <p:extLst>
      <p:ext uri="{BB962C8B-B14F-4D97-AF65-F5344CB8AC3E}">
        <p14:creationId xmlns:p14="http://schemas.microsoft.com/office/powerpoint/2010/main" val="20338063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CC436-A030-9ED4-248A-2C881D1EF521}"/>
              </a:ext>
            </a:extLst>
          </p:cNvPr>
          <p:cNvSpPr>
            <a:spLocks noGrp="1"/>
          </p:cNvSpPr>
          <p:nvPr>
            <p:ph type="title"/>
          </p:nvPr>
        </p:nvSpPr>
        <p:spPr/>
        <p:txBody>
          <a:bodyPr>
            <a:normAutofit/>
          </a:bodyPr>
          <a:lstStyle/>
          <a:p>
            <a:r>
              <a:rPr lang="en-CA" sz="2800" dirty="0">
                <a:solidFill>
                  <a:srgbClr val="7030A0"/>
                </a:solidFill>
              </a:rPr>
              <a:t>MASSAGE PROTOCOL</a:t>
            </a:r>
          </a:p>
        </p:txBody>
      </p:sp>
      <p:sp>
        <p:nvSpPr>
          <p:cNvPr id="3" name="Content Placeholder 2">
            <a:extLst>
              <a:ext uri="{FF2B5EF4-FFF2-40B4-BE49-F238E27FC236}">
                <a16:creationId xmlns:a16="http://schemas.microsoft.com/office/drawing/2014/main" id="{BD65E5BE-7B7C-C6DD-32D0-5690563C6CDE}"/>
              </a:ext>
            </a:extLst>
          </p:cNvPr>
          <p:cNvSpPr>
            <a:spLocks noGrp="1"/>
          </p:cNvSpPr>
          <p:nvPr>
            <p:ph idx="1"/>
          </p:nvPr>
        </p:nvSpPr>
        <p:spPr/>
        <p:txBody>
          <a:bodyPr>
            <a:normAutofit fontScale="92500"/>
          </a:bodyPr>
          <a:lstStyle/>
          <a:p>
            <a:r>
              <a:rPr lang="en-US" b="1" dirty="0"/>
              <a:t>Once you have determined that it is safe to proceed, your approach to a spasming muscle should be gentle but firm, and your protocol will have a definite beginning, middle and end. Haphazard work will produce unnecessary pain and may injure </a:t>
            </a:r>
            <a:r>
              <a:rPr lang="en-CA" b="1" dirty="0"/>
              <a:t>the client.</a:t>
            </a:r>
          </a:p>
          <a:p>
            <a:r>
              <a:rPr lang="en-US" b="1" dirty="0"/>
              <a:t>Your first task is the application of ice for an acute spasm (if it occurred within the last 3 days) or heat (if the spasm is chronic or if it occurred longer than 3 days ago). You must attempt to break the pain-spasm-pain cycle and use the gate control theory of pain to your advantage. Use frequent deep-breathing techniques to help relax your client and bring oxygen to the blood-starved muscles. You’ll “slay the dragon” while the ice or heat begins to work, and then gently perform techniques that will bring blood to the muscle belly and quiet the GTOs. Take your time and don’t overwork the muscle set; start at the tendon sites, not on the muscle belly; be sure to work on surrounding and antagonist muscles and not solely on the painful </a:t>
            </a:r>
            <a:r>
              <a:rPr lang="en-CA" b="1" dirty="0"/>
              <a:t>muscle.</a:t>
            </a:r>
          </a:p>
        </p:txBody>
      </p:sp>
    </p:spTree>
    <p:extLst>
      <p:ext uri="{BB962C8B-B14F-4D97-AF65-F5344CB8AC3E}">
        <p14:creationId xmlns:p14="http://schemas.microsoft.com/office/powerpoint/2010/main" val="5468695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9FDD7F-F391-516D-7660-C5F52C596AFE}"/>
              </a:ext>
            </a:extLst>
          </p:cNvPr>
          <p:cNvSpPr>
            <a:spLocks noGrp="1"/>
          </p:cNvSpPr>
          <p:nvPr>
            <p:ph idx="1"/>
          </p:nvPr>
        </p:nvSpPr>
        <p:spPr/>
        <p:txBody>
          <a:bodyPr>
            <a:normAutofit/>
          </a:bodyPr>
          <a:lstStyle/>
          <a:p>
            <a:r>
              <a:rPr lang="en-US" b="1" dirty="0"/>
              <a:t>Passive ROM and deep vibratory techniques—both highly effective and necessary components of this protocol—should not be performed until well after you are sure the spasm has quieted. Even then, you may find that as you attempt to reposition the client, or as he gets off the table at the end of the session, the muscle may re-spasm. These repeated spasm cycles will quiet with rest, heat or ice, anti </a:t>
            </a:r>
            <a:r>
              <a:rPr lang="en-US" b="1" dirty="0" err="1"/>
              <a:t>infl</a:t>
            </a:r>
            <a:r>
              <a:rPr lang="en-CA" b="1" dirty="0" err="1"/>
              <a:t>ammatories</a:t>
            </a:r>
            <a:r>
              <a:rPr lang="en-CA" b="1" dirty="0"/>
              <a:t>, and time.</a:t>
            </a:r>
          </a:p>
          <a:p>
            <a:r>
              <a:rPr lang="en-US" b="1" dirty="0"/>
              <a:t>The following protocol is based on the treatment of nontraumatic back muscle spasms resulting from snow shoveling.</a:t>
            </a:r>
            <a:endParaRPr lang="en-CA" b="1" dirty="0"/>
          </a:p>
        </p:txBody>
      </p:sp>
    </p:spTree>
    <p:extLst>
      <p:ext uri="{BB962C8B-B14F-4D97-AF65-F5344CB8AC3E}">
        <p14:creationId xmlns:p14="http://schemas.microsoft.com/office/powerpoint/2010/main" val="4760448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tint val="90000"/>
            <a:shade val="97000"/>
            <a:satMod val="13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5FE1B2C-7BC1-4AE2-9A50-2A4A70A9D6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97E8244A-2C81-4C0E-A929-3EC8EFF355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58724" y="457200"/>
            <a:ext cx="11274552" cy="59436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0A9365-9C32-8B5C-CA09-53B57CAB7C27}"/>
              </a:ext>
            </a:extLst>
          </p:cNvPr>
          <p:cNvSpPr>
            <a:spLocks noGrp="1"/>
          </p:cNvSpPr>
          <p:nvPr>
            <p:ph type="title"/>
          </p:nvPr>
        </p:nvSpPr>
        <p:spPr>
          <a:xfrm>
            <a:off x="858749" y="963997"/>
            <a:ext cx="3787457" cy="4938361"/>
          </a:xfrm>
        </p:spPr>
        <p:txBody>
          <a:bodyPr anchor="ctr">
            <a:normAutofit/>
          </a:bodyPr>
          <a:lstStyle/>
          <a:p>
            <a:pPr algn="r"/>
            <a:r>
              <a:rPr lang="en-CA"/>
              <a:t>Getting Started</a:t>
            </a:r>
          </a:p>
        </p:txBody>
      </p:sp>
      <p:cxnSp>
        <p:nvCxnSpPr>
          <p:cNvPr id="12" name="Straight Connector 11">
            <a:extLst>
              <a:ext uri="{FF2B5EF4-FFF2-40B4-BE49-F238E27FC236}">
                <a16:creationId xmlns:a16="http://schemas.microsoft.com/office/drawing/2014/main" id="{02CC3441-26B3-4381-B3DF-8AE3C288BC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1974" y="2057399"/>
            <a:ext cx="0" cy="2743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B12C9D7-A57E-DB45-014A-A5478105BC06}"/>
              </a:ext>
            </a:extLst>
          </p:cNvPr>
          <p:cNvSpPr>
            <a:spLocks noGrp="1"/>
          </p:cNvSpPr>
          <p:nvPr>
            <p:ph idx="1"/>
          </p:nvPr>
        </p:nvSpPr>
        <p:spPr>
          <a:xfrm>
            <a:off x="5301798" y="963507"/>
            <a:ext cx="5968181" cy="4938851"/>
          </a:xfrm>
        </p:spPr>
        <p:txBody>
          <a:bodyPr anchor="ctr">
            <a:normAutofit/>
          </a:bodyPr>
          <a:lstStyle/>
          <a:p>
            <a:r>
              <a:rPr lang="en-US" b="1" dirty="0"/>
              <a:t>Try to gather information from a telephone intake before your client arrives to ensure that you can safely treat him. Once you determine it is safe to proceed, have ice and </a:t>
            </a:r>
            <a:r>
              <a:rPr lang="en-CA" b="1" dirty="0"/>
              <a:t>hot packs ready.</a:t>
            </a:r>
          </a:p>
          <a:p>
            <a:r>
              <a:rPr lang="en-US" b="1" dirty="0"/>
              <a:t>This protocol focuses on treating the rhomboids, so the client will probably be positioned prone for an extended period. Allow him to move his head from side to side, and shift positions frequently so he does not lay prone for 60 minutes. This sustained position is usually not well-tolerated and can produce sinus congestion and headache. The side-lying position can be a helpful alternative.</a:t>
            </a:r>
            <a:endParaRPr lang="en-CA" b="1" dirty="0"/>
          </a:p>
        </p:txBody>
      </p:sp>
    </p:spTree>
    <p:extLst>
      <p:ext uri="{BB962C8B-B14F-4D97-AF65-F5344CB8AC3E}">
        <p14:creationId xmlns:p14="http://schemas.microsoft.com/office/powerpoint/2010/main" val="39555832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2" name="Rectangle 11">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FE0238B-96E4-7ECB-CD5F-C1EBF3E1BC35}"/>
              </a:ext>
            </a:extLst>
          </p:cNvPr>
          <p:cNvPicPr>
            <a:picLocks noChangeAspect="1"/>
          </p:cNvPicPr>
          <p:nvPr/>
        </p:nvPicPr>
        <p:blipFill>
          <a:blip r:embed="rId2"/>
          <a:stretch>
            <a:fillRect/>
          </a:stretch>
        </p:blipFill>
        <p:spPr>
          <a:xfrm>
            <a:off x="2422141" y="905933"/>
            <a:ext cx="7379722" cy="5039728"/>
          </a:xfrm>
          <a:prstGeom prst="rect">
            <a:avLst/>
          </a:prstGeom>
        </p:spPr>
      </p:pic>
    </p:spTree>
    <p:extLst>
      <p:ext uri="{BB962C8B-B14F-4D97-AF65-F5344CB8AC3E}">
        <p14:creationId xmlns:p14="http://schemas.microsoft.com/office/powerpoint/2010/main" val="9295673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2" name="Rectangle 11">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945DA4D-A393-378C-DF1E-ADF7D324B8C9}"/>
              </a:ext>
            </a:extLst>
          </p:cNvPr>
          <p:cNvPicPr>
            <a:picLocks noChangeAspect="1"/>
          </p:cNvPicPr>
          <p:nvPr/>
        </p:nvPicPr>
        <p:blipFill>
          <a:blip r:embed="rId2"/>
          <a:stretch>
            <a:fillRect/>
          </a:stretch>
        </p:blipFill>
        <p:spPr>
          <a:xfrm>
            <a:off x="2414862" y="905933"/>
            <a:ext cx="7394280" cy="5039728"/>
          </a:xfrm>
          <a:prstGeom prst="rect">
            <a:avLst/>
          </a:prstGeom>
        </p:spPr>
      </p:pic>
    </p:spTree>
    <p:extLst>
      <p:ext uri="{BB962C8B-B14F-4D97-AF65-F5344CB8AC3E}">
        <p14:creationId xmlns:p14="http://schemas.microsoft.com/office/powerpoint/2010/main" val="25320063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4" name="Rectangle 13">
            <a:extLst>
              <a:ext uri="{FF2B5EF4-FFF2-40B4-BE49-F238E27FC236}">
                <a16:creationId xmlns:a16="http://schemas.microsoft.com/office/drawing/2014/main" id="{80BA5665-9598-4383-8F19-52182CBB65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4C777A6-9696-47DF-BA90-40895EFCE8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C05B094-D180-41FA-B209-8388E9F7DF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45AF451-EFCE-AA46-F976-6D704B650167}"/>
              </a:ext>
            </a:extLst>
          </p:cNvPr>
          <p:cNvPicPr>
            <a:picLocks noChangeAspect="1"/>
          </p:cNvPicPr>
          <p:nvPr/>
        </p:nvPicPr>
        <p:blipFill>
          <a:blip r:embed="rId2"/>
          <a:stretch>
            <a:fillRect/>
          </a:stretch>
        </p:blipFill>
        <p:spPr>
          <a:xfrm>
            <a:off x="3549818" y="2986977"/>
            <a:ext cx="5721741" cy="3081056"/>
          </a:xfrm>
          <a:prstGeom prst="rect">
            <a:avLst/>
          </a:prstGeom>
        </p:spPr>
      </p:pic>
      <p:pic>
        <p:nvPicPr>
          <p:cNvPr id="5" name="Picture 4">
            <a:extLst>
              <a:ext uri="{FF2B5EF4-FFF2-40B4-BE49-F238E27FC236}">
                <a16:creationId xmlns:a16="http://schemas.microsoft.com/office/drawing/2014/main" id="{8A67B1C8-CC59-11AF-153E-149ECB09818A}"/>
              </a:ext>
            </a:extLst>
          </p:cNvPr>
          <p:cNvPicPr>
            <a:picLocks noChangeAspect="1"/>
          </p:cNvPicPr>
          <p:nvPr/>
        </p:nvPicPr>
        <p:blipFill>
          <a:blip r:embed="rId3"/>
          <a:stretch>
            <a:fillRect/>
          </a:stretch>
        </p:blipFill>
        <p:spPr>
          <a:xfrm>
            <a:off x="3549819" y="801445"/>
            <a:ext cx="5721740" cy="2185532"/>
          </a:xfrm>
          <a:prstGeom prst="rect">
            <a:avLst/>
          </a:prstGeom>
        </p:spPr>
      </p:pic>
    </p:spTree>
    <p:extLst>
      <p:ext uri="{BB962C8B-B14F-4D97-AF65-F5344CB8AC3E}">
        <p14:creationId xmlns:p14="http://schemas.microsoft.com/office/powerpoint/2010/main" val="25634073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2" name="Rectangle 11">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29DE8C3-8421-9CAC-A5D9-80D5E77EDF20}"/>
              </a:ext>
            </a:extLst>
          </p:cNvPr>
          <p:cNvPicPr>
            <a:picLocks noChangeAspect="1"/>
          </p:cNvPicPr>
          <p:nvPr/>
        </p:nvPicPr>
        <p:blipFill>
          <a:blip r:embed="rId2"/>
          <a:stretch>
            <a:fillRect/>
          </a:stretch>
        </p:blipFill>
        <p:spPr>
          <a:xfrm>
            <a:off x="2201353" y="905933"/>
            <a:ext cx="7821298" cy="5039728"/>
          </a:xfrm>
          <a:prstGeom prst="rect">
            <a:avLst/>
          </a:prstGeom>
        </p:spPr>
      </p:pic>
    </p:spTree>
    <p:extLst>
      <p:ext uri="{BB962C8B-B14F-4D97-AF65-F5344CB8AC3E}">
        <p14:creationId xmlns:p14="http://schemas.microsoft.com/office/powerpoint/2010/main" val="40282764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tint val="90000"/>
            <a:shade val="97000"/>
            <a:satMod val="13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5FE1B2C-7BC1-4AE2-9A50-2A4A70A9D6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97E8244A-2C81-4C0E-A929-3EC8EFF355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58724" y="457200"/>
            <a:ext cx="11274552" cy="59436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B34D2B-20BC-0C63-10DA-A1966AC6D3C9}"/>
              </a:ext>
            </a:extLst>
          </p:cNvPr>
          <p:cNvSpPr>
            <a:spLocks noGrp="1"/>
          </p:cNvSpPr>
          <p:nvPr>
            <p:ph type="title"/>
          </p:nvPr>
        </p:nvSpPr>
        <p:spPr>
          <a:xfrm>
            <a:off x="858749" y="963997"/>
            <a:ext cx="3787457" cy="4938361"/>
          </a:xfrm>
        </p:spPr>
        <p:txBody>
          <a:bodyPr anchor="ctr">
            <a:normAutofit/>
          </a:bodyPr>
          <a:lstStyle/>
          <a:p>
            <a:pPr algn="r"/>
            <a:r>
              <a:rPr lang="en-CA"/>
              <a:t>HOMEWORK</a:t>
            </a:r>
          </a:p>
        </p:txBody>
      </p:sp>
      <p:cxnSp>
        <p:nvCxnSpPr>
          <p:cNvPr id="12" name="Straight Connector 11">
            <a:extLst>
              <a:ext uri="{FF2B5EF4-FFF2-40B4-BE49-F238E27FC236}">
                <a16:creationId xmlns:a16="http://schemas.microsoft.com/office/drawing/2014/main" id="{02CC3441-26B3-4381-B3DF-8AE3C288BC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1974" y="2057399"/>
            <a:ext cx="0" cy="2743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E45057A-6E3D-3365-897A-954814493154}"/>
              </a:ext>
            </a:extLst>
          </p:cNvPr>
          <p:cNvSpPr>
            <a:spLocks noGrp="1"/>
          </p:cNvSpPr>
          <p:nvPr>
            <p:ph idx="1"/>
          </p:nvPr>
        </p:nvSpPr>
        <p:spPr>
          <a:xfrm>
            <a:off x="5301798" y="963507"/>
            <a:ext cx="5968181" cy="4938851"/>
          </a:xfrm>
        </p:spPr>
        <p:txBody>
          <a:bodyPr anchor="ctr">
            <a:normAutofit/>
          </a:bodyPr>
          <a:lstStyle/>
          <a:p>
            <a:r>
              <a:rPr lang="en-US" b="1" dirty="0"/>
              <a:t>Your client’s healing is only possible if he continues to attend to his muscle spasm after he leaves your table. Appropriate homework assignments are determined by the client’s acute or chronic symptoms.</a:t>
            </a:r>
          </a:p>
          <a:p>
            <a:r>
              <a:rPr lang="en-CA" b="1"/>
              <a:t>Acute Muscle Spasm</a:t>
            </a:r>
          </a:p>
          <a:p>
            <a:r>
              <a:rPr lang="en-US" b="1" dirty="0"/>
              <a:t>• Place an ice pack or bag of frozen vegetables on your spasming muscle for 5–10 minutes every hour. Repeat frequently.</a:t>
            </a:r>
          </a:p>
          <a:p>
            <a:r>
              <a:rPr lang="en-US" b="1" dirty="0"/>
              <a:t>• Find the end of your muscle, the place where it attaches to your bone. Deeply massage into this area. Don’t cause further pain and don’t massage directly </a:t>
            </a:r>
            <a:r>
              <a:rPr lang="en-CA" b="1" dirty="0"/>
              <a:t>on the painful muscle.</a:t>
            </a:r>
          </a:p>
        </p:txBody>
      </p:sp>
    </p:spTree>
    <p:extLst>
      <p:ext uri="{BB962C8B-B14F-4D97-AF65-F5344CB8AC3E}">
        <p14:creationId xmlns:p14="http://schemas.microsoft.com/office/powerpoint/2010/main" val="21002908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tint val="90000"/>
            <a:shade val="97000"/>
            <a:satMod val="13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5FE1B2C-7BC1-4AE2-9A50-2A4A70A9D6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97E8244A-2C81-4C0E-A929-3EC8EFF355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58724" y="457200"/>
            <a:ext cx="11274552" cy="59436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02CC3441-26B3-4381-B3DF-8AE3C288BC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1974" y="2057399"/>
            <a:ext cx="0" cy="2743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95CE367-5BCA-1208-0C26-2315E9927D3D}"/>
              </a:ext>
            </a:extLst>
          </p:cNvPr>
          <p:cNvSpPr>
            <a:spLocks noGrp="1"/>
          </p:cNvSpPr>
          <p:nvPr>
            <p:ph idx="1"/>
          </p:nvPr>
        </p:nvSpPr>
        <p:spPr>
          <a:xfrm>
            <a:off x="5301798" y="963507"/>
            <a:ext cx="5968181" cy="4938851"/>
          </a:xfrm>
        </p:spPr>
        <p:txBody>
          <a:bodyPr anchor="ctr">
            <a:normAutofit/>
          </a:bodyPr>
          <a:lstStyle/>
          <a:p>
            <a:r>
              <a:rPr lang="en-US" b="1" dirty="0"/>
              <a:t>• Slowly and carefully perform ROM exercises without placing the muscle into </a:t>
            </a:r>
            <a:r>
              <a:rPr lang="en-CA" b="1" dirty="0"/>
              <a:t>even the slightest stretch.</a:t>
            </a:r>
          </a:p>
          <a:p>
            <a:r>
              <a:rPr lang="en-US" b="1" dirty="0"/>
              <a:t>• Call your physician to determine if you should be taking NSAIDs, or if she wants to prescribe a short-term muscle relaxant. Don’t drive if you’re taking</a:t>
            </a:r>
          </a:p>
          <a:p>
            <a:r>
              <a:rPr lang="en-CA" b="1"/>
              <a:t>muscle relaxants</a:t>
            </a:r>
            <a:r>
              <a:rPr lang="en-CA" b="1" dirty="0"/>
              <a:t>.</a:t>
            </a:r>
          </a:p>
          <a:p>
            <a:r>
              <a:rPr lang="en-US" b="1" dirty="0"/>
              <a:t>• Return for another massage session as soon as your schedule allows.</a:t>
            </a:r>
          </a:p>
          <a:p>
            <a:r>
              <a:rPr lang="en-CA" b="1" dirty="0"/>
              <a:t>• Rest.</a:t>
            </a:r>
          </a:p>
        </p:txBody>
      </p:sp>
    </p:spTree>
    <p:extLst>
      <p:ext uri="{BB962C8B-B14F-4D97-AF65-F5344CB8AC3E}">
        <p14:creationId xmlns:p14="http://schemas.microsoft.com/office/powerpoint/2010/main" val="15537164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tint val="90000"/>
            <a:shade val="97000"/>
            <a:satMod val="13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5FE1B2C-7BC1-4AE2-9A50-2A4A70A9D6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97E8244A-2C81-4C0E-A929-3EC8EFF355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58724" y="457200"/>
            <a:ext cx="11274552" cy="59436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02CC3441-26B3-4381-B3DF-8AE3C288BC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1974" y="2057399"/>
            <a:ext cx="0" cy="2743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A8CC402-A036-956C-39A0-B6A86FC436A4}"/>
              </a:ext>
            </a:extLst>
          </p:cNvPr>
          <p:cNvSpPr>
            <a:spLocks noGrp="1"/>
          </p:cNvSpPr>
          <p:nvPr>
            <p:ph idx="1"/>
          </p:nvPr>
        </p:nvSpPr>
        <p:spPr>
          <a:xfrm>
            <a:off x="5301798" y="963507"/>
            <a:ext cx="5968181" cy="4938851"/>
          </a:xfrm>
        </p:spPr>
        <p:txBody>
          <a:bodyPr anchor="ctr">
            <a:normAutofit/>
          </a:bodyPr>
          <a:lstStyle/>
          <a:p>
            <a:r>
              <a:rPr lang="en-CA" b="1"/>
              <a:t>Non-Acute Muscle Spasm</a:t>
            </a:r>
          </a:p>
          <a:p>
            <a:r>
              <a:rPr lang="en-US" b="1" dirty="0"/>
              <a:t>• Apply a moist hot pack directly onto the affected muscle; leave it on for as </a:t>
            </a:r>
            <a:r>
              <a:rPr lang="en-CA" b="1" dirty="0"/>
              <a:t>long as it’s comfortable.</a:t>
            </a:r>
          </a:p>
          <a:p>
            <a:r>
              <a:rPr lang="en-US" b="1" dirty="0"/>
              <a:t>• Find the end of your muscle, the place where it attaches to your bone. Deeply massage this area, but don’t cause further pain.</a:t>
            </a:r>
          </a:p>
          <a:p>
            <a:r>
              <a:rPr lang="en-US" b="1" dirty="0"/>
              <a:t>• Find the exact affected muscle. Massage into the muscle belly. Start superficially, working progressively deeper. Do not cause pain.</a:t>
            </a:r>
            <a:endParaRPr lang="en-CA" b="1" dirty="0"/>
          </a:p>
        </p:txBody>
      </p:sp>
    </p:spTree>
    <p:extLst>
      <p:ext uri="{BB962C8B-B14F-4D97-AF65-F5344CB8AC3E}">
        <p14:creationId xmlns:p14="http://schemas.microsoft.com/office/powerpoint/2010/main" val="42650423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tint val="90000"/>
            <a:shade val="97000"/>
            <a:satMod val="13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5FE1B2C-7BC1-4AE2-9A50-2A4A70A9D6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97E8244A-2C81-4C0E-A929-3EC8EFF355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58724" y="457200"/>
            <a:ext cx="11274552" cy="59436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02CC3441-26B3-4381-B3DF-8AE3C288BC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1974" y="2057399"/>
            <a:ext cx="0" cy="2743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8B087DF-9DDC-86EC-E54F-125D17CEFDD3}"/>
              </a:ext>
            </a:extLst>
          </p:cNvPr>
          <p:cNvSpPr>
            <a:spLocks noGrp="1"/>
          </p:cNvSpPr>
          <p:nvPr>
            <p:ph idx="1"/>
          </p:nvPr>
        </p:nvSpPr>
        <p:spPr>
          <a:xfrm>
            <a:off x="5301798" y="963507"/>
            <a:ext cx="5968181" cy="4938851"/>
          </a:xfrm>
        </p:spPr>
        <p:txBody>
          <a:bodyPr anchor="ctr">
            <a:normAutofit/>
          </a:bodyPr>
          <a:lstStyle/>
          <a:p>
            <a:r>
              <a:rPr lang="en-US" b="1" dirty="0"/>
              <a:t>• Perform slow, careful ROM exercises, moving your joint until you can’t move any farther; hold this stretch for about 20 seconds and then release. Don’t </a:t>
            </a:r>
            <a:r>
              <a:rPr lang="en-CA" b="1" dirty="0"/>
              <a:t>bounce. Repeat several times.</a:t>
            </a:r>
          </a:p>
          <a:p>
            <a:r>
              <a:rPr lang="en-US" b="1" dirty="0"/>
              <a:t>• If you are exercising, be sure to drink plenty of water for adequate hydration.</a:t>
            </a:r>
          </a:p>
          <a:p>
            <a:r>
              <a:rPr lang="en-US" b="1" dirty="0"/>
              <a:t>• Stretch before and after your regular workout.</a:t>
            </a:r>
          </a:p>
          <a:p>
            <a:r>
              <a:rPr lang="en-CA" b="1" dirty="0"/>
              <a:t>• Rest.</a:t>
            </a:r>
          </a:p>
        </p:txBody>
      </p:sp>
    </p:spTree>
    <p:extLst>
      <p:ext uri="{BB962C8B-B14F-4D97-AF65-F5344CB8AC3E}">
        <p14:creationId xmlns:p14="http://schemas.microsoft.com/office/powerpoint/2010/main" val="38233152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tint val="90000"/>
            <a:shade val="97000"/>
            <a:satMod val="13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5FE1B2C-7BC1-4AE2-9A50-2A4A70A9D6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97E8244A-2C81-4C0E-A929-3EC8EFF355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58724" y="457200"/>
            <a:ext cx="11274552" cy="59436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D2721D-8EF8-D47D-40E6-A00707EB2D29}"/>
              </a:ext>
            </a:extLst>
          </p:cNvPr>
          <p:cNvSpPr>
            <a:spLocks noGrp="1"/>
          </p:cNvSpPr>
          <p:nvPr>
            <p:ph type="title"/>
          </p:nvPr>
        </p:nvSpPr>
        <p:spPr>
          <a:xfrm>
            <a:off x="858749" y="963997"/>
            <a:ext cx="3787457" cy="4938361"/>
          </a:xfrm>
        </p:spPr>
        <p:txBody>
          <a:bodyPr anchor="ctr">
            <a:normAutofit/>
          </a:bodyPr>
          <a:lstStyle/>
          <a:p>
            <a:pPr algn="r"/>
            <a:r>
              <a:rPr lang="en-CA" sz="3900"/>
              <a:t>Contraindications and Cautions</a:t>
            </a:r>
          </a:p>
        </p:txBody>
      </p:sp>
      <p:cxnSp>
        <p:nvCxnSpPr>
          <p:cNvPr id="12" name="Straight Connector 11">
            <a:extLst>
              <a:ext uri="{FF2B5EF4-FFF2-40B4-BE49-F238E27FC236}">
                <a16:creationId xmlns:a16="http://schemas.microsoft.com/office/drawing/2014/main" id="{02CC3441-26B3-4381-B3DF-8AE3C288BC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1974" y="2057399"/>
            <a:ext cx="0" cy="2743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8A14781-806F-F6D0-760C-E80EE67370AA}"/>
              </a:ext>
            </a:extLst>
          </p:cNvPr>
          <p:cNvSpPr>
            <a:spLocks noGrp="1"/>
          </p:cNvSpPr>
          <p:nvPr>
            <p:ph idx="1"/>
          </p:nvPr>
        </p:nvSpPr>
        <p:spPr>
          <a:xfrm>
            <a:off x="5301798" y="963507"/>
            <a:ext cx="5968181" cy="4938851"/>
          </a:xfrm>
        </p:spPr>
        <p:txBody>
          <a:bodyPr anchor="ctr">
            <a:normAutofit/>
          </a:bodyPr>
          <a:lstStyle/>
          <a:p>
            <a:r>
              <a:rPr lang="en-CA" sz="1900" b="1"/>
              <a:t>• Gastrocnemius cramps are often associated with third trimester pregnancy. The cause is thought to be either vitamin insufficiency or spinal disc involvement secondary to the baby’s placement against the spine. Since pregnant </a:t>
            </a:r>
            <a:r>
              <a:rPr lang="en-US" sz="1900" b="1"/>
              <a:t>women are also at risk </a:t>
            </a:r>
            <a:r>
              <a:rPr lang="en-CA" sz="1900" b="1"/>
              <a:t>for lower extremity blood pooling and </a:t>
            </a:r>
            <a:r>
              <a:rPr lang="en-US" sz="1900" b="1"/>
              <a:t>blood clots, it is best </a:t>
            </a:r>
            <a:r>
              <a:rPr lang="en-CA" sz="1900" b="1"/>
              <a:t>to get a physician’s clearance before treating muscle spasms in a pregnant client. • A </a:t>
            </a:r>
            <a:r>
              <a:rPr lang="en-CA" sz="1900" b="1" i="1"/>
              <a:t>unilateral </a:t>
            </a:r>
            <a:r>
              <a:rPr lang="en-CA" sz="1900" b="1"/>
              <a:t>dull, aching, sometimes cramping sensation in the gastrocnemius (or any muscle) accompanied by heat, redness, slight swelling, pain, and localized tenderness are dangerous signs and symptoms of a potentially lethal deep vein thrombosis (DVT). Never massage a muscle that feels unilaterally warm, appears reddened, is even mildly swollen, and is uncomfortably tender to the touch. The client should see a physician before you proceed.</a:t>
            </a:r>
          </a:p>
        </p:txBody>
      </p:sp>
    </p:spTree>
    <p:extLst>
      <p:ext uri="{BB962C8B-B14F-4D97-AF65-F5344CB8AC3E}">
        <p14:creationId xmlns:p14="http://schemas.microsoft.com/office/powerpoint/2010/main" val="15666647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tint val="90000"/>
            <a:shade val="97000"/>
            <a:satMod val="13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5FE1B2C-7BC1-4AE2-9A50-2A4A70A9D6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97E8244A-2C81-4C0E-A929-3EC8EFF355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58724" y="457200"/>
            <a:ext cx="11274552" cy="59436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02CC3441-26B3-4381-B3DF-8AE3C288BC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1974" y="2057399"/>
            <a:ext cx="0" cy="2743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BA52203-39BE-7A38-9E69-313B9EC98EFE}"/>
              </a:ext>
            </a:extLst>
          </p:cNvPr>
          <p:cNvSpPr>
            <a:spLocks noGrp="1"/>
          </p:cNvSpPr>
          <p:nvPr>
            <p:ph idx="1"/>
          </p:nvPr>
        </p:nvSpPr>
        <p:spPr>
          <a:xfrm>
            <a:off x="5301798" y="963507"/>
            <a:ext cx="5968181" cy="4938851"/>
          </a:xfrm>
        </p:spPr>
        <p:txBody>
          <a:bodyPr anchor="ctr">
            <a:normAutofit/>
          </a:bodyPr>
          <a:lstStyle/>
          <a:p>
            <a:pPr>
              <a:lnSpc>
                <a:spcPct val="100000"/>
              </a:lnSpc>
            </a:pPr>
            <a:r>
              <a:rPr lang="en-CA" sz="1700" b="1"/>
              <a:t>• Diabetic patients often suffer from chronic Arteriosclerotic vascular disorders, which cause leg pain and cramping. Be sure </a:t>
            </a:r>
            <a:r>
              <a:rPr lang="en-US" sz="1700" b="1"/>
              <a:t>to get a clearance from </a:t>
            </a:r>
            <a:r>
              <a:rPr lang="en-CA" sz="1700" b="1"/>
              <a:t>the client’s physician before proceeding with deep work.</a:t>
            </a:r>
          </a:p>
          <a:p>
            <a:pPr>
              <a:lnSpc>
                <a:spcPct val="100000"/>
              </a:lnSpc>
            </a:pPr>
            <a:r>
              <a:rPr lang="en-CA" sz="1700" b="1"/>
              <a:t>• Chronic smokers ten have circulatory disorders that can inflame vessels. </a:t>
            </a:r>
            <a:r>
              <a:rPr lang="en-US" sz="1700" b="1"/>
              <a:t>Be sure to get a </a:t>
            </a:r>
            <a:r>
              <a:rPr lang="en-CA" sz="1700" b="1"/>
              <a:t>physician’s clearance before performing deep work on a chronic smoker. • Women who take birth control pills are at increased risk for DVT. • Never massage a set of muscles that are splinting or guarding after trauma or injury. Immediately refer the client to a physician.</a:t>
            </a:r>
          </a:p>
          <a:p>
            <a:pPr>
              <a:lnSpc>
                <a:spcPct val="100000"/>
              </a:lnSpc>
            </a:pPr>
            <a:r>
              <a:rPr lang="en-CA" sz="1700" b="1"/>
              <a:t>• Do not stretch or work deeply into a spasming muscle until it has completely relaxed.</a:t>
            </a:r>
          </a:p>
          <a:p>
            <a:pPr>
              <a:lnSpc>
                <a:spcPct val="100000"/>
              </a:lnSpc>
            </a:pPr>
            <a:r>
              <a:rPr lang="en-US" sz="1700" b="1"/>
              <a:t>• Do not apply heat to </a:t>
            </a:r>
            <a:r>
              <a:rPr lang="en-CA" sz="1700" b="1"/>
              <a:t>a muscle spasm that </a:t>
            </a:r>
            <a:r>
              <a:rPr lang="en-US" sz="1700" b="1"/>
              <a:t>occurred as a result of </a:t>
            </a:r>
            <a:r>
              <a:rPr lang="en-CA" sz="1700" b="1"/>
              <a:t>injury or trauma.</a:t>
            </a:r>
          </a:p>
        </p:txBody>
      </p:sp>
    </p:spTree>
    <p:extLst>
      <p:ext uri="{BB962C8B-B14F-4D97-AF65-F5344CB8AC3E}">
        <p14:creationId xmlns:p14="http://schemas.microsoft.com/office/powerpoint/2010/main" val="389005014"/>
      </p:ext>
    </p:extLst>
  </p:cSld>
  <p:clrMapOvr>
    <a:masterClrMapping/>
  </p:clrMapOvr>
</p:sld>
</file>

<file path=ppt/theme/theme1.xml><?xml version="1.0" encoding="utf-8"?>
<a:theme xmlns:a="http://schemas.openxmlformats.org/drawingml/2006/main" name="RetrospectVTI">
  <a:themeElements>
    <a:clrScheme name="">
      <a:dk1>
        <a:srgbClr val="000000"/>
      </a:dk1>
      <a:lt1>
        <a:srgbClr val="FFFFFF"/>
      </a:lt1>
      <a:dk2>
        <a:srgbClr val="243541"/>
      </a:dk2>
      <a:lt2>
        <a:srgbClr val="E2E5E8"/>
      </a:lt2>
      <a:accent1>
        <a:srgbClr val="E88B33"/>
      </a:accent1>
      <a:accent2>
        <a:srgbClr val="AEA33A"/>
      </a:accent2>
      <a:accent3>
        <a:srgbClr val="8CAB4A"/>
      </a:accent3>
      <a:accent4>
        <a:srgbClr val="57B636"/>
      </a:accent4>
      <a:accent5>
        <a:srgbClr val="2EBA43"/>
      </a:accent5>
      <a:accent6>
        <a:srgbClr val="33B67D"/>
      </a:accent6>
      <a:hlink>
        <a:srgbClr val="5F84A8"/>
      </a:hlink>
      <a:folHlink>
        <a:srgbClr val="7F7F7F"/>
      </a:folHlink>
    </a:clrScheme>
    <a:fontScheme name="Retrospect">
      <a:majorFont>
        <a:latin typeface="Georgia Pro Cond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peak Pro"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Override1.xml><?xml version="1.0" encoding="utf-8"?>
<a:themeOverride xmlns:a="http://schemas.openxmlformats.org/drawingml/2006/main">
  <a:clrScheme name="Custom 40">
    <a:dk1>
      <a:sysClr val="windowText" lastClr="000000"/>
    </a:dk1>
    <a:lt1>
      <a:sysClr val="window" lastClr="FFFFFF"/>
    </a:lt1>
    <a:dk2>
      <a:srgbClr val="545D57"/>
    </a:dk2>
    <a:lt2>
      <a:srgbClr val="EBEBE8"/>
    </a:lt2>
    <a:accent1>
      <a:srgbClr val="579858"/>
    </a:accent1>
    <a:accent2>
      <a:srgbClr val="ED583E"/>
    </a:accent2>
    <a:accent3>
      <a:srgbClr val="D3BA59"/>
    </a:accent3>
    <a:accent4>
      <a:srgbClr val="4C94AC"/>
    </a:accent4>
    <a:accent5>
      <a:srgbClr val="A09E84"/>
    </a:accent5>
    <a:accent6>
      <a:srgbClr val="FC7D4A"/>
    </a:accent6>
    <a:hlink>
      <a:srgbClr val="04A2DA"/>
    </a:hlink>
    <a:folHlink>
      <a:srgbClr val="808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1F006B4-A9E1-4F39-85C8-FB836F919348}">
  <ds:schemaRefs>
    <ds:schemaRef ds:uri="http://schemas.microsoft.com/sharepoint/v3/contenttype/forms"/>
  </ds:schemaRefs>
</ds:datastoreItem>
</file>

<file path=customXml/itemProps2.xml><?xml version="1.0" encoding="utf-8"?>
<ds:datastoreItem xmlns:ds="http://schemas.openxmlformats.org/officeDocument/2006/customXml" ds:itemID="{8F3CD65D-61A5-43C9-A837-6EC73C7DA8AB}">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16377351-63A1-4C2E-8C9A-66CDD70F16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{3FC81520-89D6-4272-8C6E-650E7249A8BA}TF235124e3-e6db-4c6d-93c8-733f2fadbc609fb6f57c_win32-b1e91d96f19e</Template>
  <TotalTime>116</TotalTime>
  <Words>1879</Words>
  <Application>Microsoft Office PowerPoint</Application>
  <PresentationFormat>Widescreen</PresentationFormat>
  <Paragraphs>68</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Calibri</vt:lpstr>
      <vt:lpstr>Georgia Pro Cond Light</vt:lpstr>
      <vt:lpstr>Speak Pro</vt:lpstr>
      <vt:lpstr>RetrospectVTI</vt:lpstr>
      <vt:lpstr>Muscle Spasm</vt:lpstr>
      <vt:lpstr>GENERAL INFORMATION</vt:lpstr>
      <vt:lpstr>PATHOPHYSIOLOGY</vt:lpstr>
      <vt:lpstr>PowerPoint Presentation</vt:lpstr>
      <vt:lpstr>OVERALL SIGNS AND SYMPTOMS</vt:lpstr>
      <vt:lpstr>SIGNS AND SYMPTOMS MASSAGE THERAPY CAN ADDRESS</vt:lpstr>
      <vt:lpstr>TREATMENT OPTIONS</vt:lpstr>
      <vt:lpstr>PowerPoint Presentation</vt:lpstr>
      <vt:lpstr>MASSAGE THERAPIST ASSESSMENT</vt:lpstr>
      <vt:lpstr>PowerPoint Presentation</vt:lpstr>
      <vt:lpstr>PowerPoint Presentation</vt:lpstr>
      <vt:lpstr>THERAPEUTIC GOALS</vt:lpstr>
      <vt:lpstr>MASSAGE SESSION FREQUENCY</vt:lpstr>
      <vt:lpstr>MASSAGE PROTOCOL</vt:lpstr>
      <vt:lpstr>PowerPoint Presentation</vt:lpstr>
      <vt:lpstr>Getting Started</vt:lpstr>
      <vt:lpstr>PowerPoint Presentation</vt:lpstr>
      <vt:lpstr>PowerPoint Presentation</vt:lpstr>
      <vt:lpstr>PowerPoint Presentation</vt:lpstr>
      <vt:lpstr>PowerPoint Presentation</vt:lpstr>
      <vt:lpstr>HOMEWORK</vt:lpstr>
      <vt:lpstr>PowerPoint Presentation</vt:lpstr>
      <vt:lpstr>PowerPoint Presentation</vt:lpstr>
      <vt:lpstr>PowerPoint Presentation</vt:lpstr>
      <vt:lpstr>Contraindications and Cautions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1</cp:revision>
  <dcterms:created xsi:type="dcterms:W3CDTF">2025-08-25T17:19:17Z</dcterms:created>
  <dcterms:modified xsi:type="dcterms:W3CDTF">2026-04-29T05:21:32Z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