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307" r:id="rId6"/>
    <p:sldId id="261" r:id="rId7"/>
    <p:sldId id="262" r:id="rId8"/>
    <p:sldId id="259" r:id="rId9"/>
    <p:sldId id="263" r:id="rId10"/>
    <p:sldId id="277" r:id="rId11"/>
    <p:sldId id="264" r:id="rId12"/>
    <p:sldId id="278" r:id="rId13"/>
    <p:sldId id="265" r:id="rId14"/>
    <p:sldId id="279" r:id="rId15"/>
    <p:sldId id="280" r:id="rId16"/>
    <p:sldId id="266" r:id="rId17"/>
    <p:sldId id="267" r:id="rId18"/>
    <p:sldId id="281" r:id="rId19"/>
    <p:sldId id="268" r:id="rId20"/>
    <p:sldId id="282" r:id="rId21"/>
    <p:sldId id="269" r:id="rId22"/>
    <p:sldId id="283" r:id="rId23"/>
    <p:sldId id="270" r:id="rId24"/>
    <p:sldId id="284" r:id="rId25"/>
    <p:sldId id="271" r:id="rId26"/>
    <p:sldId id="285" r:id="rId27"/>
    <p:sldId id="286" r:id="rId28"/>
    <p:sldId id="287" r:id="rId29"/>
    <p:sldId id="288" r:id="rId30"/>
    <p:sldId id="272" r:id="rId31"/>
    <p:sldId id="289" r:id="rId32"/>
    <p:sldId id="273" r:id="rId33"/>
    <p:sldId id="290" r:id="rId34"/>
    <p:sldId id="274" r:id="rId35"/>
    <p:sldId id="291" r:id="rId36"/>
    <p:sldId id="275" r:id="rId37"/>
    <p:sldId id="292" r:id="rId38"/>
    <p:sldId id="276" r:id="rId39"/>
    <p:sldId id="308" r:id="rId40"/>
    <p:sldId id="293" r:id="rId41"/>
    <p:sldId id="309" r:id="rId42"/>
    <p:sldId id="294" r:id="rId43"/>
    <p:sldId id="310" r:id="rId44"/>
    <p:sldId id="295" r:id="rId45"/>
    <p:sldId id="296" r:id="rId46"/>
    <p:sldId id="297" r:id="rId47"/>
    <p:sldId id="311" r:id="rId48"/>
    <p:sldId id="298" r:id="rId49"/>
    <p:sldId id="312" r:id="rId50"/>
    <p:sldId id="299" r:id="rId51"/>
    <p:sldId id="313" r:id="rId52"/>
    <p:sldId id="300" r:id="rId53"/>
    <p:sldId id="314" r:id="rId54"/>
    <p:sldId id="301" r:id="rId55"/>
    <p:sldId id="315" r:id="rId56"/>
    <p:sldId id="302" r:id="rId57"/>
    <p:sldId id="316" r:id="rId58"/>
    <p:sldId id="303" r:id="rId59"/>
    <p:sldId id="317" r:id="rId60"/>
    <p:sldId id="304"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6FD0"/>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165898-5F00-4DD1-9380-E75F6D6A10C4}" v="67" dt="2026-04-27T01:12:47.9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20" d="100"/>
          <a:sy n="120" d="100"/>
        </p:scale>
        <p:origin x="1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delSld modSld sldOrd">
      <pc:chgData name="hamid ghazvini" userId="1bbb9b6cc34e1cfb" providerId="LiveId" clId="{559E99A4-7663-4329-AD66-B723B2FE766D}" dt="2026-04-27T01:12:56.787" v="2902" actId="2696"/>
      <pc:docMkLst>
        <pc:docMk/>
      </pc:docMkLst>
      <pc:sldChg chg="modSp ord">
        <pc:chgData name="hamid ghazvini" userId="1bbb9b6cc34e1cfb" providerId="LiveId" clId="{559E99A4-7663-4329-AD66-B723B2FE766D}" dt="2026-04-26T11:45:21.877" v="350"/>
        <pc:sldMkLst>
          <pc:docMk/>
          <pc:sldMk cId="2184706102" sldId="259"/>
        </pc:sldMkLst>
        <pc:spChg chg="mod">
          <ac:chgData name="hamid ghazvini" userId="1bbb9b6cc34e1cfb" providerId="LiveId" clId="{559E99A4-7663-4329-AD66-B723B2FE766D}" dt="2026-04-26T11:45:04.942" v="348"/>
          <ac:spMkLst>
            <pc:docMk/>
            <pc:sldMk cId="2184706102" sldId="259"/>
            <ac:spMk id="12" creationId="{F9848F88-5882-7663-A485-F558F9C1F142}"/>
          </ac:spMkLst>
        </pc:spChg>
      </pc:sldChg>
      <pc:sldChg chg="modSp del mod ord">
        <pc:chgData name="hamid ghazvini" userId="1bbb9b6cc34e1cfb" providerId="LiveId" clId="{559E99A4-7663-4329-AD66-B723B2FE766D}" dt="2026-04-27T00:12:53.506" v="1465" actId="2696"/>
        <pc:sldMkLst>
          <pc:docMk/>
          <pc:sldMk cId="3112544046" sldId="260"/>
        </pc:sldMkLst>
        <pc:spChg chg="mod">
          <ac:chgData name="hamid ghazvini" userId="1bbb9b6cc34e1cfb" providerId="LiveId" clId="{559E99A4-7663-4329-AD66-B723B2FE766D}" dt="2026-04-26T11:34:56.909" v="98" actId="207"/>
          <ac:spMkLst>
            <pc:docMk/>
            <pc:sldMk cId="3112544046" sldId="260"/>
            <ac:spMk id="2" creationId="{4C3D0B42-B701-F70D-8AD8-286C8D96975A}"/>
          </ac:spMkLst>
        </pc:spChg>
        <pc:spChg chg="mod">
          <ac:chgData name="hamid ghazvini" userId="1bbb9b6cc34e1cfb" providerId="LiveId" clId="{559E99A4-7663-4329-AD66-B723B2FE766D}" dt="2026-04-26T11:33:34.258" v="94" actId="27636"/>
          <ac:spMkLst>
            <pc:docMk/>
            <pc:sldMk cId="3112544046" sldId="260"/>
            <ac:spMk id="3" creationId="{F776D877-8F96-008A-D100-1D0CC07A99E5}"/>
          </ac:spMkLst>
        </pc:spChg>
      </pc:sldChg>
      <pc:sldChg chg="delSp modSp mod ord">
        <pc:chgData name="hamid ghazvini" userId="1bbb9b6cc34e1cfb" providerId="LiveId" clId="{559E99A4-7663-4329-AD66-B723B2FE766D}" dt="2026-04-26T11:36:14.474" v="102"/>
        <pc:sldMkLst>
          <pc:docMk/>
          <pc:sldMk cId="3801783321" sldId="261"/>
        </pc:sldMkLst>
        <pc:spChg chg="del">
          <ac:chgData name="hamid ghazvini" userId="1bbb9b6cc34e1cfb" providerId="LiveId" clId="{559E99A4-7663-4329-AD66-B723B2FE766D}" dt="2026-04-26T11:33:24.797" v="92" actId="21"/>
          <ac:spMkLst>
            <pc:docMk/>
            <pc:sldMk cId="3801783321" sldId="261"/>
            <ac:spMk id="2" creationId="{424F3FB0-9D15-221C-6D90-059DCD5F12E6}"/>
          </ac:spMkLst>
        </pc:spChg>
        <pc:spChg chg="mod">
          <ac:chgData name="hamid ghazvini" userId="1bbb9b6cc34e1cfb" providerId="LiveId" clId="{559E99A4-7663-4329-AD66-B723B2FE766D}" dt="2026-04-26T11:33:39.069" v="95"/>
          <ac:spMkLst>
            <pc:docMk/>
            <pc:sldMk cId="3801783321" sldId="261"/>
            <ac:spMk id="3" creationId="{2685FF4B-A0B5-5A62-4168-2456C3D2B139}"/>
          </ac:spMkLst>
        </pc:spChg>
      </pc:sldChg>
      <pc:sldChg chg="modSp mod ord">
        <pc:chgData name="hamid ghazvini" userId="1bbb9b6cc34e1cfb" providerId="LiveId" clId="{559E99A4-7663-4329-AD66-B723B2FE766D}" dt="2026-04-26T11:44:25.840" v="347"/>
        <pc:sldMkLst>
          <pc:docMk/>
          <pc:sldMk cId="1021401560" sldId="262"/>
        </pc:sldMkLst>
        <pc:spChg chg="mod">
          <ac:chgData name="hamid ghazvini" userId="1bbb9b6cc34e1cfb" providerId="LiveId" clId="{559E99A4-7663-4329-AD66-B723B2FE766D}" dt="2026-04-26T11:37:57.747" v="108" actId="207"/>
          <ac:spMkLst>
            <pc:docMk/>
            <pc:sldMk cId="1021401560" sldId="262"/>
            <ac:spMk id="2" creationId="{38774154-1EC6-E3C0-A810-B20FB81E9270}"/>
          </ac:spMkLst>
        </pc:spChg>
        <pc:spChg chg="mod">
          <ac:chgData name="hamid ghazvini" userId="1bbb9b6cc34e1cfb" providerId="LiveId" clId="{559E99A4-7663-4329-AD66-B723B2FE766D}" dt="2026-04-26T11:42:23.681" v="343" actId="27636"/>
          <ac:spMkLst>
            <pc:docMk/>
            <pc:sldMk cId="1021401560" sldId="262"/>
            <ac:spMk id="3" creationId="{BDD140A9-CD75-DC76-87C3-E88120A8C481}"/>
          </ac:spMkLst>
        </pc:spChg>
      </pc:sldChg>
      <pc:sldChg chg="modSp mod ord">
        <pc:chgData name="hamid ghazvini" userId="1bbb9b6cc34e1cfb" providerId="LiveId" clId="{559E99A4-7663-4329-AD66-B723B2FE766D}" dt="2026-04-26T11:52:07.508" v="559"/>
        <pc:sldMkLst>
          <pc:docMk/>
          <pc:sldMk cId="2480213874" sldId="263"/>
        </pc:sldMkLst>
        <pc:spChg chg="mod">
          <ac:chgData name="hamid ghazvini" userId="1bbb9b6cc34e1cfb" providerId="LiveId" clId="{559E99A4-7663-4329-AD66-B723B2FE766D}" dt="2026-04-26T11:46:29.633" v="356" actId="207"/>
          <ac:spMkLst>
            <pc:docMk/>
            <pc:sldMk cId="2480213874" sldId="263"/>
            <ac:spMk id="2" creationId="{FA2B8EEE-D9A2-DC0D-48E5-5CEBF4388310}"/>
          </ac:spMkLst>
        </pc:spChg>
        <pc:spChg chg="mod">
          <ac:chgData name="hamid ghazvini" userId="1bbb9b6cc34e1cfb" providerId="LiveId" clId="{559E99A4-7663-4329-AD66-B723B2FE766D}" dt="2026-04-26T11:49:01.210" v="510" actId="20577"/>
          <ac:spMkLst>
            <pc:docMk/>
            <pc:sldMk cId="2480213874" sldId="263"/>
            <ac:spMk id="3" creationId="{891191E1-DC67-315F-7238-A1AADDE9BA33}"/>
          </ac:spMkLst>
        </pc:spChg>
      </pc:sldChg>
      <pc:sldChg chg="delSp modSp mod ord">
        <pc:chgData name="hamid ghazvini" userId="1bbb9b6cc34e1cfb" providerId="LiveId" clId="{559E99A4-7663-4329-AD66-B723B2FE766D}" dt="2026-04-26T11:53:02.944" v="562"/>
        <pc:sldMkLst>
          <pc:docMk/>
          <pc:sldMk cId="1493300964" sldId="264"/>
        </pc:sldMkLst>
        <pc:spChg chg="del">
          <ac:chgData name="hamid ghazvini" userId="1bbb9b6cc34e1cfb" providerId="LiveId" clId="{559E99A4-7663-4329-AD66-B723B2FE766D}" dt="2026-04-26T11:51:18.482" v="557" actId="21"/>
          <ac:spMkLst>
            <pc:docMk/>
            <pc:sldMk cId="1493300964" sldId="264"/>
            <ac:spMk id="2" creationId="{7153FE50-2F59-ECF1-0997-C9C1A8F321FE}"/>
          </ac:spMkLst>
        </pc:spChg>
        <pc:spChg chg="mod">
          <ac:chgData name="hamid ghazvini" userId="1bbb9b6cc34e1cfb" providerId="LiveId" clId="{559E99A4-7663-4329-AD66-B723B2FE766D}" dt="2026-04-26T11:51:09.984" v="556" actId="20577"/>
          <ac:spMkLst>
            <pc:docMk/>
            <pc:sldMk cId="1493300964" sldId="264"/>
            <ac:spMk id="3" creationId="{F5293956-DC5D-B1A8-8D45-0733A1FFD1F5}"/>
          </ac:spMkLst>
        </pc:spChg>
      </pc:sldChg>
      <pc:sldChg chg="delSp modSp mod ord">
        <pc:chgData name="hamid ghazvini" userId="1bbb9b6cc34e1cfb" providerId="LiveId" clId="{559E99A4-7663-4329-AD66-B723B2FE766D}" dt="2026-04-26T23:17:06.063" v="597"/>
        <pc:sldMkLst>
          <pc:docMk/>
          <pc:sldMk cId="3019138747" sldId="265"/>
        </pc:sldMkLst>
        <pc:spChg chg="del">
          <ac:chgData name="hamid ghazvini" userId="1bbb9b6cc34e1cfb" providerId="LiveId" clId="{559E99A4-7663-4329-AD66-B723B2FE766D}" dt="2026-04-26T23:16:09.491" v="564" actId="21"/>
          <ac:spMkLst>
            <pc:docMk/>
            <pc:sldMk cId="3019138747" sldId="265"/>
            <ac:spMk id="2" creationId="{C9980BBA-F31D-57E5-092C-F7E13DD9EB27}"/>
          </ac:spMkLst>
        </pc:spChg>
        <pc:spChg chg="mod">
          <ac:chgData name="hamid ghazvini" userId="1bbb9b6cc34e1cfb" providerId="LiveId" clId="{559E99A4-7663-4329-AD66-B723B2FE766D}" dt="2026-04-26T23:16:50.346" v="595" actId="20577"/>
          <ac:spMkLst>
            <pc:docMk/>
            <pc:sldMk cId="3019138747" sldId="265"/>
            <ac:spMk id="3" creationId="{22368E4B-1270-12F2-71A4-62CE1A22A141}"/>
          </ac:spMkLst>
        </pc:spChg>
      </pc:sldChg>
      <pc:sldChg chg="modSp mod ord">
        <pc:chgData name="hamid ghazvini" userId="1bbb9b6cc34e1cfb" providerId="LiveId" clId="{559E99A4-7663-4329-AD66-B723B2FE766D}" dt="2026-04-26T23:20:09.340" v="615" actId="20577"/>
        <pc:sldMkLst>
          <pc:docMk/>
          <pc:sldMk cId="4038899380" sldId="266"/>
        </pc:sldMkLst>
        <pc:spChg chg="mod">
          <ac:chgData name="hamid ghazvini" userId="1bbb9b6cc34e1cfb" providerId="LiveId" clId="{559E99A4-7663-4329-AD66-B723B2FE766D}" dt="2026-04-26T23:19:17.317" v="608" actId="207"/>
          <ac:spMkLst>
            <pc:docMk/>
            <pc:sldMk cId="4038899380" sldId="266"/>
            <ac:spMk id="2" creationId="{B064740D-3185-168A-619B-077CBDDC7817}"/>
          </ac:spMkLst>
        </pc:spChg>
        <pc:spChg chg="mod">
          <ac:chgData name="hamid ghazvini" userId="1bbb9b6cc34e1cfb" providerId="LiveId" clId="{559E99A4-7663-4329-AD66-B723B2FE766D}" dt="2026-04-26T23:20:09.340" v="615" actId="20577"/>
          <ac:spMkLst>
            <pc:docMk/>
            <pc:sldMk cId="4038899380" sldId="266"/>
            <ac:spMk id="3" creationId="{2D95540D-02EA-0328-06AD-A583F195957E}"/>
          </ac:spMkLst>
        </pc:spChg>
      </pc:sldChg>
      <pc:sldChg chg="modSp mod ord">
        <pc:chgData name="hamid ghazvini" userId="1bbb9b6cc34e1cfb" providerId="LiveId" clId="{559E99A4-7663-4329-AD66-B723B2FE766D}" dt="2026-04-26T23:26:06.487" v="804" actId="20577"/>
        <pc:sldMkLst>
          <pc:docMk/>
          <pc:sldMk cId="3712639034" sldId="267"/>
        </pc:sldMkLst>
        <pc:spChg chg="mod">
          <ac:chgData name="hamid ghazvini" userId="1bbb9b6cc34e1cfb" providerId="LiveId" clId="{559E99A4-7663-4329-AD66-B723B2FE766D}" dt="2026-04-26T23:22:35.186" v="726" actId="207"/>
          <ac:spMkLst>
            <pc:docMk/>
            <pc:sldMk cId="3712639034" sldId="267"/>
            <ac:spMk id="2" creationId="{0A6E9365-B78D-4739-2E66-03106FDC0DF2}"/>
          </ac:spMkLst>
        </pc:spChg>
        <pc:spChg chg="mod">
          <ac:chgData name="hamid ghazvini" userId="1bbb9b6cc34e1cfb" providerId="LiveId" clId="{559E99A4-7663-4329-AD66-B723B2FE766D}" dt="2026-04-26T23:26:06.487" v="804" actId="20577"/>
          <ac:spMkLst>
            <pc:docMk/>
            <pc:sldMk cId="3712639034" sldId="267"/>
            <ac:spMk id="3" creationId="{06436DBD-BC82-C034-F401-FEAD9C49ED13}"/>
          </ac:spMkLst>
        </pc:spChg>
      </pc:sldChg>
      <pc:sldChg chg="modSp mod ord">
        <pc:chgData name="hamid ghazvini" userId="1bbb9b6cc34e1cfb" providerId="LiveId" clId="{559E99A4-7663-4329-AD66-B723B2FE766D}" dt="2026-04-26T23:34:57.385" v="1068" actId="14100"/>
        <pc:sldMkLst>
          <pc:docMk/>
          <pc:sldMk cId="1146116792" sldId="268"/>
        </pc:sldMkLst>
        <pc:spChg chg="mod">
          <ac:chgData name="hamid ghazvini" userId="1bbb9b6cc34e1cfb" providerId="LiveId" clId="{559E99A4-7663-4329-AD66-B723B2FE766D}" dt="2026-04-26T23:34:57.385" v="1068" actId="14100"/>
          <ac:spMkLst>
            <pc:docMk/>
            <pc:sldMk cId="1146116792" sldId="268"/>
            <ac:spMk id="2" creationId="{F19F28DE-0BC6-6FBC-2BBC-4FDF8B3CB603}"/>
          </ac:spMkLst>
        </pc:spChg>
        <pc:spChg chg="mod">
          <ac:chgData name="hamid ghazvini" userId="1bbb9b6cc34e1cfb" providerId="LiveId" clId="{559E99A4-7663-4329-AD66-B723B2FE766D}" dt="2026-04-26T23:31:04.784" v="890" actId="20577"/>
          <ac:spMkLst>
            <pc:docMk/>
            <pc:sldMk cId="1146116792" sldId="268"/>
            <ac:spMk id="3" creationId="{C45C3958-2D36-EA00-3BF0-2D11AA465800}"/>
          </ac:spMkLst>
        </pc:spChg>
      </pc:sldChg>
      <pc:sldChg chg="modSp mod ord">
        <pc:chgData name="hamid ghazvini" userId="1bbb9b6cc34e1cfb" providerId="LiveId" clId="{559E99A4-7663-4329-AD66-B723B2FE766D}" dt="2026-04-26T23:36:46.025" v="1143" actId="20577"/>
        <pc:sldMkLst>
          <pc:docMk/>
          <pc:sldMk cId="2832586853" sldId="269"/>
        </pc:sldMkLst>
        <pc:spChg chg="mod">
          <ac:chgData name="hamid ghazvini" userId="1bbb9b6cc34e1cfb" providerId="LiveId" clId="{559E99A4-7663-4329-AD66-B723B2FE766D}" dt="2026-04-26T23:34:42.934" v="989" actId="14100"/>
          <ac:spMkLst>
            <pc:docMk/>
            <pc:sldMk cId="2832586853" sldId="269"/>
            <ac:spMk id="2" creationId="{7C3A1FF0-4F72-7E0D-1066-4BD1C2D11B60}"/>
          </ac:spMkLst>
        </pc:spChg>
        <pc:spChg chg="mod">
          <ac:chgData name="hamid ghazvini" userId="1bbb9b6cc34e1cfb" providerId="LiveId" clId="{559E99A4-7663-4329-AD66-B723B2FE766D}" dt="2026-04-26T23:36:46.025" v="1143" actId="20577"/>
          <ac:spMkLst>
            <pc:docMk/>
            <pc:sldMk cId="2832586853" sldId="269"/>
            <ac:spMk id="3" creationId="{DABC7308-E27D-031A-708C-1B0E0D8E1A45}"/>
          </ac:spMkLst>
        </pc:spChg>
      </pc:sldChg>
      <pc:sldChg chg="delSp modSp mod ord">
        <pc:chgData name="hamid ghazvini" userId="1bbb9b6cc34e1cfb" providerId="LiveId" clId="{559E99A4-7663-4329-AD66-B723B2FE766D}" dt="2026-04-26T23:40:31.718" v="1206" actId="20577"/>
        <pc:sldMkLst>
          <pc:docMk/>
          <pc:sldMk cId="3393225196" sldId="270"/>
        </pc:sldMkLst>
        <pc:spChg chg="del">
          <ac:chgData name="hamid ghazvini" userId="1bbb9b6cc34e1cfb" providerId="LiveId" clId="{559E99A4-7663-4329-AD66-B723B2FE766D}" dt="2026-04-26T23:38:49.429" v="1160" actId="21"/>
          <ac:spMkLst>
            <pc:docMk/>
            <pc:sldMk cId="3393225196" sldId="270"/>
            <ac:spMk id="2" creationId="{0988A9D0-F91B-5D3D-DBD2-BC752DD9D3DE}"/>
          </ac:spMkLst>
        </pc:spChg>
        <pc:spChg chg="mod">
          <ac:chgData name="hamid ghazvini" userId="1bbb9b6cc34e1cfb" providerId="LiveId" clId="{559E99A4-7663-4329-AD66-B723B2FE766D}" dt="2026-04-26T23:40:31.718" v="1206" actId="20577"/>
          <ac:spMkLst>
            <pc:docMk/>
            <pc:sldMk cId="3393225196" sldId="270"/>
            <ac:spMk id="3" creationId="{D9BBA683-A00B-C1BB-BC93-5F4637FCF022}"/>
          </ac:spMkLst>
        </pc:spChg>
      </pc:sldChg>
      <pc:sldChg chg="modSp mod ord">
        <pc:chgData name="hamid ghazvini" userId="1bbb9b6cc34e1cfb" providerId="LiveId" clId="{559E99A4-7663-4329-AD66-B723B2FE766D}" dt="2026-04-26T23:43:15.934" v="1309" actId="20577"/>
        <pc:sldMkLst>
          <pc:docMk/>
          <pc:sldMk cId="2615734800" sldId="271"/>
        </pc:sldMkLst>
        <pc:spChg chg="mod">
          <ac:chgData name="hamid ghazvini" userId="1bbb9b6cc34e1cfb" providerId="LiveId" clId="{559E99A4-7663-4329-AD66-B723B2FE766D}" dt="2026-04-26T23:43:15.934" v="1309" actId="20577"/>
          <ac:spMkLst>
            <pc:docMk/>
            <pc:sldMk cId="2615734800" sldId="271"/>
            <ac:spMk id="3" creationId="{C27FED8E-D2F8-7BA3-4555-41127ABAB21C}"/>
          </ac:spMkLst>
        </pc:spChg>
      </pc:sldChg>
      <pc:sldChg chg="delSp modSp mod ord">
        <pc:chgData name="hamid ghazvini" userId="1bbb9b6cc34e1cfb" providerId="LiveId" clId="{559E99A4-7663-4329-AD66-B723B2FE766D}" dt="2026-04-27T00:02:18.924" v="1345" actId="20577"/>
        <pc:sldMkLst>
          <pc:docMk/>
          <pc:sldMk cId="691195612" sldId="272"/>
        </pc:sldMkLst>
        <pc:spChg chg="del">
          <ac:chgData name="hamid ghazvini" userId="1bbb9b6cc34e1cfb" providerId="LiveId" clId="{559E99A4-7663-4329-AD66-B723B2FE766D}" dt="2026-04-27T00:01:49.320" v="1321" actId="21"/>
          <ac:spMkLst>
            <pc:docMk/>
            <pc:sldMk cId="691195612" sldId="272"/>
            <ac:spMk id="2" creationId="{1CDF1E13-EAE4-1D16-9F80-D4E782BEE499}"/>
          </ac:spMkLst>
        </pc:spChg>
        <pc:spChg chg="mod">
          <ac:chgData name="hamid ghazvini" userId="1bbb9b6cc34e1cfb" providerId="LiveId" clId="{559E99A4-7663-4329-AD66-B723B2FE766D}" dt="2026-04-27T00:02:18.924" v="1345" actId="20577"/>
          <ac:spMkLst>
            <pc:docMk/>
            <pc:sldMk cId="691195612" sldId="272"/>
            <ac:spMk id="3" creationId="{63114753-14DE-81BE-EC6B-8B61350CE258}"/>
          </ac:spMkLst>
        </pc:spChg>
      </pc:sldChg>
      <pc:sldChg chg="delSp modSp mod ord">
        <pc:chgData name="hamid ghazvini" userId="1bbb9b6cc34e1cfb" providerId="LiveId" clId="{559E99A4-7663-4329-AD66-B723B2FE766D}" dt="2026-04-27T00:04:12.286" v="1378" actId="20577"/>
        <pc:sldMkLst>
          <pc:docMk/>
          <pc:sldMk cId="2350997236" sldId="273"/>
        </pc:sldMkLst>
        <pc:spChg chg="del">
          <ac:chgData name="hamid ghazvini" userId="1bbb9b6cc34e1cfb" providerId="LiveId" clId="{559E99A4-7663-4329-AD66-B723B2FE766D}" dt="2026-04-27T00:03:14.964" v="1350" actId="21"/>
          <ac:spMkLst>
            <pc:docMk/>
            <pc:sldMk cId="2350997236" sldId="273"/>
            <ac:spMk id="2" creationId="{7812A0B3-5C68-3D1D-9604-FB789ED4BF71}"/>
          </ac:spMkLst>
        </pc:spChg>
        <pc:spChg chg="mod">
          <ac:chgData name="hamid ghazvini" userId="1bbb9b6cc34e1cfb" providerId="LiveId" clId="{559E99A4-7663-4329-AD66-B723B2FE766D}" dt="2026-04-27T00:04:12.286" v="1378" actId="20577"/>
          <ac:spMkLst>
            <pc:docMk/>
            <pc:sldMk cId="2350997236" sldId="273"/>
            <ac:spMk id="3" creationId="{1AD66B2F-08D3-F28E-4BF0-064AC0BC393F}"/>
          </ac:spMkLst>
        </pc:spChg>
      </pc:sldChg>
      <pc:sldChg chg="delSp modSp mod ord">
        <pc:chgData name="hamid ghazvini" userId="1bbb9b6cc34e1cfb" providerId="LiveId" clId="{559E99A4-7663-4329-AD66-B723B2FE766D}" dt="2026-04-27T00:07:03.631" v="1421" actId="20577"/>
        <pc:sldMkLst>
          <pc:docMk/>
          <pc:sldMk cId="1127836592" sldId="274"/>
        </pc:sldMkLst>
        <pc:spChg chg="del">
          <ac:chgData name="hamid ghazvini" userId="1bbb9b6cc34e1cfb" providerId="LiveId" clId="{559E99A4-7663-4329-AD66-B723B2FE766D}" dt="2026-04-27T00:05:02.173" v="1383" actId="21"/>
          <ac:spMkLst>
            <pc:docMk/>
            <pc:sldMk cId="1127836592" sldId="274"/>
            <ac:spMk id="2" creationId="{5C102D6C-66C7-C61F-7A49-9BDA53C5C97F}"/>
          </ac:spMkLst>
        </pc:spChg>
        <pc:spChg chg="mod">
          <ac:chgData name="hamid ghazvini" userId="1bbb9b6cc34e1cfb" providerId="LiveId" clId="{559E99A4-7663-4329-AD66-B723B2FE766D}" dt="2026-04-27T00:07:03.631" v="1421" actId="20577"/>
          <ac:spMkLst>
            <pc:docMk/>
            <pc:sldMk cId="1127836592" sldId="274"/>
            <ac:spMk id="3" creationId="{2379BDF1-5999-037B-21DE-1B09DE25ED0E}"/>
          </ac:spMkLst>
        </pc:spChg>
      </pc:sldChg>
      <pc:sldChg chg="delSp modSp mod ord">
        <pc:chgData name="hamid ghazvini" userId="1bbb9b6cc34e1cfb" providerId="LiveId" clId="{559E99A4-7663-4329-AD66-B723B2FE766D}" dt="2026-04-27T00:08:18.206" v="1462" actId="20577"/>
        <pc:sldMkLst>
          <pc:docMk/>
          <pc:sldMk cId="1031923748" sldId="275"/>
        </pc:sldMkLst>
        <pc:spChg chg="del">
          <ac:chgData name="hamid ghazvini" userId="1bbb9b6cc34e1cfb" providerId="LiveId" clId="{559E99A4-7663-4329-AD66-B723B2FE766D}" dt="2026-04-27T00:07:23.923" v="1424" actId="21"/>
          <ac:spMkLst>
            <pc:docMk/>
            <pc:sldMk cId="1031923748" sldId="275"/>
            <ac:spMk id="2" creationId="{1C6BCB2C-FF75-4A8E-CC41-16EF7B6FF529}"/>
          </ac:spMkLst>
        </pc:spChg>
        <pc:spChg chg="mod">
          <ac:chgData name="hamid ghazvini" userId="1bbb9b6cc34e1cfb" providerId="LiveId" clId="{559E99A4-7663-4329-AD66-B723B2FE766D}" dt="2026-04-27T00:08:18.206" v="1462" actId="20577"/>
          <ac:spMkLst>
            <pc:docMk/>
            <pc:sldMk cId="1031923748" sldId="275"/>
            <ac:spMk id="3" creationId="{1D61E9AA-5B33-FA69-ED97-C99076599D61}"/>
          </ac:spMkLst>
        </pc:spChg>
      </pc:sldChg>
      <pc:sldChg chg="modSp mod ord">
        <pc:chgData name="hamid ghazvini" userId="1bbb9b6cc34e1cfb" providerId="LiveId" clId="{559E99A4-7663-4329-AD66-B723B2FE766D}" dt="2026-04-27T00:28:40.982" v="2232" actId="27636"/>
        <pc:sldMkLst>
          <pc:docMk/>
          <pc:sldMk cId="761842790" sldId="276"/>
        </pc:sldMkLst>
        <pc:spChg chg="mod">
          <ac:chgData name="hamid ghazvini" userId="1bbb9b6cc34e1cfb" providerId="LiveId" clId="{559E99A4-7663-4329-AD66-B723B2FE766D}" dt="2026-04-27T00:24:07.255" v="2126" actId="207"/>
          <ac:spMkLst>
            <pc:docMk/>
            <pc:sldMk cId="761842790" sldId="276"/>
            <ac:spMk id="2" creationId="{A5DD5D6A-5E9F-44C0-B987-9B27E135FCB8}"/>
          </ac:spMkLst>
        </pc:spChg>
        <pc:spChg chg="mod">
          <ac:chgData name="hamid ghazvini" userId="1bbb9b6cc34e1cfb" providerId="LiveId" clId="{559E99A4-7663-4329-AD66-B723B2FE766D}" dt="2026-04-27T00:28:40.982" v="2232" actId="27636"/>
          <ac:spMkLst>
            <pc:docMk/>
            <pc:sldMk cId="761842790" sldId="276"/>
            <ac:spMk id="3" creationId="{DA878B15-7990-4536-1386-C9F53F3167F7}"/>
          </ac:spMkLst>
        </pc:spChg>
      </pc:sldChg>
      <pc:sldChg chg="modSp">
        <pc:chgData name="hamid ghazvini" userId="1bbb9b6cc34e1cfb" providerId="LiveId" clId="{559E99A4-7663-4329-AD66-B723B2FE766D}" dt="2026-04-26T11:52:38.964" v="560"/>
        <pc:sldMkLst>
          <pc:docMk/>
          <pc:sldMk cId="1009195924" sldId="277"/>
        </pc:sldMkLst>
        <pc:spChg chg="mod">
          <ac:chgData name="hamid ghazvini" userId="1bbb9b6cc34e1cfb" providerId="LiveId" clId="{559E99A4-7663-4329-AD66-B723B2FE766D}" dt="2026-04-26T11:52:38.964" v="560"/>
          <ac:spMkLst>
            <pc:docMk/>
            <pc:sldMk cId="1009195924" sldId="277"/>
            <ac:spMk id="13" creationId="{0B2C673E-5049-D443-7B13-0B83ADAD48FC}"/>
          </ac:spMkLst>
        </pc:spChg>
      </pc:sldChg>
      <pc:sldChg chg="modSp ord">
        <pc:chgData name="hamid ghazvini" userId="1bbb9b6cc34e1cfb" providerId="LiveId" clId="{559E99A4-7663-4329-AD66-B723B2FE766D}" dt="2026-04-26T23:17:13.343" v="599"/>
        <pc:sldMkLst>
          <pc:docMk/>
          <pc:sldMk cId="2857011967" sldId="278"/>
        </pc:sldMkLst>
        <pc:spChg chg="mod">
          <ac:chgData name="hamid ghazvini" userId="1bbb9b6cc34e1cfb" providerId="LiveId" clId="{559E99A4-7663-4329-AD66-B723B2FE766D}" dt="2026-04-26T11:53:37.065" v="563"/>
          <ac:spMkLst>
            <pc:docMk/>
            <pc:sldMk cId="2857011967" sldId="278"/>
            <ac:spMk id="13" creationId="{ABC7096F-715B-3E53-A83E-C4DCBA773028}"/>
          </ac:spMkLst>
        </pc:spChg>
      </pc:sldChg>
      <pc:sldChg chg="delSp modSp mod">
        <pc:chgData name="hamid ghazvini" userId="1bbb9b6cc34e1cfb" providerId="LiveId" clId="{559E99A4-7663-4329-AD66-B723B2FE766D}" dt="2026-04-26T23:17:48.116" v="602"/>
        <pc:sldMkLst>
          <pc:docMk/>
          <pc:sldMk cId="2674639480" sldId="279"/>
        </pc:sldMkLst>
        <pc:spChg chg="del">
          <ac:chgData name="hamid ghazvini" userId="1bbb9b6cc34e1cfb" providerId="LiveId" clId="{559E99A4-7663-4329-AD66-B723B2FE766D}" dt="2026-04-26T23:17:23.689" v="600" actId="21"/>
          <ac:spMkLst>
            <pc:docMk/>
            <pc:sldMk cId="2674639480" sldId="279"/>
            <ac:spMk id="11" creationId="{46B57003-618A-3E7D-F91D-4BEC09E9BDF5}"/>
          </ac:spMkLst>
        </pc:spChg>
        <pc:spChg chg="mod">
          <ac:chgData name="hamid ghazvini" userId="1bbb9b6cc34e1cfb" providerId="LiveId" clId="{559E99A4-7663-4329-AD66-B723B2FE766D}" dt="2026-04-26T23:17:48.116" v="602"/>
          <ac:spMkLst>
            <pc:docMk/>
            <pc:sldMk cId="2674639480" sldId="279"/>
            <ac:spMk id="13" creationId="{D9F93DD4-B631-4CBA-76B1-F9628FA5144D}"/>
          </ac:spMkLst>
        </pc:spChg>
      </pc:sldChg>
      <pc:sldChg chg="delSp modSp mod">
        <pc:chgData name="hamid ghazvini" userId="1bbb9b6cc34e1cfb" providerId="LiveId" clId="{559E99A4-7663-4329-AD66-B723B2FE766D}" dt="2026-04-26T23:18:12.802" v="603"/>
        <pc:sldMkLst>
          <pc:docMk/>
          <pc:sldMk cId="1722450225" sldId="280"/>
        </pc:sldMkLst>
        <pc:spChg chg="del">
          <ac:chgData name="hamid ghazvini" userId="1bbb9b6cc34e1cfb" providerId="LiveId" clId="{559E99A4-7663-4329-AD66-B723B2FE766D}" dt="2026-04-26T23:17:28.236" v="601" actId="21"/>
          <ac:spMkLst>
            <pc:docMk/>
            <pc:sldMk cId="1722450225" sldId="280"/>
            <ac:spMk id="11" creationId="{5A2E1065-2308-1066-43B9-B30ED2B9D84C}"/>
          </ac:spMkLst>
        </pc:spChg>
        <pc:spChg chg="mod">
          <ac:chgData name="hamid ghazvini" userId="1bbb9b6cc34e1cfb" providerId="LiveId" clId="{559E99A4-7663-4329-AD66-B723B2FE766D}" dt="2026-04-26T23:18:12.802" v="603"/>
          <ac:spMkLst>
            <pc:docMk/>
            <pc:sldMk cId="1722450225" sldId="280"/>
            <ac:spMk id="13" creationId="{ABDE6D38-9DB5-0015-60C5-2414C4AF280D}"/>
          </ac:spMkLst>
        </pc:spChg>
      </pc:sldChg>
      <pc:sldChg chg="delSp modSp mod ord">
        <pc:chgData name="hamid ghazvini" userId="1bbb9b6cc34e1cfb" providerId="LiveId" clId="{559E99A4-7663-4329-AD66-B723B2FE766D}" dt="2026-04-26T23:21:42.382" v="621"/>
        <pc:sldMkLst>
          <pc:docMk/>
          <pc:sldMk cId="1518721467" sldId="281"/>
        </pc:sldMkLst>
        <pc:spChg chg="del">
          <ac:chgData name="hamid ghazvini" userId="1bbb9b6cc34e1cfb" providerId="LiveId" clId="{559E99A4-7663-4329-AD66-B723B2FE766D}" dt="2026-04-26T23:21:06.741" v="619" actId="21"/>
          <ac:spMkLst>
            <pc:docMk/>
            <pc:sldMk cId="1518721467" sldId="281"/>
            <ac:spMk id="11" creationId="{D2BC148F-6A7B-FFDE-7B50-056C6288B39D}"/>
          </ac:spMkLst>
        </pc:spChg>
        <pc:spChg chg="mod">
          <ac:chgData name="hamid ghazvini" userId="1bbb9b6cc34e1cfb" providerId="LiveId" clId="{559E99A4-7663-4329-AD66-B723B2FE766D}" dt="2026-04-26T23:21:03.525" v="618"/>
          <ac:spMkLst>
            <pc:docMk/>
            <pc:sldMk cId="1518721467" sldId="281"/>
            <ac:spMk id="13" creationId="{01EBB67C-DB04-1492-828E-5698FAC140FF}"/>
          </ac:spMkLst>
        </pc:spChg>
      </pc:sldChg>
      <pc:sldChg chg="delSp modSp mod ord">
        <pc:chgData name="hamid ghazvini" userId="1bbb9b6cc34e1cfb" providerId="LiveId" clId="{559E99A4-7663-4329-AD66-B723B2FE766D}" dt="2026-04-26T23:34:01.439" v="904"/>
        <pc:sldMkLst>
          <pc:docMk/>
          <pc:sldMk cId="4283716571" sldId="282"/>
        </pc:sldMkLst>
        <pc:spChg chg="del">
          <ac:chgData name="hamid ghazvini" userId="1bbb9b6cc34e1cfb" providerId="LiveId" clId="{559E99A4-7663-4329-AD66-B723B2FE766D}" dt="2026-04-26T23:27:41.316" v="806" actId="21"/>
          <ac:spMkLst>
            <pc:docMk/>
            <pc:sldMk cId="4283716571" sldId="282"/>
            <ac:spMk id="11" creationId="{86DBE0AC-C2E5-6B36-040F-545CCA0D4FA2}"/>
          </ac:spMkLst>
        </pc:spChg>
        <pc:spChg chg="mod">
          <ac:chgData name="hamid ghazvini" userId="1bbb9b6cc34e1cfb" providerId="LiveId" clId="{559E99A4-7663-4329-AD66-B723B2FE766D}" dt="2026-04-26T23:27:37.461" v="805"/>
          <ac:spMkLst>
            <pc:docMk/>
            <pc:sldMk cId="4283716571" sldId="282"/>
            <ac:spMk id="13" creationId="{0F0B2BED-BEC0-270F-3F02-A258D1C76996}"/>
          </ac:spMkLst>
        </pc:spChg>
      </pc:sldChg>
      <pc:sldChg chg="delSp modSp mod">
        <pc:chgData name="hamid ghazvini" userId="1bbb9b6cc34e1cfb" providerId="LiveId" clId="{559E99A4-7663-4329-AD66-B723B2FE766D}" dt="2026-04-26T23:32:23.533" v="894" actId="21"/>
        <pc:sldMkLst>
          <pc:docMk/>
          <pc:sldMk cId="3717916223" sldId="283"/>
        </pc:sldMkLst>
        <pc:spChg chg="del">
          <ac:chgData name="hamid ghazvini" userId="1bbb9b6cc34e1cfb" providerId="LiveId" clId="{559E99A4-7663-4329-AD66-B723B2FE766D}" dt="2026-04-26T23:32:23.533" v="894" actId="21"/>
          <ac:spMkLst>
            <pc:docMk/>
            <pc:sldMk cId="3717916223" sldId="283"/>
            <ac:spMk id="11" creationId="{75F77467-8DCF-841B-5103-5A5F869F196D}"/>
          </ac:spMkLst>
        </pc:spChg>
        <pc:spChg chg="mod">
          <ac:chgData name="hamid ghazvini" userId="1bbb9b6cc34e1cfb" providerId="LiveId" clId="{559E99A4-7663-4329-AD66-B723B2FE766D}" dt="2026-04-26T23:32:19.925" v="893"/>
          <ac:spMkLst>
            <pc:docMk/>
            <pc:sldMk cId="3717916223" sldId="283"/>
            <ac:spMk id="13" creationId="{14786FA1-FFEE-AB76-B2C3-D7B2A5890549}"/>
          </ac:spMkLst>
        </pc:spChg>
      </pc:sldChg>
      <pc:sldChg chg="delSp modSp mod">
        <pc:chgData name="hamid ghazvini" userId="1bbb9b6cc34e1cfb" providerId="LiveId" clId="{559E99A4-7663-4329-AD66-B723B2FE766D}" dt="2026-04-26T23:40:53.240" v="1208"/>
        <pc:sldMkLst>
          <pc:docMk/>
          <pc:sldMk cId="2754952158" sldId="284"/>
        </pc:sldMkLst>
        <pc:spChg chg="del">
          <ac:chgData name="hamid ghazvini" userId="1bbb9b6cc34e1cfb" providerId="LiveId" clId="{559E99A4-7663-4329-AD66-B723B2FE766D}" dt="2026-04-26T23:40:40.455" v="1207" actId="21"/>
          <ac:spMkLst>
            <pc:docMk/>
            <pc:sldMk cId="2754952158" sldId="284"/>
            <ac:spMk id="11" creationId="{54BD77E4-2FE5-0C79-63CF-B7AF785B4E5E}"/>
          </ac:spMkLst>
        </pc:spChg>
        <pc:spChg chg="mod">
          <ac:chgData name="hamid ghazvini" userId="1bbb9b6cc34e1cfb" providerId="LiveId" clId="{559E99A4-7663-4329-AD66-B723B2FE766D}" dt="2026-04-26T23:40:53.240" v="1208"/>
          <ac:spMkLst>
            <pc:docMk/>
            <pc:sldMk cId="2754952158" sldId="284"/>
            <ac:spMk id="13" creationId="{B54556D3-490D-7D4C-BD89-96E031C0EB10}"/>
          </ac:spMkLst>
        </pc:spChg>
      </pc:sldChg>
      <pc:sldChg chg="delSp modSp mod">
        <pc:chgData name="hamid ghazvini" userId="1bbb9b6cc34e1cfb" providerId="LiveId" clId="{559E99A4-7663-4329-AD66-B723B2FE766D}" dt="2026-04-26T23:43:50.247" v="1311" actId="21"/>
        <pc:sldMkLst>
          <pc:docMk/>
          <pc:sldMk cId="822299808" sldId="285"/>
        </pc:sldMkLst>
        <pc:spChg chg="del">
          <ac:chgData name="hamid ghazvini" userId="1bbb9b6cc34e1cfb" providerId="LiveId" clId="{559E99A4-7663-4329-AD66-B723B2FE766D}" dt="2026-04-26T23:43:50.247" v="1311" actId="21"/>
          <ac:spMkLst>
            <pc:docMk/>
            <pc:sldMk cId="822299808" sldId="285"/>
            <ac:spMk id="11" creationId="{95DCFC95-626B-E850-8DA2-A7AC5A1EBAF9}"/>
          </ac:spMkLst>
        </pc:spChg>
        <pc:spChg chg="mod">
          <ac:chgData name="hamid ghazvini" userId="1bbb9b6cc34e1cfb" providerId="LiveId" clId="{559E99A4-7663-4329-AD66-B723B2FE766D}" dt="2026-04-26T23:43:47.134" v="1310"/>
          <ac:spMkLst>
            <pc:docMk/>
            <pc:sldMk cId="822299808" sldId="285"/>
            <ac:spMk id="13" creationId="{BD05326F-E98F-86D7-3370-F08B5485F041}"/>
          </ac:spMkLst>
        </pc:spChg>
      </pc:sldChg>
      <pc:sldChg chg="delSp modSp mod">
        <pc:chgData name="hamid ghazvini" userId="1bbb9b6cc34e1cfb" providerId="LiveId" clId="{559E99A4-7663-4329-AD66-B723B2FE766D}" dt="2026-04-26T23:44:14.900" v="1313"/>
        <pc:sldMkLst>
          <pc:docMk/>
          <pc:sldMk cId="140037892" sldId="286"/>
        </pc:sldMkLst>
        <pc:spChg chg="del">
          <ac:chgData name="hamid ghazvini" userId="1bbb9b6cc34e1cfb" providerId="LiveId" clId="{559E99A4-7663-4329-AD66-B723B2FE766D}" dt="2026-04-26T23:44:01.788" v="1312" actId="21"/>
          <ac:spMkLst>
            <pc:docMk/>
            <pc:sldMk cId="140037892" sldId="286"/>
            <ac:spMk id="11" creationId="{16BE15FF-576B-5611-6E3F-48FD3A5212F6}"/>
          </ac:spMkLst>
        </pc:spChg>
        <pc:spChg chg="mod">
          <ac:chgData name="hamid ghazvini" userId="1bbb9b6cc34e1cfb" providerId="LiveId" clId="{559E99A4-7663-4329-AD66-B723B2FE766D}" dt="2026-04-26T23:44:14.900" v="1313"/>
          <ac:spMkLst>
            <pc:docMk/>
            <pc:sldMk cId="140037892" sldId="286"/>
            <ac:spMk id="13" creationId="{6D7DB9DE-36EE-9E23-5740-6D0EBFFB09E5}"/>
          </ac:spMkLst>
        </pc:spChg>
      </pc:sldChg>
      <pc:sldChg chg="delSp modSp mod">
        <pc:chgData name="hamid ghazvini" userId="1bbb9b6cc34e1cfb" providerId="LiveId" clId="{559E99A4-7663-4329-AD66-B723B2FE766D}" dt="2026-04-26T23:44:37.420" v="1315"/>
        <pc:sldMkLst>
          <pc:docMk/>
          <pc:sldMk cId="1340401973" sldId="287"/>
        </pc:sldMkLst>
        <pc:spChg chg="del">
          <ac:chgData name="hamid ghazvini" userId="1bbb9b6cc34e1cfb" providerId="LiveId" clId="{559E99A4-7663-4329-AD66-B723B2FE766D}" dt="2026-04-26T23:44:19.292" v="1314" actId="21"/>
          <ac:spMkLst>
            <pc:docMk/>
            <pc:sldMk cId="1340401973" sldId="287"/>
            <ac:spMk id="11" creationId="{C357DC3A-5D1F-7E90-9AF8-216C5B52BED7}"/>
          </ac:spMkLst>
        </pc:spChg>
        <pc:spChg chg="mod">
          <ac:chgData name="hamid ghazvini" userId="1bbb9b6cc34e1cfb" providerId="LiveId" clId="{559E99A4-7663-4329-AD66-B723B2FE766D}" dt="2026-04-26T23:44:37.420" v="1315"/>
          <ac:spMkLst>
            <pc:docMk/>
            <pc:sldMk cId="1340401973" sldId="287"/>
            <ac:spMk id="13" creationId="{B3C1E1A5-8590-FF63-2EDE-553D45FCA33B}"/>
          </ac:spMkLst>
        </pc:spChg>
      </pc:sldChg>
      <pc:sldChg chg="delSp modSp mod">
        <pc:chgData name="hamid ghazvini" userId="1bbb9b6cc34e1cfb" providerId="LiveId" clId="{559E99A4-7663-4329-AD66-B723B2FE766D}" dt="2026-04-26T23:45:02.594" v="1317"/>
        <pc:sldMkLst>
          <pc:docMk/>
          <pc:sldMk cId="3456865936" sldId="288"/>
        </pc:sldMkLst>
        <pc:spChg chg="del">
          <ac:chgData name="hamid ghazvini" userId="1bbb9b6cc34e1cfb" providerId="LiveId" clId="{559E99A4-7663-4329-AD66-B723B2FE766D}" dt="2026-04-26T23:44:44.701" v="1316" actId="21"/>
          <ac:spMkLst>
            <pc:docMk/>
            <pc:sldMk cId="3456865936" sldId="288"/>
            <ac:spMk id="11" creationId="{B204571D-E3A5-8664-D680-362796898135}"/>
          </ac:spMkLst>
        </pc:spChg>
        <pc:spChg chg="mod">
          <ac:chgData name="hamid ghazvini" userId="1bbb9b6cc34e1cfb" providerId="LiveId" clId="{559E99A4-7663-4329-AD66-B723B2FE766D}" dt="2026-04-26T23:45:02.594" v="1317"/>
          <ac:spMkLst>
            <pc:docMk/>
            <pc:sldMk cId="3456865936" sldId="288"/>
            <ac:spMk id="13" creationId="{10E443F6-4013-A7A0-21DC-BA63054AC1A7}"/>
          </ac:spMkLst>
        </pc:spChg>
      </pc:sldChg>
      <pc:sldChg chg="delSp modSp mod">
        <pc:chgData name="hamid ghazvini" userId="1bbb9b6cc34e1cfb" providerId="LiveId" clId="{559E99A4-7663-4329-AD66-B723B2FE766D}" dt="2026-04-27T00:02:53.075" v="1347" actId="21"/>
        <pc:sldMkLst>
          <pc:docMk/>
          <pc:sldMk cId="2216942634" sldId="289"/>
        </pc:sldMkLst>
        <pc:spChg chg="del">
          <ac:chgData name="hamid ghazvini" userId="1bbb9b6cc34e1cfb" providerId="LiveId" clId="{559E99A4-7663-4329-AD66-B723B2FE766D}" dt="2026-04-27T00:02:53.075" v="1347" actId="21"/>
          <ac:spMkLst>
            <pc:docMk/>
            <pc:sldMk cId="2216942634" sldId="289"/>
            <ac:spMk id="11" creationId="{13298DF2-8B76-38FC-D2BD-5F7B68052FD5}"/>
          </ac:spMkLst>
        </pc:spChg>
        <pc:spChg chg="mod">
          <ac:chgData name="hamid ghazvini" userId="1bbb9b6cc34e1cfb" providerId="LiveId" clId="{559E99A4-7663-4329-AD66-B723B2FE766D}" dt="2026-04-27T00:02:50.041" v="1346"/>
          <ac:spMkLst>
            <pc:docMk/>
            <pc:sldMk cId="2216942634" sldId="289"/>
            <ac:spMk id="13" creationId="{35AAA4EE-6DF4-35B1-B431-478C369EA692}"/>
          </ac:spMkLst>
        </pc:spChg>
      </pc:sldChg>
      <pc:sldChg chg="delSp modSp mod">
        <pc:chgData name="hamid ghazvini" userId="1bbb9b6cc34e1cfb" providerId="LiveId" clId="{559E99A4-7663-4329-AD66-B723B2FE766D}" dt="2026-04-27T00:04:41.646" v="1380"/>
        <pc:sldMkLst>
          <pc:docMk/>
          <pc:sldMk cId="177386837" sldId="290"/>
        </pc:sldMkLst>
        <pc:spChg chg="del">
          <ac:chgData name="hamid ghazvini" userId="1bbb9b6cc34e1cfb" providerId="LiveId" clId="{559E99A4-7663-4329-AD66-B723B2FE766D}" dt="2026-04-27T00:04:20.864" v="1379" actId="21"/>
          <ac:spMkLst>
            <pc:docMk/>
            <pc:sldMk cId="177386837" sldId="290"/>
            <ac:spMk id="11" creationId="{4074AF7B-547B-9722-0D9D-553ED54E75BF}"/>
          </ac:spMkLst>
        </pc:spChg>
        <pc:spChg chg="mod">
          <ac:chgData name="hamid ghazvini" userId="1bbb9b6cc34e1cfb" providerId="LiveId" clId="{559E99A4-7663-4329-AD66-B723B2FE766D}" dt="2026-04-27T00:04:41.646" v="1380"/>
          <ac:spMkLst>
            <pc:docMk/>
            <pc:sldMk cId="177386837" sldId="290"/>
            <ac:spMk id="13" creationId="{6F80EC1B-AF29-18D2-55AF-37A21C7A5527}"/>
          </ac:spMkLst>
        </pc:spChg>
      </pc:sldChg>
      <pc:sldChg chg="delSp modSp mod">
        <pc:chgData name="hamid ghazvini" userId="1bbb9b6cc34e1cfb" providerId="LiveId" clId="{559E99A4-7663-4329-AD66-B723B2FE766D}" dt="2026-04-27T00:05:32.638" v="1385" actId="21"/>
        <pc:sldMkLst>
          <pc:docMk/>
          <pc:sldMk cId="2241582748" sldId="291"/>
        </pc:sldMkLst>
        <pc:spChg chg="del">
          <ac:chgData name="hamid ghazvini" userId="1bbb9b6cc34e1cfb" providerId="LiveId" clId="{559E99A4-7663-4329-AD66-B723B2FE766D}" dt="2026-04-27T00:05:32.638" v="1385" actId="21"/>
          <ac:spMkLst>
            <pc:docMk/>
            <pc:sldMk cId="2241582748" sldId="291"/>
            <ac:spMk id="11" creationId="{85527997-17DC-2484-9909-D3BAE68ACB2D}"/>
          </ac:spMkLst>
        </pc:spChg>
        <pc:spChg chg="mod">
          <ac:chgData name="hamid ghazvini" userId="1bbb9b6cc34e1cfb" providerId="LiveId" clId="{559E99A4-7663-4329-AD66-B723B2FE766D}" dt="2026-04-27T00:05:27.836" v="1384"/>
          <ac:spMkLst>
            <pc:docMk/>
            <pc:sldMk cId="2241582748" sldId="291"/>
            <ac:spMk id="13" creationId="{5FFEA5B6-5B92-D66C-37A5-BB99611BAA94}"/>
          </ac:spMkLst>
        </pc:spChg>
      </pc:sldChg>
      <pc:sldChg chg="delSp modSp mod">
        <pc:chgData name="hamid ghazvini" userId="1bbb9b6cc34e1cfb" providerId="LiveId" clId="{559E99A4-7663-4329-AD66-B723B2FE766D}" dt="2026-04-27T00:08:45.919" v="1464" actId="21"/>
        <pc:sldMkLst>
          <pc:docMk/>
          <pc:sldMk cId="3494683064" sldId="292"/>
        </pc:sldMkLst>
        <pc:spChg chg="del">
          <ac:chgData name="hamid ghazvini" userId="1bbb9b6cc34e1cfb" providerId="LiveId" clId="{559E99A4-7663-4329-AD66-B723B2FE766D}" dt="2026-04-27T00:08:45.919" v="1464" actId="21"/>
          <ac:spMkLst>
            <pc:docMk/>
            <pc:sldMk cId="3494683064" sldId="292"/>
            <ac:spMk id="11" creationId="{E440ADC0-2B84-48F6-4BAA-2CEFC0EDD9D8}"/>
          </ac:spMkLst>
        </pc:spChg>
        <pc:spChg chg="mod">
          <ac:chgData name="hamid ghazvini" userId="1bbb9b6cc34e1cfb" providerId="LiveId" clId="{559E99A4-7663-4329-AD66-B723B2FE766D}" dt="2026-04-27T00:08:42.518" v="1463"/>
          <ac:spMkLst>
            <pc:docMk/>
            <pc:sldMk cId="3494683064" sldId="292"/>
            <ac:spMk id="13" creationId="{B14F5D41-56CE-0A29-1F3A-2B4C9D1F374D}"/>
          </ac:spMkLst>
        </pc:spChg>
      </pc:sldChg>
      <pc:sldChg chg="addSp delSp modSp mod ord">
        <pc:chgData name="hamid ghazvini" userId="1bbb9b6cc34e1cfb" providerId="LiveId" clId="{559E99A4-7663-4329-AD66-B723B2FE766D}" dt="2026-04-27T00:34:10.186" v="2364" actId="20577"/>
        <pc:sldMkLst>
          <pc:docMk/>
          <pc:sldMk cId="1859655128" sldId="293"/>
        </pc:sldMkLst>
        <pc:spChg chg="del">
          <ac:chgData name="hamid ghazvini" userId="1bbb9b6cc34e1cfb" providerId="LiveId" clId="{559E99A4-7663-4329-AD66-B723B2FE766D}" dt="2026-04-26T11:25:24.265" v="2" actId="26606"/>
          <ac:spMkLst>
            <pc:docMk/>
            <pc:sldMk cId="1859655128" sldId="293"/>
            <ac:spMk id="2" creationId="{CE898D1F-5F5F-EE55-1C1E-15425E58E048}"/>
          </ac:spMkLst>
        </pc:spChg>
        <pc:spChg chg="del">
          <ac:chgData name="hamid ghazvini" userId="1bbb9b6cc34e1cfb" providerId="LiveId" clId="{559E99A4-7663-4329-AD66-B723B2FE766D}" dt="2026-04-26T11:25:24.265" v="2" actId="26606"/>
          <ac:spMkLst>
            <pc:docMk/>
            <pc:sldMk cId="1859655128" sldId="293"/>
            <ac:spMk id="4" creationId="{A90B001D-C83E-7130-D245-5035252F7A0B}"/>
          </ac:spMkLst>
        </pc:spChg>
        <pc:spChg chg="add del">
          <ac:chgData name="hamid ghazvini" userId="1bbb9b6cc34e1cfb" providerId="LiveId" clId="{559E99A4-7663-4329-AD66-B723B2FE766D}" dt="2026-04-27T00:33:45.366" v="2362" actId="21"/>
          <ac:spMkLst>
            <pc:docMk/>
            <pc:sldMk cId="1859655128" sldId="293"/>
            <ac:spMk id="10" creationId="{6253392C-3575-8535-3799-95D4EF88A31B}"/>
          </ac:spMkLst>
        </pc:spChg>
        <pc:spChg chg="add mod">
          <ac:chgData name="hamid ghazvini" userId="1bbb9b6cc34e1cfb" providerId="LiveId" clId="{559E99A4-7663-4329-AD66-B723B2FE766D}" dt="2026-04-27T00:34:10.186" v="2364" actId="20577"/>
          <ac:spMkLst>
            <pc:docMk/>
            <pc:sldMk cId="1859655128" sldId="293"/>
            <ac:spMk id="12" creationId="{441A1CC9-4A58-A651-9BB9-22DF3592DD4C}"/>
          </ac:spMkLst>
        </pc:spChg>
        <pc:picChg chg="add mod">
          <ac:chgData name="hamid ghazvini" userId="1bbb9b6cc34e1cfb" providerId="LiveId" clId="{559E99A4-7663-4329-AD66-B723B2FE766D}" dt="2026-04-26T11:25:24.265" v="2" actId="26606"/>
          <ac:picMkLst>
            <pc:docMk/>
            <pc:sldMk cId="1859655128" sldId="293"/>
            <ac:picMk id="5" creationId="{3302EE51-1B0E-C09D-5E64-D64DC3DCC404}"/>
          </ac:picMkLst>
        </pc:picChg>
      </pc:sldChg>
      <pc:sldChg chg="addSp delSp modSp mod ord">
        <pc:chgData name="hamid ghazvini" userId="1bbb9b6cc34e1cfb" providerId="LiveId" clId="{559E99A4-7663-4329-AD66-B723B2FE766D}" dt="2026-04-27T00:38:05.346" v="2408"/>
        <pc:sldMkLst>
          <pc:docMk/>
          <pc:sldMk cId="3636964299" sldId="294"/>
        </pc:sldMkLst>
        <pc:spChg chg="del">
          <ac:chgData name="hamid ghazvini" userId="1bbb9b6cc34e1cfb" providerId="LiveId" clId="{559E99A4-7663-4329-AD66-B723B2FE766D}" dt="2026-04-26T11:25:50.724" v="4" actId="26606"/>
          <ac:spMkLst>
            <pc:docMk/>
            <pc:sldMk cId="3636964299" sldId="294"/>
            <ac:spMk id="2" creationId="{3861534E-D23F-2B14-E377-5C3F817AB22B}"/>
          </ac:spMkLst>
        </pc:spChg>
        <pc:spChg chg="del">
          <ac:chgData name="hamid ghazvini" userId="1bbb9b6cc34e1cfb" providerId="LiveId" clId="{559E99A4-7663-4329-AD66-B723B2FE766D}" dt="2026-04-26T11:24:39.037" v="0" actId="21"/>
          <ac:spMkLst>
            <pc:docMk/>
            <pc:sldMk cId="3636964299" sldId="294"/>
            <ac:spMk id="3" creationId="{94BB5AD0-8679-2911-C73A-04C674D9A4FA}"/>
          </ac:spMkLst>
        </pc:spChg>
        <pc:spChg chg="del">
          <ac:chgData name="hamid ghazvini" userId="1bbb9b6cc34e1cfb" providerId="LiveId" clId="{559E99A4-7663-4329-AD66-B723B2FE766D}" dt="2026-04-26T11:25:50.724" v="4" actId="26606"/>
          <ac:spMkLst>
            <pc:docMk/>
            <pc:sldMk cId="3636964299" sldId="294"/>
            <ac:spMk id="4" creationId="{5C0D3753-8F7C-CD90-AFA8-7526CE4C2C58}"/>
          </ac:spMkLst>
        </pc:spChg>
        <pc:spChg chg="add del">
          <ac:chgData name="hamid ghazvini" userId="1bbb9b6cc34e1cfb" providerId="LiveId" clId="{559E99A4-7663-4329-AD66-B723B2FE766D}" dt="2026-04-27T00:37:45.517" v="2406" actId="21"/>
          <ac:spMkLst>
            <pc:docMk/>
            <pc:sldMk cId="3636964299" sldId="294"/>
            <ac:spMk id="11" creationId="{26651161-2933-CB43-0E23-A2FD8348A165}"/>
          </ac:spMkLst>
        </pc:spChg>
        <pc:spChg chg="add mod">
          <ac:chgData name="hamid ghazvini" userId="1bbb9b6cc34e1cfb" providerId="LiveId" clId="{559E99A4-7663-4329-AD66-B723B2FE766D}" dt="2026-04-27T00:37:41.825" v="2405"/>
          <ac:spMkLst>
            <pc:docMk/>
            <pc:sldMk cId="3636964299" sldId="294"/>
            <ac:spMk id="13" creationId="{CCBC6358-C040-3C70-484E-4D96CBDB9EBD}"/>
          </ac:spMkLst>
        </pc:spChg>
        <pc:picChg chg="add mod">
          <ac:chgData name="hamid ghazvini" userId="1bbb9b6cc34e1cfb" providerId="LiveId" clId="{559E99A4-7663-4329-AD66-B723B2FE766D}" dt="2026-04-26T11:25:50.724" v="4" actId="26606"/>
          <ac:picMkLst>
            <pc:docMk/>
            <pc:sldMk cId="3636964299" sldId="294"/>
            <ac:picMk id="6" creationId="{878B4694-75CA-75BA-8EA7-EB8FD6CA7F01}"/>
          </ac:picMkLst>
        </pc:picChg>
      </pc:sldChg>
      <pc:sldChg chg="addSp delSp modSp new mod">
        <pc:chgData name="hamid ghazvini" userId="1bbb9b6cc34e1cfb" providerId="LiveId" clId="{559E99A4-7663-4329-AD66-B723B2FE766D}" dt="2026-04-27T00:43:55.824" v="2530" actId="20577"/>
        <pc:sldMkLst>
          <pc:docMk/>
          <pc:sldMk cId="810323863" sldId="295"/>
        </pc:sldMkLst>
        <pc:spChg chg="del">
          <ac:chgData name="hamid ghazvini" userId="1bbb9b6cc34e1cfb" providerId="LiveId" clId="{559E99A4-7663-4329-AD66-B723B2FE766D}" dt="2026-04-26T11:26:39.122" v="14" actId="26606"/>
          <ac:spMkLst>
            <pc:docMk/>
            <pc:sldMk cId="810323863" sldId="295"/>
            <ac:spMk id="2" creationId="{1C1DAE3A-39BB-7BA3-B472-5CD7E8592EC7}"/>
          </ac:spMkLst>
        </pc:spChg>
        <pc:spChg chg="del">
          <ac:chgData name="hamid ghazvini" userId="1bbb9b6cc34e1cfb" providerId="LiveId" clId="{559E99A4-7663-4329-AD66-B723B2FE766D}" dt="2026-04-26T11:26:08.347" v="9" actId="21"/>
          <ac:spMkLst>
            <pc:docMk/>
            <pc:sldMk cId="810323863" sldId="295"/>
            <ac:spMk id="3" creationId="{FB9F9F3C-3FD8-6D98-D54D-A746EDF62351}"/>
          </ac:spMkLst>
        </pc:spChg>
        <pc:spChg chg="del">
          <ac:chgData name="hamid ghazvini" userId="1bbb9b6cc34e1cfb" providerId="LiveId" clId="{559E99A4-7663-4329-AD66-B723B2FE766D}" dt="2026-04-26T11:26:39.122" v="14" actId="26606"/>
          <ac:spMkLst>
            <pc:docMk/>
            <pc:sldMk cId="810323863" sldId="295"/>
            <ac:spMk id="4" creationId="{286506D9-067D-1E72-5475-3539BB5C0F62}"/>
          </ac:spMkLst>
        </pc:spChg>
        <pc:spChg chg="add del">
          <ac:chgData name="hamid ghazvini" userId="1bbb9b6cc34e1cfb" providerId="LiveId" clId="{559E99A4-7663-4329-AD66-B723B2FE766D}" dt="2026-04-27T00:42:53.852" v="2468" actId="21"/>
          <ac:spMkLst>
            <pc:docMk/>
            <pc:sldMk cId="810323863" sldId="295"/>
            <ac:spMk id="11" creationId="{3283B0A7-53B5-5E93-7F86-37698E898F19}"/>
          </ac:spMkLst>
        </pc:spChg>
        <pc:spChg chg="add mod">
          <ac:chgData name="hamid ghazvini" userId="1bbb9b6cc34e1cfb" providerId="LiveId" clId="{559E99A4-7663-4329-AD66-B723B2FE766D}" dt="2026-04-27T00:43:55.824" v="2530" actId="20577"/>
          <ac:spMkLst>
            <pc:docMk/>
            <pc:sldMk cId="810323863" sldId="295"/>
            <ac:spMk id="13" creationId="{FF491A8E-F320-C4DC-6BB2-1352C7EF66A6}"/>
          </ac:spMkLst>
        </pc:spChg>
        <pc:picChg chg="add mod">
          <ac:chgData name="hamid ghazvini" userId="1bbb9b6cc34e1cfb" providerId="LiveId" clId="{559E99A4-7663-4329-AD66-B723B2FE766D}" dt="2026-04-26T11:26:39.122" v="14" actId="26606"/>
          <ac:picMkLst>
            <pc:docMk/>
            <pc:sldMk cId="810323863" sldId="295"/>
            <ac:picMk id="6" creationId="{D55630E0-66EF-683C-9C08-55636AB1C69A}"/>
          </ac:picMkLst>
        </pc:picChg>
      </pc:sldChg>
      <pc:sldChg chg="addSp delSp modSp new mod">
        <pc:chgData name="hamid ghazvini" userId="1bbb9b6cc34e1cfb" providerId="LiveId" clId="{559E99A4-7663-4329-AD66-B723B2FE766D}" dt="2026-04-27T00:43:15.023" v="2470" actId="21"/>
        <pc:sldMkLst>
          <pc:docMk/>
          <pc:sldMk cId="693620637" sldId="296"/>
        </pc:sldMkLst>
        <pc:spChg chg="del">
          <ac:chgData name="hamid ghazvini" userId="1bbb9b6cc34e1cfb" providerId="LiveId" clId="{559E99A4-7663-4329-AD66-B723B2FE766D}" dt="2026-04-26T11:26:56.618" v="16" actId="26606"/>
          <ac:spMkLst>
            <pc:docMk/>
            <pc:sldMk cId="693620637" sldId="296"/>
            <ac:spMk id="2" creationId="{EB0421B9-58A0-40EE-6DC5-49CFEC69631A}"/>
          </ac:spMkLst>
        </pc:spChg>
        <pc:spChg chg="del">
          <ac:chgData name="hamid ghazvini" userId="1bbb9b6cc34e1cfb" providerId="LiveId" clId="{559E99A4-7663-4329-AD66-B723B2FE766D}" dt="2026-04-26T11:26:13.864" v="10" actId="21"/>
          <ac:spMkLst>
            <pc:docMk/>
            <pc:sldMk cId="693620637" sldId="296"/>
            <ac:spMk id="3" creationId="{DD4EE630-910A-2368-5404-BC9808F7029E}"/>
          </ac:spMkLst>
        </pc:spChg>
        <pc:spChg chg="del">
          <ac:chgData name="hamid ghazvini" userId="1bbb9b6cc34e1cfb" providerId="LiveId" clId="{559E99A4-7663-4329-AD66-B723B2FE766D}" dt="2026-04-26T11:26:56.618" v="16" actId="26606"/>
          <ac:spMkLst>
            <pc:docMk/>
            <pc:sldMk cId="693620637" sldId="296"/>
            <ac:spMk id="4" creationId="{285D823D-FBDE-9F2C-8BD5-40A63B5A4143}"/>
          </ac:spMkLst>
        </pc:spChg>
        <pc:spChg chg="add del">
          <ac:chgData name="hamid ghazvini" userId="1bbb9b6cc34e1cfb" providerId="LiveId" clId="{559E99A4-7663-4329-AD66-B723B2FE766D}" dt="2026-04-27T00:43:15.023" v="2470" actId="21"/>
          <ac:spMkLst>
            <pc:docMk/>
            <pc:sldMk cId="693620637" sldId="296"/>
            <ac:spMk id="11" creationId="{CC8AD035-AD97-8AE2-7C0E-A02717A85903}"/>
          </ac:spMkLst>
        </pc:spChg>
        <pc:spChg chg="add mod">
          <ac:chgData name="hamid ghazvini" userId="1bbb9b6cc34e1cfb" providerId="LiveId" clId="{559E99A4-7663-4329-AD66-B723B2FE766D}" dt="2026-04-27T00:43:11.765" v="2469"/>
          <ac:spMkLst>
            <pc:docMk/>
            <pc:sldMk cId="693620637" sldId="296"/>
            <ac:spMk id="13" creationId="{27C4B828-0E69-D141-9E22-C6D0E23F7B41}"/>
          </ac:spMkLst>
        </pc:spChg>
        <pc:picChg chg="add mod">
          <ac:chgData name="hamid ghazvini" userId="1bbb9b6cc34e1cfb" providerId="LiveId" clId="{559E99A4-7663-4329-AD66-B723B2FE766D}" dt="2026-04-26T11:26:56.618" v="16" actId="26606"/>
          <ac:picMkLst>
            <pc:docMk/>
            <pc:sldMk cId="693620637" sldId="296"/>
            <ac:picMk id="6" creationId="{2F00BEB4-7E8A-E803-6767-F432B99BAB15}"/>
          </ac:picMkLst>
        </pc:picChg>
      </pc:sldChg>
      <pc:sldChg chg="addSp delSp modSp new mod">
        <pc:chgData name="hamid ghazvini" userId="1bbb9b6cc34e1cfb" providerId="LiveId" clId="{559E99A4-7663-4329-AD66-B723B2FE766D}" dt="2026-04-27T00:44:27.560" v="2532" actId="21"/>
        <pc:sldMkLst>
          <pc:docMk/>
          <pc:sldMk cId="3922447909" sldId="297"/>
        </pc:sldMkLst>
        <pc:spChg chg="del">
          <ac:chgData name="hamid ghazvini" userId="1bbb9b6cc34e1cfb" providerId="LiveId" clId="{559E99A4-7663-4329-AD66-B723B2FE766D}" dt="2026-04-26T11:27:13.051" v="18" actId="26606"/>
          <ac:spMkLst>
            <pc:docMk/>
            <pc:sldMk cId="3922447909" sldId="297"/>
            <ac:spMk id="2" creationId="{4A402083-EF0F-82A2-EDD1-34CEAEDFB256}"/>
          </ac:spMkLst>
        </pc:spChg>
        <pc:spChg chg="del">
          <ac:chgData name="hamid ghazvini" userId="1bbb9b6cc34e1cfb" providerId="LiveId" clId="{559E99A4-7663-4329-AD66-B723B2FE766D}" dt="2026-04-26T11:26:18.901" v="11" actId="21"/>
          <ac:spMkLst>
            <pc:docMk/>
            <pc:sldMk cId="3922447909" sldId="297"/>
            <ac:spMk id="3" creationId="{2A2D2DEB-9A76-CE6C-96C8-DE886024F0D1}"/>
          </ac:spMkLst>
        </pc:spChg>
        <pc:spChg chg="del">
          <ac:chgData name="hamid ghazvini" userId="1bbb9b6cc34e1cfb" providerId="LiveId" clId="{559E99A4-7663-4329-AD66-B723B2FE766D}" dt="2026-04-26T11:27:13.051" v="18" actId="26606"/>
          <ac:spMkLst>
            <pc:docMk/>
            <pc:sldMk cId="3922447909" sldId="297"/>
            <ac:spMk id="4" creationId="{7A788E47-79FC-0175-8412-74F2EA797532}"/>
          </ac:spMkLst>
        </pc:spChg>
        <pc:spChg chg="add del">
          <ac:chgData name="hamid ghazvini" userId="1bbb9b6cc34e1cfb" providerId="LiveId" clId="{559E99A4-7663-4329-AD66-B723B2FE766D}" dt="2026-04-27T00:44:27.560" v="2532" actId="21"/>
          <ac:spMkLst>
            <pc:docMk/>
            <pc:sldMk cId="3922447909" sldId="297"/>
            <ac:spMk id="11" creationId="{F2B91E9A-DCC0-7643-25B8-FA8814006CC1}"/>
          </ac:spMkLst>
        </pc:spChg>
        <pc:spChg chg="add mod">
          <ac:chgData name="hamid ghazvini" userId="1bbb9b6cc34e1cfb" providerId="LiveId" clId="{559E99A4-7663-4329-AD66-B723B2FE766D}" dt="2026-04-27T00:44:24.188" v="2531"/>
          <ac:spMkLst>
            <pc:docMk/>
            <pc:sldMk cId="3922447909" sldId="297"/>
            <ac:spMk id="13" creationId="{3F7309B8-6F95-6453-11F9-5BCFFD2ABA20}"/>
          </ac:spMkLst>
        </pc:spChg>
        <pc:picChg chg="add mod">
          <ac:chgData name="hamid ghazvini" userId="1bbb9b6cc34e1cfb" providerId="LiveId" clId="{559E99A4-7663-4329-AD66-B723B2FE766D}" dt="2026-04-26T11:27:13.051" v="18" actId="26606"/>
          <ac:picMkLst>
            <pc:docMk/>
            <pc:sldMk cId="3922447909" sldId="297"/>
            <ac:picMk id="6" creationId="{DD3C9410-7441-CB88-2D8E-FEA4FCA6E4B1}"/>
          </ac:picMkLst>
        </pc:picChg>
      </pc:sldChg>
      <pc:sldChg chg="addSp delSp modSp new mod">
        <pc:chgData name="hamid ghazvini" userId="1bbb9b6cc34e1cfb" providerId="LiveId" clId="{559E99A4-7663-4329-AD66-B723B2FE766D}" dt="2026-04-27T00:51:58.768" v="2590" actId="21"/>
        <pc:sldMkLst>
          <pc:docMk/>
          <pc:sldMk cId="1843031863" sldId="298"/>
        </pc:sldMkLst>
        <pc:spChg chg="del">
          <ac:chgData name="hamid ghazvini" userId="1bbb9b6cc34e1cfb" providerId="LiveId" clId="{559E99A4-7663-4329-AD66-B723B2FE766D}" dt="2026-04-26T11:27:32.513" v="20" actId="26606"/>
          <ac:spMkLst>
            <pc:docMk/>
            <pc:sldMk cId="1843031863" sldId="298"/>
            <ac:spMk id="2" creationId="{2D0A34D7-A096-BC2F-A6AB-C704DA308606}"/>
          </ac:spMkLst>
        </pc:spChg>
        <pc:spChg chg="del">
          <ac:chgData name="hamid ghazvini" userId="1bbb9b6cc34e1cfb" providerId="LiveId" clId="{559E99A4-7663-4329-AD66-B723B2FE766D}" dt="2026-04-26T11:26:23.847" v="12" actId="21"/>
          <ac:spMkLst>
            <pc:docMk/>
            <pc:sldMk cId="1843031863" sldId="298"/>
            <ac:spMk id="3" creationId="{0AD1AB9E-D0D2-E99A-DC54-EB8E960EAF6E}"/>
          </ac:spMkLst>
        </pc:spChg>
        <pc:spChg chg="del">
          <ac:chgData name="hamid ghazvini" userId="1bbb9b6cc34e1cfb" providerId="LiveId" clId="{559E99A4-7663-4329-AD66-B723B2FE766D}" dt="2026-04-26T11:27:32.513" v="20" actId="26606"/>
          <ac:spMkLst>
            <pc:docMk/>
            <pc:sldMk cId="1843031863" sldId="298"/>
            <ac:spMk id="4" creationId="{A1C4BDCF-F343-54A6-79E6-0293FB89FBFE}"/>
          </ac:spMkLst>
        </pc:spChg>
        <pc:spChg chg="add del">
          <ac:chgData name="hamid ghazvini" userId="1bbb9b6cc34e1cfb" providerId="LiveId" clId="{559E99A4-7663-4329-AD66-B723B2FE766D}" dt="2026-04-27T00:51:58.768" v="2590" actId="21"/>
          <ac:spMkLst>
            <pc:docMk/>
            <pc:sldMk cId="1843031863" sldId="298"/>
            <ac:spMk id="11" creationId="{78BD182D-3297-FEBF-84E0-01AF505AAE1E}"/>
          </ac:spMkLst>
        </pc:spChg>
        <pc:spChg chg="add mod">
          <ac:chgData name="hamid ghazvini" userId="1bbb9b6cc34e1cfb" providerId="LiveId" clId="{559E99A4-7663-4329-AD66-B723B2FE766D}" dt="2026-04-27T00:51:55.943" v="2589"/>
          <ac:spMkLst>
            <pc:docMk/>
            <pc:sldMk cId="1843031863" sldId="298"/>
            <ac:spMk id="13" creationId="{A5234580-9CF3-5E73-FB12-FC33EF7E0E8D}"/>
          </ac:spMkLst>
        </pc:spChg>
        <pc:picChg chg="add mod">
          <ac:chgData name="hamid ghazvini" userId="1bbb9b6cc34e1cfb" providerId="LiveId" clId="{559E99A4-7663-4329-AD66-B723B2FE766D}" dt="2026-04-26T11:27:32.513" v="20" actId="26606"/>
          <ac:picMkLst>
            <pc:docMk/>
            <pc:sldMk cId="1843031863" sldId="298"/>
            <ac:picMk id="6" creationId="{782941FC-6D37-3BDD-408B-A36845F4A36C}"/>
          </ac:picMkLst>
        </pc:picChg>
      </pc:sldChg>
      <pc:sldChg chg="addSp delSp modSp new mod ord">
        <pc:chgData name="hamid ghazvini" userId="1bbb9b6cc34e1cfb" providerId="LiveId" clId="{559E99A4-7663-4329-AD66-B723B2FE766D}" dt="2026-04-27T01:00:28.968" v="2710"/>
        <pc:sldMkLst>
          <pc:docMk/>
          <pc:sldMk cId="702315306" sldId="299"/>
        </pc:sldMkLst>
        <pc:spChg chg="del">
          <ac:chgData name="hamid ghazvini" userId="1bbb9b6cc34e1cfb" providerId="LiveId" clId="{559E99A4-7663-4329-AD66-B723B2FE766D}" dt="2026-04-26T11:28:23.766" v="30" actId="26606"/>
          <ac:spMkLst>
            <pc:docMk/>
            <pc:sldMk cId="702315306" sldId="299"/>
            <ac:spMk id="2" creationId="{95C34C7E-ECA5-4957-3AD2-1C9DC7B50CF8}"/>
          </ac:spMkLst>
        </pc:spChg>
        <pc:spChg chg="del">
          <ac:chgData name="hamid ghazvini" userId="1bbb9b6cc34e1cfb" providerId="LiveId" clId="{559E99A4-7663-4329-AD66-B723B2FE766D}" dt="2026-04-26T11:27:50.689" v="25" actId="21"/>
          <ac:spMkLst>
            <pc:docMk/>
            <pc:sldMk cId="702315306" sldId="299"/>
            <ac:spMk id="3" creationId="{47E36857-07F0-1430-64B7-8A9AE1E519E6}"/>
          </ac:spMkLst>
        </pc:spChg>
        <pc:spChg chg="del">
          <ac:chgData name="hamid ghazvini" userId="1bbb9b6cc34e1cfb" providerId="LiveId" clId="{559E99A4-7663-4329-AD66-B723B2FE766D}" dt="2026-04-26T11:28:23.766" v="30" actId="26606"/>
          <ac:spMkLst>
            <pc:docMk/>
            <pc:sldMk cId="702315306" sldId="299"/>
            <ac:spMk id="4" creationId="{3A3E2707-26C0-F1CB-B6CE-6F1DDC1B137C}"/>
          </ac:spMkLst>
        </pc:spChg>
        <pc:spChg chg="add del">
          <ac:chgData name="hamid ghazvini" userId="1bbb9b6cc34e1cfb" providerId="LiveId" clId="{559E99A4-7663-4329-AD66-B723B2FE766D}" dt="2026-04-27T00:56:33.844" v="2643" actId="21"/>
          <ac:spMkLst>
            <pc:docMk/>
            <pc:sldMk cId="702315306" sldId="299"/>
            <ac:spMk id="11" creationId="{91074094-8FE4-403E-E537-977E4E5AAF3F}"/>
          </ac:spMkLst>
        </pc:spChg>
        <pc:spChg chg="add mod">
          <ac:chgData name="hamid ghazvini" userId="1bbb9b6cc34e1cfb" providerId="LiveId" clId="{559E99A4-7663-4329-AD66-B723B2FE766D}" dt="2026-04-27T00:56:26.561" v="2642"/>
          <ac:spMkLst>
            <pc:docMk/>
            <pc:sldMk cId="702315306" sldId="299"/>
            <ac:spMk id="13" creationId="{5EB408BD-71CD-6824-074B-BFC6EC8E8099}"/>
          </ac:spMkLst>
        </pc:spChg>
        <pc:picChg chg="add mod">
          <ac:chgData name="hamid ghazvini" userId="1bbb9b6cc34e1cfb" providerId="LiveId" clId="{559E99A4-7663-4329-AD66-B723B2FE766D}" dt="2026-04-26T11:28:23.766" v="30" actId="26606"/>
          <ac:picMkLst>
            <pc:docMk/>
            <pc:sldMk cId="702315306" sldId="299"/>
            <ac:picMk id="6" creationId="{7830BF65-6ABD-9B37-0C13-5BF887476A32}"/>
          </ac:picMkLst>
        </pc:picChg>
      </pc:sldChg>
      <pc:sldChg chg="addSp delSp modSp new mod">
        <pc:chgData name="hamid ghazvini" userId="1bbb9b6cc34e1cfb" providerId="LiveId" clId="{559E99A4-7663-4329-AD66-B723B2FE766D}" dt="2026-04-27T01:01:08.525" v="2712" actId="21"/>
        <pc:sldMkLst>
          <pc:docMk/>
          <pc:sldMk cId="2101111990" sldId="300"/>
        </pc:sldMkLst>
        <pc:spChg chg="del">
          <ac:chgData name="hamid ghazvini" userId="1bbb9b6cc34e1cfb" providerId="LiveId" clId="{559E99A4-7663-4329-AD66-B723B2FE766D}" dt="2026-04-26T11:28:41.783" v="32" actId="26606"/>
          <ac:spMkLst>
            <pc:docMk/>
            <pc:sldMk cId="2101111990" sldId="300"/>
            <ac:spMk id="2" creationId="{0DF1AFAA-5ECD-E03B-2DCF-9309B2A3B5DE}"/>
          </ac:spMkLst>
        </pc:spChg>
        <pc:spChg chg="del">
          <ac:chgData name="hamid ghazvini" userId="1bbb9b6cc34e1cfb" providerId="LiveId" clId="{559E99A4-7663-4329-AD66-B723B2FE766D}" dt="2026-04-26T11:27:56.696" v="26" actId="21"/>
          <ac:spMkLst>
            <pc:docMk/>
            <pc:sldMk cId="2101111990" sldId="300"/>
            <ac:spMk id="3" creationId="{C36C0A1A-5AE6-E6C2-B9FC-493F994B640E}"/>
          </ac:spMkLst>
        </pc:spChg>
        <pc:spChg chg="del">
          <ac:chgData name="hamid ghazvini" userId="1bbb9b6cc34e1cfb" providerId="LiveId" clId="{559E99A4-7663-4329-AD66-B723B2FE766D}" dt="2026-04-26T11:28:41.783" v="32" actId="26606"/>
          <ac:spMkLst>
            <pc:docMk/>
            <pc:sldMk cId="2101111990" sldId="300"/>
            <ac:spMk id="4" creationId="{8A67F141-6028-8AB7-8264-6849EC987AFF}"/>
          </ac:spMkLst>
        </pc:spChg>
        <pc:spChg chg="add del">
          <ac:chgData name="hamid ghazvini" userId="1bbb9b6cc34e1cfb" providerId="LiveId" clId="{559E99A4-7663-4329-AD66-B723B2FE766D}" dt="2026-04-27T01:01:08.525" v="2712" actId="21"/>
          <ac:spMkLst>
            <pc:docMk/>
            <pc:sldMk cId="2101111990" sldId="300"/>
            <ac:spMk id="11" creationId="{7435E9A4-1834-8EBE-521D-E68BC5225340}"/>
          </ac:spMkLst>
        </pc:spChg>
        <pc:spChg chg="add mod">
          <ac:chgData name="hamid ghazvini" userId="1bbb9b6cc34e1cfb" providerId="LiveId" clId="{559E99A4-7663-4329-AD66-B723B2FE766D}" dt="2026-04-27T01:00:58.376" v="2711"/>
          <ac:spMkLst>
            <pc:docMk/>
            <pc:sldMk cId="2101111990" sldId="300"/>
            <ac:spMk id="13" creationId="{BC32239E-812F-93A5-5023-70A84288F59B}"/>
          </ac:spMkLst>
        </pc:spChg>
        <pc:picChg chg="add mod">
          <ac:chgData name="hamid ghazvini" userId="1bbb9b6cc34e1cfb" providerId="LiveId" clId="{559E99A4-7663-4329-AD66-B723B2FE766D}" dt="2026-04-26T11:28:41.783" v="32" actId="26606"/>
          <ac:picMkLst>
            <pc:docMk/>
            <pc:sldMk cId="2101111990" sldId="300"/>
            <ac:picMk id="6" creationId="{988D692B-FE10-60CC-89AC-2BF27AE40158}"/>
          </ac:picMkLst>
        </pc:picChg>
      </pc:sldChg>
      <pc:sldChg chg="addSp delSp modSp new mod">
        <pc:chgData name="hamid ghazvini" userId="1bbb9b6cc34e1cfb" providerId="LiveId" clId="{559E99A4-7663-4329-AD66-B723B2FE766D}" dt="2026-04-27T01:04:49.562" v="2774" actId="21"/>
        <pc:sldMkLst>
          <pc:docMk/>
          <pc:sldMk cId="553743457" sldId="301"/>
        </pc:sldMkLst>
        <pc:spChg chg="del">
          <ac:chgData name="hamid ghazvini" userId="1bbb9b6cc34e1cfb" providerId="LiveId" clId="{559E99A4-7663-4329-AD66-B723B2FE766D}" dt="2026-04-26T11:28:58.706" v="34" actId="26606"/>
          <ac:spMkLst>
            <pc:docMk/>
            <pc:sldMk cId="553743457" sldId="301"/>
            <ac:spMk id="2" creationId="{4972FAA3-3198-8ECE-9EC8-B07FB34F49F9}"/>
          </ac:spMkLst>
        </pc:spChg>
        <pc:spChg chg="del">
          <ac:chgData name="hamid ghazvini" userId="1bbb9b6cc34e1cfb" providerId="LiveId" clId="{559E99A4-7663-4329-AD66-B723B2FE766D}" dt="2026-04-26T11:28:02.053" v="27" actId="21"/>
          <ac:spMkLst>
            <pc:docMk/>
            <pc:sldMk cId="553743457" sldId="301"/>
            <ac:spMk id="3" creationId="{6660E092-EADF-9061-762F-FC4E126211E2}"/>
          </ac:spMkLst>
        </pc:spChg>
        <pc:spChg chg="del">
          <ac:chgData name="hamid ghazvini" userId="1bbb9b6cc34e1cfb" providerId="LiveId" clId="{559E99A4-7663-4329-AD66-B723B2FE766D}" dt="2026-04-26T11:28:58.706" v="34" actId="26606"/>
          <ac:spMkLst>
            <pc:docMk/>
            <pc:sldMk cId="553743457" sldId="301"/>
            <ac:spMk id="4" creationId="{597AB06F-325B-90AB-A38A-0B69EF401994}"/>
          </ac:spMkLst>
        </pc:spChg>
        <pc:spChg chg="add del">
          <ac:chgData name="hamid ghazvini" userId="1bbb9b6cc34e1cfb" providerId="LiveId" clId="{559E99A4-7663-4329-AD66-B723B2FE766D}" dt="2026-04-27T01:04:49.562" v="2774" actId="21"/>
          <ac:spMkLst>
            <pc:docMk/>
            <pc:sldMk cId="553743457" sldId="301"/>
            <ac:spMk id="11" creationId="{194CCD5E-36D2-0DDF-948B-877BD018213B}"/>
          </ac:spMkLst>
        </pc:spChg>
        <pc:spChg chg="add mod">
          <ac:chgData name="hamid ghazvini" userId="1bbb9b6cc34e1cfb" providerId="LiveId" clId="{559E99A4-7663-4329-AD66-B723B2FE766D}" dt="2026-04-27T01:04:46.238" v="2773"/>
          <ac:spMkLst>
            <pc:docMk/>
            <pc:sldMk cId="553743457" sldId="301"/>
            <ac:spMk id="13" creationId="{86E93F14-0C2E-3257-405B-04B99D1FA013}"/>
          </ac:spMkLst>
        </pc:spChg>
        <pc:picChg chg="add mod">
          <ac:chgData name="hamid ghazvini" userId="1bbb9b6cc34e1cfb" providerId="LiveId" clId="{559E99A4-7663-4329-AD66-B723B2FE766D}" dt="2026-04-26T11:28:58.706" v="34" actId="26606"/>
          <ac:picMkLst>
            <pc:docMk/>
            <pc:sldMk cId="553743457" sldId="301"/>
            <ac:picMk id="6" creationId="{2EE75ACC-E9A8-26AA-A011-F7BC21EACFFE}"/>
          </ac:picMkLst>
        </pc:picChg>
      </pc:sldChg>
      <pc:sldChg chg="addSp delSp modSp new mod">
        <pc:chgData name="hamid ghazvini" userId="1bbb9b6cc34e1cfb" providerId="LiveId" clId="{559E99A4-7663-4329-AD66-B723B2FE766D}" dt="2026-04-27T01:07:22.747" v="2808" actId="21"/>
        <pc:sldMkLst>
          <pc:docMk/>
          <pc:sldMk cId="3204411572" sldId="302"/>
        </pc:sldMkLst>
        <pc:spChg chg="del">
          <ac:chgData name="hamid ghazvini" userId="1bbb9b6cc34e1cfb" providerId="LiveId" clId="{559E99A4-7663-4329-AD66-B723B2FE766D}" dt="2026-04-26T11:29:14.630" v="36" actId="26606"/>
          <ac:spMkLst>
            <pc:docMk/>
            <pc:sldMk cId="3204411572" sldId="302"/>
            <ac:spMk id="2" creationId="{CB0B49B1-1ACB-96AC-C9C1-2B02E3A8A28B}"/>
          </ac:spMkLst>
        </pc:spChg>
        <pc:spChg chg="del">
          <ac:chgData name="hamid ghazvini" userId="1bbb9b6cc34e1cfb" providerId="LiveId" clId="{559E99A4-7663-4329-AD66-B723B2FE766D}" dt="2026-04-26T11:28:06.744" v="28" actId="21"/>
          <ac:spMkLst>
            <pc:docMk/>
            <pc:sldMk cId="3204411572" sldId="302"/>
            <ac:spMk id="3" creationId="{7261DA3A-A712-C34A-284E-CEC3E304AC75}"/>
          </ac:spMkLst>
        </pc:spChg>
        <pc:spChg chg="del">
          <ac:chgData name="hamid ghazvini" userId="1bbb9b6cc34e1cfb" providerId="LiveId" clId="{559E99A4-7663-4329-AD66-B723B2FE766D}" dt="2026-04-26T11:29:14.630" v="36" actId="26606"/>
          <ac:spMkLst>
            <pc:docMk/>
            <pc:sldMk cId="3204411572" sldId="302"/>
            <ac:spMk id="4" creationId="{A6314C13-D7C0-D66D-BF5E-04758BCD4A62}"/>
          </ac:spMkLst>
        </pc:spChg>
        <pc:spChg chg="add del">
          <ac:chgData name="hamid ghazvini" userId="1bbb9b6cc34e1cfb" providerId="LiveId" clId="{559E99A4-7663-4329-AD66-B723B2FE766D}" dt="2026-04-27T01:07:22.747" v="2808" actId="21"/>
          <ac:spMkLst>
            <pc:docMk/>
            <pc:sldMk cId="3204411572" sldId="302"/>
            <ac:spMk id="11" creationId="{A12AA5B7-3545-5F74-497A-8399B9D70F83}"/>
          </ac:spMkLst>
        </pc:spChg>
        <pc:spChg chg="add mod">
          <ac:chgData name="hamid ghazvini" userId="1bbb9b6cc34e1cfb" providerId="LiveId" clId="{559E99A4-7663-4329-AD66-B723B2FE766D}" dt="2026-04-27T01:07:19.940" v="2807"/>
          <ac:spMkLst>
            <pc:docMk/>
            <pc:sldMk cId="3204411572" sldId="302"/>
            <ac:spMk id="13" creationId="{2DCC4AAE-D7BE-078B-E0A5-6B82DCA4B1D4}"/>
          </ac:spMkLst>
        </pc:spChg>
        <pc:picChg chg="add mod">
          <ac:chgData name="hamid ghazvini" userId="1bbb9b6cc34e1cfb" providerId="LiveId" clId="{559E99A4-7663-4329-AD66-B723B2FE766D}" dt="2026-04-26T11:29:14.630" v="36" actId="26606"/>
          <ac:picMkLst>
            <pc:docMk/>
            <pc:sldMk cId="3204411572" sldId="302"/>
            <ac:picMk id="6" creationId="{06E025B2-36BB-4478-F841-05371FEBAF19}"/>
          </ac:picMkLst>
        </pc:picChg>
      </pc:sldChg>
      <pc:sldChg chg="addSp delSp modSp new mod">
        <pc:chgData name="hamid ghazvini" userId="1bbb9b6cc34e1cfb" providerId="LiveId" clId="{559E99A4-7663-4329-AD66-B723B2FE766D}" dt="2026-04-27T01:10:44.828" v="2868" actId="20577"/>
        <pc:sldMkLst>
          <pc:docMk/>
          <pc:sldMk cId="3953126610" sldId="303"/>
        </pc:sldMkLst>
        <pc:spChg chg="del">
          <ac:chgData name="hamid ghazvini" userId="1bbb9b6cc34e1cfb" providerId="LiveId" clId="{559E99A4-7663-4329-AD66-B723B2FE766D}" dt="2026-04-26T11:30:24.974" v="47" actId="26606"/>
          <ac:spMkLst>
            <pc:docMk/>
            <pc:sldMk cId="3953126610" sldId="303"/>
            <ac:spMk id="2" creationId="{A12F4320-0C6E-5928-35C0-3E26375AC9BC}"/>
          </ac:spMkLst>
        </pc:spChg>
        <pc:spChg chg="del">
          <ac:chgData name="hamid ghazvini" userId="1bbb9b6cc34e1cfb" providerId="LiveId" clId="{559E99A4-7663-4329-AD66-B723B2FE766D}" dt="2026-04-26T11:29:31.490" v="40" actId="21"/>
          <ac:spMkLst>
            <pc:docMk/>
            <pc:sldMk cId="3953126610" sldId="303"/>
            <ac:spMk id="3" creationId="{4E5F9D22-B3DB-F88A-5DCE-6F86240BD015}"/>
          </ac:spMkLst>
        </pc:spChg>
        <pc:spChg chg="del">
          <ac:chgData name="hamid ghazvini" userId="1bbb9b6cc34e1cfb" providerId="LiveId" clId="{559E99A4-7663-4329-AD66-B723B2FE766D}" dt="2026-04-26T11:30:24.974" v="47" actId="26606"/>
          <ac:spMkLst>
            <pc:docMk/>
            <pc:sldMk cId="3953126610" sldId="303"/>
            <ac:spMk id="4" creationId="{9388BCD2-8430-0D69-8B4D-3D83EE94CC3C}"/>
          </ac:spMkLst>
        </pc:spChg>
        <pc:spChg chg="add del">
          <ac:chgData name="hamid ghazvini" userId="1bbb9b6cc34e1cfb" providerId="LiveId" clId="{559E99A4-7663-4329-AD66-B723B2FE766D}" dt="2026-04-27T01:10:42.928" v="2867" actId="21"/>
          <ac:spMkLst>
            <pc:docMk/>
            <pc:sldMk cId="3953126610" sldId="303"/>
            <ac:spMk id="13" creationId="{50EDB8E4-D7B0-089D-F65A-CFA7DEDA0D32}"/>
          </ac:spMkLst>
        </pc:spChg>
        <pc:spChg chg="add mod">
          <ac:chgData name="hamid ghazvini" userId="1bbb9b6cc34e1cfb" providerId="LiveId" clId="{559E99A4-7663-4329-AD66-B723B2FE766D}" dt="2026-04-27T01:10:44.828" v="2868" actId="20577"/>
          <ac:spMkLst>
            <pc:docMk/>
            <pc:sldMk cId="3953126610" sldId="303"/>
            <ac:spMk id="15" creationId="{D5B1B291-4339-6097-F089-5411E51D05A1}"/>
          </ac:spMkLst>
        </pc:spChg>
        <pc:picChg chg="add del">
          <ac:chgData name="hamid ghazvini" userId="1bbb9b6cc34e1cfb" providerId="LiveId" clId="{559E99A4-7663-4329-AD66-B723B2FE766D}" dt="2026-04-26T11:30:01.881" v="44" actId="21"/>
          <ac:picMkLst>
            <pc:docMk/>
            <pc:sldMk cId="3953126610" sldId="303"/>
            <ac:picMk id="6" creationId="{71A2C97A-F638-C4EA-4253-26185B72974D}"/>
          </ac:picMkLst>
        </pc:picChg>
        <pc:picChg chg="add mod">
          <ac:chgData name="hamid ghazvini" userId="1bbb9b6cc34e1cfb" providerId="LiveId" clId="{559E99A4-7663-4329-AD66-B723B2FE766D}" dt="2026-04-26T11:30:24.974" v="47" actId="26606"/>
          <ac:picMkLst>
            <pc:docMk/>
            <pc:sldMk cId="3953126610" sldId="303"/>
            <ac:picMk id="8" creationId="{4EA5A61A-F38D-C58C-B212-ECAD13306C19}"/>
          </ac:picMkLst>
        </pc:picChg>
      </pc:sldChg>
      <pc:sldChg chg="addSp delSp modSp new mod">
        <pc:chgData name="hamid ghazvini" userId="1bbb9b6cc34e1cfb" providerId="LiveId" clId="{559E99A4-7663-4329-AD66-B723B2FE766D}" dt="2026-04-27T01:12:50.421" v="2901" actId="21"/>
        <pc:sldMkLst>
          <pc:docMk/>
          <pc:sldMk cId="2859563460" sldId="304"/>
        </pc:sldMkLst>
        <pc:spChg chg="del">
          <ac:chgData name="hamid ghazvini" userId="1bbb9b6cc34e1cfb" providerId="LiveId" clId="{559E99A4-7663-4329-AD66-B723B2FE766D}" dt="2026-04-26T11:30:42.847" v="49" actId="26606"/>
          <ac:spMkLst>
            <pc:docMk/>
            <pc:sldMk cId="2859563460" sldId="304"/>
            <ac:spMk id="2" creationId="{BC5074AF-7889-6AE2-2489-E80CA6074847}"/>
          </ac:spMkLst>
        </pc:spChg>
        <pc:spChg chg="del">
          <ac:chgData name="hamid ghazvini" userId="1bbb9b6cc34e1cfb" providerId="LiveId" clId="{559E99A4-7663-4329-AD66-B723B2FE766D}" dt="2026-04-26T11:29:36.259" v="41" actId="21"/>
          <ac:spMkLst>
            <pc:docMk/>
            <pc:sldMk cId="2859563460" sldId="304"/>
            <ac:spMk id="3" creationId="{12C67946-53BD-7FAE-BCD2-12454ADE3662}"/>
          </ac:spMkLst>
        </pc:spChg>
        <pc:spChg chg="del">
          <ac:chgData name="hamid ghazvini" userId="1bbb9b6cc34e1cfb" providerId="LiveId" clId="{559E99A4-7663-4329-AD66-B723B2FE766D}" dt="2026-04-26T11:30:42.847" v="49" actId="26606"/>
          <ac:spMkLst>
            <pc:docMk/>
            <pc:sldMk cId="2859563460" sldId="304"/>
            <ac:spMk id="4" creationId="{FDE0E0AC-756E-17B5-8C1F-8C5E22B9DAA4}"/>
          </ac:spMkLst>
        </pc:spChg>
        <pc:spChg chg="add del">
          <ac:chgData name="hamid ghazvini" userId="1bbb9b6cc34e1cfb" providerId="LiveId" clId="{559E99A4-7663-4329-AD66-B723B2FE766D}" dt="2026-04-27T01:12:50.421" v="2901" actId="21"/>
          <ac:spMkLst>
            <pc:docMk/>
            <pc:sldMk cId="2859563460" sldId="304"/>
            <ac:spMk id="11" creationId="{F3F87CB1-508D-09DF-48E6-7004C5E8685A}"/>
          </ac:spMkLst>
        </pc:spChg>
        <pc:spChg chg="add mod">
          <ac:chgData name="hamid ghazvini" userId="1bbb9b6cc34e1cfb" providerId="LiveId" clId="{559E99A4-7663-4329-AD66-B723B2FE766D}" dt="2026-04-27T01:12:47.922" v="2900"/>
          <ac:spMkLst>
            <pc:docMk/>
            <pc:sldMk cId="2859563460" sldId="304"/>
            <ac:spMk id="13" creationId="{FDB8E6F5-A0FB-BDDC-72D7-185AA44F4088}"/>
          </ac:spMkLst>
        </pc:spChg>
        <pc:picChg chg="add mod">
          <ac:chgData name="hamid ghazvini" userId="1bbb9b6cc34e1cfb" providerId="LiveId" clId="{559E99A4-7663-4329-AD66-B723B2FE766D}" dt="2026-04-26T11:30:42.847" v="49" actId="26606"/>
          <ac:picMkLst>
            <pc:docMk/>
            <pc:sldMk cId="2859563460" sldId="304"/>
            <ac:picMk id="6" creationId="{DD3B55DD-9B3F-CEC4-6CD3-9519EA438DF0}"/>
          </ac:picMkLst>
        </pc:picChg>
      </pc:sldChg>
      <pc:sldChg chg="delSp new del mod">
        <pc:chgData name="hamid ghazvini" userId="1bbb9b6cc34e1cfb" providerId="LiveId" clId="{559E99A4-7663-4329-AD66-B723B2FE766D}" dt="2026-04-27T01:12:56.787" v="2902" actId="2696"/>
        <pc:sldMkLst>
          <pc:docMk/>
          <pc:sldMk cId="3098248353" sldId="305"/>
        </pc:sldMkLst>
        <pc:spChg chg="del">
          <ac:chgData name="hamid ghazvini" userId="1bbb9b6cc34e1cfb" providerId="LiveId" clId="{559E99A4-7663-4329-AD66-B723B2FE766D}" dt="2026-04-26T11:29:41.156" v="42" actId="21"/>
          <ac:spMkLst>
            <pc:docMk/>
            <pc:sldMk cId="3098248353" sldId="305"/>
            <ac:spMk id="3" creationId="{D5D4B6F5-73AA-0625-592D-DC42FC34708A}"/>
          </ac:spMkLst>
        </pc:spChg>
      </pc:sldChg>
      <pc:sldChg chg="addSp delSp modSp new del mod ord">
        <pc:chgData name="hamid ghazvini" userId="1bbb9b6cc34e1cfb" providerId="LiveId" clId="{559E99A4-7663-4329-AD66-B723B2FE766D}" dt="2026-04-27T00:16:04.795" v="1475" actId="2696"/>
        <pc:sldMkLst>
          <pc:docMk/>
          <pc:sldMk cId="765593040" sldId="306"/>
        </pc:sldMkLst>
        <pc:spChg chg="del">
          <ac:chgData name="hamid ghazvini" userId="1bbb9b6cc34e1cfb" providerId="LiveId" clId="{559E99A4-7663-4329-AD66-B723B2FE766D}" dt="2026-04-27T00:15:35.448" v="1471" actId="22"/>
          <ac:spMkLst>
            <pc:docMk/>
            <pc:sldMk cId="765593040" sldId="306"/>
            <ac:spMk id="3" creationId="{403AA5AB-981F-A2C3-98B4-C6C8415F1B94}"/>
          </ac:spMkLst>
        </pc:spChg>
        <pc:spChg chg="add del">
          <ac:chgData name="hamid ghazvini" userId="1bbb9b6cc34e1cfb" providerId="LiveId" clId="{559E99A4-7663-4329-AD66-B723B2FE766D}" dt="2026-04-27T00:15:59.065" v="1473" actId="21"/>
          <ac:spMkLst>
            <pc:docMk/>
            <pc:sldMk cId="765593040" sldId="306"/>
            <ac:spMk id="9" creationId="{0FE6B239-75F2-027A-8865-2A766CD60093}"/>
          </ac:spMkLst>
        </pc:spChg>
        <pc:picChg chg="add del">
          <ac:chgData name="hamid ghazvini" userId="1bbb9b6cc34e1cfb" providerId="LiveId" clId="{559E99A4-7663-4329-AD66-B723B2FE766D}" dt="2026-04-27T00:15:32.712" v="1470" actId="21"/>
          <ac:picMkLst>
            <pc:docMk/>
            <pc:sldMk cId="765593040" sldId="306"/>
            <ac:picMk id="5" creationId="{5216C031-00DB-4C9C-52C0-159710E15F81}"/>
          </ac:picMkLst>
        </pc:picChg>
        <pc:picChg chg="add mod ord">
          <ac:chgData name="hamid ghazvini" userId="1bbb9b6cc34e1cfb" providerId="LiveId" clId="{559E99A4-7663-4329-AD66-B723B2FE766D}" dt="2026-04-27T00:15:35.448" v="1471" actId="22"/>
          <ac:picMkLst>
            <pc:docMk/>
            <pc:sldMk cId="765593040" sldId="306"/>
            <ac:picMk id="7" creationId="{2552ED1A-B541-68BF-84D2-3FA7FB924BA9}"/>
          </ac:picMkLst>
        </pc:picChg>
      </pc:sldChg>
      <pc:sldChg chg="modSp new mod">
        <pc:chgData name="hamid ghazvini" userId="1bbb9b6cc34e1cfb" providerId="LiveId" clId="{559E99A4-7663-4329-AD66-B723B2FE766D}" dt="2026-04-27T00:19:21.721" v="2034" actId="14100"/>
        <pc:sldMkLst>
          <pc:docMk/>
          <pc:sldMk cId="4120440533" sldId="307"/>
        </pc:sldMkLst>
        <pc:spChg chg="mod">
          <ac:chgData name="hamid ghazvini" userId="1bbb9b6cc34e1cfb" providerId="LiveId" clId="{559E99A4-7663-4329-AD66-B723B2FE766D}" dt="2026-04-27T00:19:21.721" v="2034" actId="14100"/>
          <ac:spMkLst>
            <pc:docMk/>
            <pc:sldMk cId="4120440533" sldId="307"/>
            <ac:spMk id="2" creationId="{C249901C-5F7E-6475-2F14-51EEECA01D03}"/>
          </ac:spMkLst>
        </pc:spChg>
        <pc:spChg chg="mod">
          <ac:chgData name="hamid ghazvini" userId="1bbb9b6cc34e1cfb" providerId="LiveId" clId="{559E99A4-7663-4329-AD66-B723B2FE766D}" dt="2026-04-27T00:18:40.537" v="2030" actId="20577"/>
          <ac:spMkLst>
            <pc:docMk/>
            <pc:sldMk cId="4120440533" sldId="307"/>
            <ac:spMk id="3" creationId="{98825CBE-37F3-E47C-BAB5-E6932E36BD34}"/>
          </ac:spMkLst>
        </pc:spChg>
      </pc:sldChg>
      <pc:sldChg chg="delSp modSp new mod ord">
        <pc:chgData name="hamid ghazvini" userId="1bbb9b6cc34e1cfb" providerId="LiveId" clId="{559E99A4-7663-4329-AD66-B723B2FE766D}" dt="2026-04-27T00:33:37.218" v="2361" actId="20577"/>
        <pc:sldMkLst>
          <pc:docMk/>
          <pc:sldMk cId="4159330110" sldId="308"/>
        </pc:sldMkLst>
        <pc:spChg chg="del">
          <ac:chgData name="hamid ghazvini" userId="1bbb9b6cc34e1cfb" providerId="LiveId" clId="{559E99A4-7663-4329-AD66-B723B2FE766D}" dt="2026-04-27T00:28:27.882" v="2230" actId="21"/>
          <ac:spMkLst>
            <pc:docMk/>
            <pc:sldMk cId="4159330110" sldId="308"/>
            <ac:spMk id="2" creationId="{A684F816-F57F-C44B-622C-7D47BF856B7D}"/>
          </ac:spMkLst>
        </pc:spChg>
        <pc:spChg chg="mod">
          <ac:chgData name="hamid ghazvini" userId="1bbb9b6cc34e1cfb" providerId="LiveId" clId="{559E99A4-7663-4329-AD66-B723B2FE766D}" dt="2026-04-27T00:33:37.218" v="2361" actId="20577"/>
          <ac:spMkLst>
            <pc:docMk/>
            <pc:sldMk cId="4159330110" sldId="308"/>
            <ac:spMk id="3" creationId="{BC708509-E7F9-C602-0C45-A421DDF60D37}"/>
          </ac:spMkLst>
        </pc:spChg>
      </pc:sldChg>
      <pc:sldChg chg="delSp modSp new mod">
        <pc:chgData name="hamid ghazvini" userId="1bbb9b6cc34e1cfb" providerId="LiveId" clId="{559E99A4-7663-4329-AD66-B723B2FE766D}" dt="2026-04-27T00:36:53.090" v="2404" actId="207"/>
        <pc:sldMkLst>
          <pc:docMk/>
          <pc:sldMk cId="3495002756" sldId="309"/>
        </pc:sldMkLst>
        <pc:spChg chg="del">
          <ac:chgData name="hamid ghazvini" userId="1bbb9b6cc34e1cfb" providerId="LiveId" clId="{559E99A4-7663-4329-AD66-B723B2FE766D}" dt="2026-04-27T00:35:55.236" v="2366" actId="21"/>
          <ac:spMkLst>
            <pc:docMk/>
            <pc:sldMk cId="3495002756" sldId="309"/>
            <ac:spMk id="2" creationId="{7DC18D27-D24B-FD0F-633C-786AC4E0AB4C}"/>
          </ac:spMkLst>
        </pc:spChg>
        <pc:spChg chg="mod">
          <ac:chgData name="hamid ghazvini" userId="1bbb9b6cc34e1cfb" providerId="LiveId" clId="{559E99A4-7663-4329-AD66-B723B2FE766D}" dt="2026-04-27T00:36:53.090" v="2404" actId="207"/>
          <ac:spMkLst>
            <pc:docMk/>
            <pc:sldMk cId="3495002756" sldId="309"/>
            <ac:spMk id="3" creationId="{9D3BB8CA-3618-AECD-2563-05F1BBA68A26}"/>
          </ac:spMkLst>
        </pc:spChg>
      </pc:sldChg>
      <pc:sldChg chg="delSp modSp new mod">
        <pc:chgData name="hamid ghazvini" userId="1bbb9b6cc34e1cfb" providerId="LiveId" clId="{559E99A4-7663-4329-AD66-B723B2FE766D}" dt="2026-04-27T00:47:32.824" v="2533" actId="20577"/>
        <pc:sldMkLst>
          <pc:docMk/>
          <pc:sldMk cId="1506721782" sldId="310"/>
        </pc:sldMkLst>
        <pc:spChg chg="del">
          <ac:chgData name="hamid ghazvini" userId="1bbb9b6cc34e1cfb" providerId="LiveId" clId="{559E99A4-7663-4329-AD66-B723B2FE766D}" dt="2026-04-27T00:39:37.509" v="2435" actId="21"/>
          <ac:spMkLst>
            <pc:docMk/>
            <pc:sldMk cId="1506721782" sldId="310"/>
            <ac:spMk id="2" creationId="{40B2C42E-3099-A212-A234-D5E01F1232F8}"/>
          </ac:spMkLst>
        </pc:spChg>
        <pc:spChg chg="mod">
          <ac:chgData name="hamid ghazvini" userId="1bbb9b6cc34e1cfb" providerId="LiveId" clId="{559E99A4-7663-4329-AD66-B723B2FE766D}" dt="2026-04-27T00:47:32.824" v="2533" actId="20577"/>
          <ac:spMkLst>
            <pc:docMk/>
            <pc:sldMk cId="1506721782" sldId="310"/>
            <ac:spMk id="3" creationId="{84E0162E-11DE-5946-3481-6957A830F51C}"/>
          </ac:spMkLst>
        </pc:spChg>
      </pc:sldChg>
      <pc:sldChg chg="modSp new mod ord">
        <pc:chgData name="hamid ghazvini" userId="1bbb9b6cc34e1cfb" providerId="LiveId" clId="{559E99A4-7663-4329-AD66-B723B2FE766D}" dt="2026-04-27T00:51:26.486" v="2588" actId="20577"/>
        <pc:sldMkLst>
          <pc:docMk/>
          <pc:sldMk cId="490338286" sldId="311"/>
        </pc:sldMkLst>
        <pc:spChg chg="mod">
          <ac:chgData name="hamid ghazvini" userId="1bbb9b6cc34e1cfb" providerId="LiveId" clId="{559E99A4-7663-4329-AD66-B723B2FE766D}" dt="2026-04-27T00:49:44.878" v="2544" actId="255"/>
          <ac:spMkLst>
            <pc:docMk/>
            <pc:sldMk cId="490338286" sldId="311"/>
            <ac:spMk id="2" creationId="{E2C44C78-C005-5FFA-2A1B-5398C1981915}"/>
          </ac:spMkLst>
        </pc:spChg>
        <pc:spChg chg="mod">
          <ac:chgData name="hamid ghazvini" userId="1bbb9b6cc34e1cfb" providerId="LiveId" clId="{559E99A4-7663-4329-AD66-B723B2FE766D}" dt="2026-04-27T00:51:26.486" v="2588" actId="20577"/>
          <ac:spMkLst>
            <pc:docMk/>
            <pc:sldMk cId="490338286" sldId="311"/>
            <ac:spMk id="3" creationId="{3516946E-BD76-90E0-89DA-8B8DD4F6D03B}"/>
          </ac:spMkLst>
        </pc:spChg>
      </pc:sldChg>
      <pc:sldChg chg="modSp new mod ord">
        <pc:chgData name="hamid ghazvini" userId="1bbb9b6cc34e1cfb" providerId="LiveId" clId="{559E99A4-7663-4329-AD66-B723B2FE766D}" dt="2026-04-27T00:55:39.753" v="2641" actId="20577"/>
        <pc:sldMkLst>
          <pc:docMk/>
          <pc:sldMk cId="2686430949" sldId="312"/>
        </pc:sldMkLst>
        <pc:spChg chg="mod">
          <ac:chgData name="hamid ghazvini" userId="1bbb9b6cc34e1cfb" providerId="LiveId" clId="{559E99A4-7663-4329-AD66-B723B2FE766D}" dt="2026-04-27T00:53:11.072" v="2599" actId="207"/>
          <ac:spMkLst>
            <pc:docMk/>
            <pc:sldMk cId="2686430949" sldId="312"/>
            <ac:spMk id="2" creationId="{11380D16-FFEB-F9DA-BE92-041D71C1703D}"/>
          </ac:spMkLst>
        </pc:spChg>
        <pc:spChg chg="mod">
          <ac:chgData name="hamid ghazvini" userId="1bbb9b6cc34e1cfb" providerId="LiveId" clId="{559E99A4-7663-4329-AD66-B723B2FE766D}" dt="2026-04-27T00:55:39.753" v="2641" actId="20577"/>
          <ac:spMkLst>
            <pc:docMk/>
            <pc:sldMk cId="2686430949" sldId="312"/>
            <ac:spMk id="3" creationId="{51D175FB-4245-042F-FC18-EBD5E876F5DE}"/>
          </ac:spMkLst>
        </pc:spChg>
      </pc:sldChg>
      <pc:sldChg chg="modSp new mod">
        <pc:chgData name="hamid ghazvini" userId="1bbb9b6cc34e1cfb" providerId="LiveId" clId="{559E99A4-7663-4329-AD66-B723B2FE766D}" dt="2026-04-27T01:00:19.209" v="2708" actId="20577"/>
        <pc:sldMkLst>
          <pc:docMk/>
          <pc:sldMk cId="1036344885" sldId="313"/>
        </pc:sldMkLst>
        <pc:spChg chg="mod">
          <ac:chgData name="hamid ghazvini" userId="1bbb9b6cc34e1cfb" providerId="LiveId" clId="{559E99A4-7663-4329-AD66-B723B2FE766D}" dt="2026-04-27T00:57:41.566" v="2649" actId="207"/>
          <ac:spMkLst>
            <pc:docMk/>
            <pc:sldMk cId="1036344885" sldId="313"/>
            <ac:spMk id="2" creationId="{4CA29C20-C23E-1F68-3E36-28014650AF8F}"/>
          </ac:spMkLst>
        </pc:spChg>
        <pc:spChg chg="mod">
          <ac:chgData name="hamid ghazvini" userId="1bbb9b6cc34e1cfb" providerId="LiveId" clId="{559E99A4-7663-4329-AD66-B723B2FE766D}" dt="2026-04-27T01:00:19.209" v="2708" actId="20577"/>
          <ac:spMkLst>
            <pc:docMk/>
            <pc:sldMk cId="1036344885" sldId="313"/>
            <ac:spMk id="3" creationId="{707EA7F3-2A23-ACDC-041C-2A47AE904CA1}"/>
          </ac:spMkLst>
        </pc:spChg>
      </pc:sldChg>
      <pc:sldChg chg="modSp new mod ord">
        <pc:chgData name="hamid ghazvini" userId="1bbb9b6cc34e1cfb" providerId="LiveId" clId="{559E99A4-7663-4329-AD66-B723B2FE766D}" dt="2026-04-27T01:03:46.574" v="2772" actId="20577"/>
        <pc:sldMkLst>
          <pc:docMk/>
          <pc:sldMk cId="121247790" sldId="314"/>
        </pc:sldMkLst>
        <pc:spChg chg="mod">
          <ac:chgData name="hamid ghazvini" userId="1bbb9b6cc34e1cfb" providerId="LiveId" clId="{559E99A4-7663-4329-AD66-B723B2FE766D}" dt="2026-04-27T01:02:07.745" v="2721" actId="207"/>
          <ac:spMkLst>
            <pc:docMk/>
            <pc:sldMk cId="121247790" sldId="314"/>
            <ac:spMk id="2" creationId="{5FA169D2-4E7E-A568-FE97-76484EC268FB}"/>
          </ac:spMkLst>
        </pc:spChg>
        <pc:spChg chg="mod">
          <ac:chgData name="hamid ghazvini" userId="1bbb9b6cc34e1cfb" providerId="LiveId" clId="{559E99A4-7663-4329-AD66-B723B2FE766D}" dt="2026-04-27T01:03:46.574" v="2772" actId="20577"/>
          <ac:spMkLst>
            <pc:docMk/>
            <pc:sldMk cId="121247790" sldId="314"/>
            <ac:spMk id="3" creationId="{D6987F86-CF7E-D4D7-E6B7-71A622627A6F}"/>
          </ac:spMkLst>
        </pc:spChg>
      </pc:sldChg>
      <pc:sldChg chg="delSp modSp new mod ord">
        <pc:chgData name="hamid ghazvini" userId="1bbb9b6cc34e1cfb" providerId="LiveId" clId="{559E99A4-7663-4329-AD66-B723B2FE766D}" dt="2026-04-27T01:06:23.866" v="2806" actId="20577"/>
        <pc:sldMkLst>
          <pc:docMk/>
          <pc:sldMk cId="4236711638" sldId="315"/>
        </pc:sldMkLst>
        <pc:spChg chg="del">
          <ac:chgData name="hamid ghazvini" userId="1bbb9b6cc34e1cfb" providerId="LiveId" clId="{559E99A4-7663-4329-AD66-B723B2FE766D}" dt="2026-04-27T01:05:38.734" v="2779" actId="21"/>
          <ac:spMkLst>
            <pc:docMk/>
            <pc:sldMk cId="4236711638" sldId="315"/>
            <ac:spMk id="2" creationId="{86FDD661-A1A6-E743-200A-F35B2B281591}"/>
          </ac:spMkLst>
        </pc:spChg>
        <pc:spChg chg="mod">
          <ac:chgData name="hamid ghazvini" userId="1bbb9b6cc34e1cfb" providerId="LiveId" clId="{559E99A4-7663-4329-AD66-B723B2FE766D}" dt="2026-04-27T01:06:23.866" v="2806" actId="20577"/>
          <ac:spMkLst>
            <pc:docMk/>
            <pc:sldMk cId="4236711638" sldId="315"/>
            <ac:spMk id="3" creationId="{110F0371-475B-CD86-FA1C-7ACD6CDCF66F}"/>
          </ac:spMkLst>
        </pc:spChg>
      </pc:sldChg>
      <pc:sldChg chg="modSp new mod ord">
        <pc:chgData name="hamid ghazvini" userId="1bbb9b6cc34e1cfb" providerId="LiveId" clId="{559E99A4-7663-4329-AD66-B723B2FE766D}" dt="2026-04-27T01:10:06.863" v="2865" actId="20577"/>
        <pc:sldMkLst>
          <pc:docMk/>
          <pc:sldMk cId="862055235" sldId="316"/>
        </pc:sldMkLst>
        <pc:spChg chg="mod">
          <ac:chgData name="hamid ghazvini" userId="1bbb9b6cc34e1cfb" providerId="LiveId" clId="{559E99A4-7663-4329-AD66-B723B2FE766D}" dt="2026-04-27T01:08:46.840" v="2818" actId="255"/>
          <ac:spMkLst>
            <pc:docMk/>
            <pc:sldMk cId="862055235" sldId="316"/>
            <ac:spMk id="2" creationId="{14EF6A63-762F-ADC4-C11E-B6DF2AF48016}"/>
          </ac:spMkLst>
        </pc:spChg>
        <pc:spChg chg="mod">
          <ac:chgData name="hamid ghazvini" userId="1bbb9b6cc34e1cfb" providerId="LiveId" clId="{559E99A4-7663-4329-AD66-B723B2FE766D}" dt="2026-04-27T01:10:06.863" v="2865" actId="20577"/>
          <ac:spMkLst>
            <pc:docMk/>
            <pc:sldMk cId="862055235" sldId="316"/>
            <ac:spMk id="3" creationId="{B668FDFC-0ADE-9C76-425E-015879512347}"/>
          </ac:spMkLst>
        </pc:spChg>
      </pc:sldChg>
      <pc:sldChg chg="delSp modSp new mod ord">
        <pc:chgData name="hamid ghazvini" userId="1bbb9b6cc34e1cfb" providerId="LiveId" clId="{559E99A4-7663-4329-AD66-B723B2FE766D}" dt="2026-04-27T01:12:28.207" v="2899" actId="207"/>
        <pc:sldMkLst>
          <pc:docMk/>
          <pc:sldMk cId="1908636771" sldId="317"/>
        </pc:sldMkLst>
        <pc:spChg chg="del">
          <ac:chgData name="hamid ghazvini" userId="1bbb9b6cc34e1cfb" providerId="LiveId" clId="{559E99A4-7663-4329-AD66-B723B2FE766D}" dt="2026-04-27T01:11:31.836" v="2873" actId="21"/>
          <ac:spMkLst>
            <pc:docMk/>
            <pc:sldMk cId="1908636771" sldId="317"/>
            <ac:spMk id="2" creationId="{E0C02AC7-B189-48B4-2276-83916B3089F3}"/>
          </ac:spMkLst>
        </pc:spChg>
        <pc:spChg chg="mod">
          <ac:chgData name="hamid ghazvini" userId="1bbb9b6cc34e1cfb" providerId="LiveId" clId="{559E99A4-7663-4329-AD66-B723B2FE766D}" dt="2026-04-27T01:12:28.207" v="2899" actId="207"/>
          <ac:spMkLst>
            <pc:docMk/>
            <pc:sldMk cId="1908636771" sldId="317"/>
            <ac:spMk id="3" creationId="{3C839E2F-90BF-DDE6-3805-8820D6554CD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4/26/2026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4/26/2026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4/26/2026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4/26/2026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4/26/2026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4/26/2026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4/26/2026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4/26/2026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4/26/2026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4/26/2026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4/26/2026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4/26/2026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643466" y="786383"/>
            <a:ext cx="3517567" cy="2093975"/>
          </a:xfrm>
        </p:spPr>
        <p:txBody>
          <a:bodyPr anchor="b">
            <a:normAutofit/>
          </a:bodyPr>
          <a:lstStyle/>
          <a:p>
            <a:r>
              <a:rPr lang="en-US" dirty="0"/>
              <a:t>Massage Techniques 8B</a:t>
            </a:r>
          </a:p>
        </p:txBody>
      </p:sp>
      <p:pic>
        <p:nvPicPr>
          <p:cNvPr id="6" name="Picture 5">
            <a:extLst>
              <a:ext uri="{FF2B5EF4-FFF2-40B4-BE49-F238E27FC236}">
                <a16:creationId xmlns:a16="http://schemas.microsoft.com/office/drawing/2014/main" id="{2A60DF28-1949-46BA-C4B8-611F0319E3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8984" y="1155534"/>
            <a:ext cx="5928344" cy="4609287"/>
          </a:xfrm>
          <a:prstGeom prst="rect">
            <a:avLst/>
          </a:prstGeom>
          <a:noFill/>
        </p:spPr>
      </p:pic>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643465" y="3043050"/>
            <a:ext cx="3517567" cy="3064505"/>
          </a:xfrm>
        </p:spPr>
        <p:txBody>
          <a:bodyPr>
            <a:normAutofit/>
          </a:bodyPr>
          <a:lstStyle/>
          <a:p>
            <a:r>
              <a:rPr lang="en-US" dirty="0"/>
              <a:t>Muscles of Pelvic Floor</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9901C-5F7E-6475-2F14-51EEECA01D03}"/>
              </a:ext>
            </a:extLst>
          </p:cNvPr>
          <p:cNvSpPr>
            <a:spLocks noGrp="1"/>
          </p:cNvSpPr>
          <p:nvPr>
            <p:ph type="title"/>
          </p:nvPr>
        </p:nvSpPr>
        <p:spPr>
          <a:xfrm>
            <a:off x="1097280" y="286604"/>
            <a:ext cx="10058400" cy="1025362"/>
          </a:xfrm>
        </p:spPr>
        <p:txBody>
          <a:bodyPr>
            <a:normAutofit/>
          </a:bodyPr>
          <a:lstStyle/>
          <a:p>
            <a:r>
              <a:rPr lang="en-US" sz="3200" dirty="0">
                <a:solidFill>
                  <a:srgbClr val="1E6FD0"/>
                </a:solidFill>
              </a:rPr>
              <a:t>Muscles of the Pelvic Floor</a:t>
            </a:r>
            <a:endParaRPr lang="en-CA" sz="3200" dirty="0">
              <a:solidFill>
                <a:srgbClr val="1E6FD0"/>
              </a:solidFill>
            </a:endParaRPr>
          </a:p>
        </p:txBody>
      </p:sp>
      <p:sp>
        <p:nvSpPr>
          <p:cNvPr id="3" name="Content Placeholder 2">
            <a:extLst>
              <a:ext uri="{FF2B5EF4-FFF2-40B4-BE49-F238E27FC236}">
                <a16:creationId xmlns:a16="http://schemas.microsoft.com/office/drawing/2014/main" id="{98825CBE-37F3-E47C-BAB5-E6932E36BD34}"/>
              </a:ext>
            </a:extLst>
          </p:cNvPr>
          <p:cNvSpPr>
            <a:spLocks noGrp="1"/>
          </p:cNvSpPr>
          <p:nvPr>
            <p:ph idx="1"/>
          </p:nvPr>
        </p:nvSpPr>
        <p:spPr/>
        <p:txBody>
          <a:bodyPr>
            <a:normAutofit/>
          </a:bodyPr>
          <a:lstStyle/>
          <a:p>
            <a:r>
              <a:rPr lang="en-CA" b="1" i="1" dirty="0"/>
              <a:t>Overview. </a:t>
            </a:r>
            <a:r>
              <a:rPr lang="en-US" dirty="0"/>
              <a:t>The pelvic floor might more usefully be called the pelvic hammock, both for psychological reasons (a hammock sounds softer than a floor) and descriptive reasons. These muscles form a supportive hammock for the pelvic organs, secured to the coccyx behind, the pubis in front, the ischial tuberosities on either side, as well as to various connective tissue structures in between. The muscle group has openings to admit the rectum, the vagina, and the urethra, and parts of it serve as sphincters for these passages. It is common for people to hold tension in the pelvic floor muscles along with the buttock muscles, and this tension can affect the pelvic organs and cause discomfort in such activities as bowel movements </a:t>
            </a:r>
            <a:r>
              <a:rPr lang="en-CA" dirty="0"/>
              <a:t>and sexual intercourse. </a:t>
            </a:r>
          </a:p>
        </p:txBody>
      </p:sp>
    </p:spTree>
    <p:extLst>
      <p:ext uri="{BB962C8B-B14F-4D97-AF65-F5344CB8AC3E}">
        <p14:creationId xmlns:p14="http://schemas.microsoft.com/office/powerpoint/2010/main" val="4120440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85FF4B-A0B5-5A62-4168-2456C3D2B139}"/>
              </a:ext>
            </a:extLst>
          </p:cNvPr>
          <p:cNvSpPr>
            <a:spLocks noGrp="1"/>
          </p:cNvSpPr>
          <p:nvPr>
            <p:ph idx="1"/>
          </p:nvPr>
        </p:nvSpPr>
        <p:spPr/>
        <p:txBody>
          <a:bodyPr/>
          <a:lstStyle/>
          <a:p>
            <a:r>
              <a:rPr lang="en-US" dirty="0"/>
              <a:t>Some examination and treatment of these muscles can be carried out externally, working between the buttocks and on the perineum, but a thorough and effective treatment will often require internal work through the rectum. Internal examination and treatment of the pelvic floor muscles is an advanced, specialized technique that is beyond the scope of this book. For external work between the buttocks or on the perineum, the client may lie prone, preferably with a pillow or </a:t>
            </a:r>
            <a:r>
              <a:rPr lang="en-CA" dirty="0"/>
              <a:t>bolster under the hips.</a:t>
            </a:r>
          </a:p>
          <a:p>
            <a:endParaRPr lang="en-CA" dirty="0"/>
          </a:p>
        </p:txBody>
      </p:sp>
    </p:spTree>
    <p:extLst>
      <p:ext uri="{BB962C8B-B14F-4D97-AF65-F5344CB8AC3E}">
        <p14:creationId xmlns:p14="http://schemas.microsoft.com/office/powerpoint/2010/main" val="3801783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74154-1EC6-E3C0-A810-B20FB81E9270}"/>
              </a:ext>
            </a:extLst>
          </p:cNvPr>
          <p:cNvSpPr>
            <a:spLocks noGrp="1"/>
          </p:cNvSpPr>
          <p:nvPr>
            <p:ph type="title"/>
          </p:nvPr>
        </p:nvSpPr>
        <p:spPr/>
        <p:txBody>
          <a:bodyPr>
            <a:normAutofit/>
          </a:bodyPr>
          <a:lstStyle/>
          <a:p>
            <a:r>
              <a:rPr lang="en-US" sz="3200" dirty="0">
                <a:solidFill>
                  <a:srgbClr val="1E6FD0"/>
                </a:solidFill>
              </a:rPr>
              <a:t>Coccygeus cock-SIDGE-us</a:t>
            </a:r>
            <a:br>
              <a:rPr lang="en-US" dirty="0"/>
            </a:br>
            <a:r>
              <a:rPr lang="en-US" sz="2200" dirty="0"/>
              <a:t>Etymology Latin, relating to the coccyx, from Greek </a:t>
            </a:r>
            <a:r>
              <a:rPr lang="en-US" sz="2200" dirty="0" err="1"/>
              <a:t>kokkyx</a:t>
            </a:r>
            <a:r>
              <a:rPr lang="en-US" sz="2200" dirty="0"/>
              <a:t>, cuckoo, coccyx</a:t>
            </a:r>
            <a:endParaRPr lang="en-CA" sz="2200" dirty="0"/>
          </a:p>
        </p:txBody>
      </p:sp>
      <p:sp>
        <p:nvSpPr>
          <p:cNvPr id="3" name="Content Placeholder 2">
            <a:extLst>
              <a:ext uri="{FF2B5EF4-FFF2-40B4-BE49-F238E27FC236}">
                <a16:creationId xmlns:a16="http://schemas.microsoft.com/office/drawing/2014/main" id="{BDD140A9-CD75-DC76-87C3-E88120A8C481}"/>
              </a:ext>
            </a:extLst>
          </p:cNvPr>
          <p:cNvSpPr>
            <a:spLocks noGrp="1"/>
          </p:cNvSpPr>
          <p:nvPr>
            <p:ph idx="1"/>
          </p:nvPr>
        </p:nvSpPr>
        <p:spPr/>
        <p:txBody>
          <a:bodyPr>
            <a:normAutofit lnSpcReduction="10000"/>
          </a:bodyPr>
          <a:lstStyle/>
          <a:p>
            <a:r>
              <a:rPr lang="en-CA" b="1" dirty="0"/>
              <a:t>Attachments. </a:t>
            </a:r>
            <a:r>
              <a:rPr lang="en-US" dirty="0"/>
              <a:t>Inferiorly, to the spine of the ischium and the sacrospinous ligament Superiorly, to the sides of the lower part of the sacrum and the upper part of the coccyx</a:t>
            </a:r>
          </a:p>
          <a:p>
            <a:r>
              <a:rPr lang="en-CA" b="1" dirty="0"/>
              <a:t>Palpation. </a:t>
            </a:r>
            <a:r>
              <a:rPr lang="en-US" dirty="0"/>
              <a:t>The superior attachments can be palpated externally on either side of the coccyx. The muscle can be palpated internally with the index finger from the coccyx moving inferiorly and laterally. Its architecture is convergent. </a:t>
            </a:r>
          </a:p>
          <a:p>
            <a:r>
              <a:rPr lang="en-CA" b="1" dirty="0"/>
              <a:t>Action. </a:t>
            </a:r>
            <a:r>
              <a:rPr lang="en-US" dirty="0"/>
              <a:t>Assists in the support of the pelvic floor, especially when intra-abdominal pressures increase. Wagging of tail </a:t>
            </a:r>
            <a:r>
              <a:rPr lang="en-CA" dirty="0"/>
              <a:t>(flexion of coccyx).</a:t>
            </a:r>
          </a:p>
          <a:p>
            <a:r>
              <a:rPr lang="en-CA" b="1" dirty="0"/>
              <a:t>Referral Areas. </a:t>
            </a:r>
            <a:r>
              <a:rPr lang="en-US" dirty="0"/>
              <a:t>To the lower sacrum, the coccyx, and the surrounding area (medial aspect of the buttocks)</a:t>
            </a:r>
            <a:endParaRPr lang="en-CA" dirty="0"/>
          </a:p>
          <a:p>
            <a:r>
              <a:rPr lang="en-US" dirty="0">
                <a:solidFill>
                  <a:srgbClr val="1E6FD0"/>
                </a:solidFill>
              </a:rPr>
              <a:t>Manual Therapy</a:t>
            </a:r>
            <a:r>
              <a:rPr lang="en-US" dirty="0"/>
              <a:t>. See below.</a:t>
            </a:r>
            <a:endParaRPr lang="en-CA" dirty="0"/>
          </a:p>
        </p:txBody>
      </p:sp>
    </p:spTree>
    <p:extLst>
      <p:ext uri="{BB962C8B-B14F-4D97-AF65-F5344CB8AC3E}">
        <p14:creationId xmlns:p14="http://schemas.microsoft.com/office/powerpoint/2010/main" val="1021401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512D22-7795-1926-5477-BD0B9399258F}"/>
              </a:ext>
            </a:extLst>
          </p:cNvPr>
          <p:cNvPicPr>
            <a:picLocks noChangeAspect="1"/>
          </p:cNvPicPr>
          <p:nvPr/>
        </p:nvPicPr>
        <p:blipFill>
          <a:blip r:embed="rId2"/>
          <a:stretch>
            <a:fillRect/>
          </a:stretch>
        </p:blipFill>
        <p:spPr>
          <a:xfrm>
            <a:off x="5458984" y="1660332"/>
            <a:ext cx="5928344" cy="3599691"/>
          </a:xfrm>
          <a:prstGeom prst="rect">
            <a:avLst/>
          </a:prstGeom>
          <a:noFill/>
        </p:spPr>
      </p:pic>
      <p:sp>
        <p:nvSpPr>
          <p:cNvPr id="12" name="Text Placeholder 3">
            <a:extLst>
              <a:ext uri="{FF2B5EF4-FFF2-40B4-BE49-F238E27FC236}">
                <a16:creationId xmlns:a16="http://schemas.microsoft.com/office/drawing/2014/main" id="{F9848F88-5882-7663-A485-F558F9C1F142}"/>
              </a:ext>
            </a:extLst>
          </p:cNvPr>
          <p:cNvSpPr>
            <a:spLocks noGrp="1"/>
          </p:cNvSpPr>
          <p:nvPr>
            <p:ph type="body" sz="half" idx="2"/>
          </p:nvPr>
        </p:nvSpPr>
        <p:spPr>
          <a:xfrm>
            <a:off x="643465" y="3043050"/>
            <a:ext cx="3517567" cy="3064505"/>
          </a:xfrm>
        </p:spPr>
        <p:txBody>
          <a:bodyPr/>
          <a:lstStyle/>
          <a:p>
            <a:r>
              <a:rPr lang="en-CA" dirty="0"/>
              <a:t>Anatomy of coccygeus</a:t>
            </a:r>
            <a:endParaRPr lang="en-US" dirty="0"/>
          </a:p>
        </p:txBody>
      </p:sp>
    </p:spTree>
    <p:extLst>
      <p:ext uri="{BB962C8B-B14F-4D97-AF65-F5344CB8AC3E}">
        <p14:creationId xmlns:p14="http://schemas.microsoft.com/office/powerpoint/2010/main" val="2184706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B8EEE-D9A2-DC0D-48E5-5CEBF4388310}"/>
              </a:ext>
            </a:extLst>
          </p:cNvPr>
          <p:cNvSpPr>
            <a:spLocks noGrp="1"/>
          </p:cNvSpPr>
          <p:nvPr>
            <p:ph type="title"/>
          </p:nvPr>
        </p:nvSpPr>
        <p:spPr/>
        <p:txBody>
          <a:bodyPr>
            <a:normAutofit/>
          </a:bodyPr>
          <a:lstStyle/>
          <a:p>
            <a:r>
              <a:rPr lang="en-CA" sz="3200" dirty="0">
                <a:solidFill>
                  <a:srgbClr val="1E6FD0"/>
                </a:solidFill>
              </a:rPr>
              <a:t>Levator ani le-VAY-ter AYN-eye</a:t>
            </a:r>
            <a:br>
              <a:rPr lang="en-CA" dirty="0"/>
            </a:br>
            <a:r>
              <a:rPr lang="en-CA" sz="2200" dirty="0"/>
              <a:t>Etymology Latin levator, raiser + ani, of the anus</a:t>
            </a:r>
          </a:p>
        </p:txBody>
      </p:sp>
      <p:sp>
        <p:nvSpPr>
          <p:cNvPr id="3" name="Content Placeholder 2">
            <a:extLst>
              <a:ext uri="{FF2B5EF4-FFF2-40B4-BE49-F238E27FC236}">
                <a16:creationId xmlns:a16="http://schemas.microsoft.com/office/drawing/2014/main" id="{891191E1-DC67-315F-7238-A1AADDE9BA33}"/>
              </a:ext>
            </a:extLst>
          </p:cNvPr>
          <p:cNvSpPr>
            <a:spLocks noGrp="1"/>
          </p:cNvSpPr>
          <p:nvPr>
            <p:ph idx="1"/>
          </p:nvPr>
        </p:nvSpPr>
        <p:spPr/>
        <p:txBody>
          <a:bodyPr>
            <a:normAutofit/>
          </a:bodyPr>
          <a:lstStyle/>
          <a:p>
            <a:r>
              <a:rPr lang="en-CA" b="1" dirty="0"/>
              <a:t>Overview. </a:t>
            </a:r>
            <a:r>
              <a:rPr lang="en-US" dirty="0"/>
              <a:t>Levator ani is comprised of the pubococcygeus, iliococcygeus, and puborectalis muscles, forming the pelvic </a:t>
            </a:r>
            <a:r>
              <a:rPr lang="en-CA" dirty="0"/>
              <a:t>diaphragm.</a:t>
            </a:r>
          </a:p>
          <a:p>
            <a:r>
              <a:rPr lang="en-CA" b="1" dirty="0"/>
              <a:t>Attachments. </a:t>
            </a:r>
            <a:r>
              <a:rPr lang="en-US" dirty="0"/>
              <a:t>Anteriorly, to the posterior body of the pubis, the tendinous arch of the obturator fascia, and the spine of </a:t>
            </a:r>
            <a:r>
              <a:rPr lang="en-CA" dirty="0"/>
              <a:t>the ischium. </a:t>
            </a:r>
            <a:r>
              <a:rPr lang="en-US" dirty="0"/>
              <a:t>Posteriorly, to the anococcygeal ligament, the sides of the lower part of the sacrum and of the coccyx</a:t>
            </a:r>
          </a:p>
          <a:p>
            <a:r>
              <a:rPr lang="en-CA" b="1" dirty="0"/>
              <a:t>Palpation. </a:t>
            </a:r>
            <a:r>
              <a:rPr lang="en-US" dirty="0"/>
              <a:t>Can only be palpated internally. </a:t>
            </a:r>
            <a:r>
              <a:rPr lang="en-CA" b="1" dirty="0"/>
              <a:t>Action. </a:t>
            </a:r>
            <a:r>
              <a:rPr lang="en-US" dirty="0"/>
              <a:t>Resists prolapsing forces and draws the anus upward following defecation; helps support the pelvic viscera.</a:t>
            </a:r>
          </a:p>
          <a:p>
            <a:r>
              <a:rPr lang="en-CA" b="1" dirty="0"/>
              <a:t>Referral Area. </a:t>
            </a:r>
            <a:r>
              <a:rPr lang="en-US" dirty="0"/>
              <a:t>To the lower sacrum, the coccyx, and the surrounding area (medial aspect of the buttocks)</a:t>
            </a:r>
            <a:r>
              <a:rPr lang="en-CA" b="1" dirty="0"/>
              <a:t>.</a:t>
            </a:r>
            <a:endParaRPr lang="en-US" dirty="0"/>
          </a:p>
        </p:txBody>
      </p:sp>
    </p:spTree>
    <p:extLst>
      <p:ext uri="{BB962C8B-B14F-4D97-AF65-F5344CB8AC3E}">
        <p14:creationId xmlns:p14="http://schemas.microsoft.com/office/powerpoint/2010/main" val="2480213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ECA5CB-19FF-E7CC-7A50-EB2DB4DDF309}"/>
              </a:ext>
            </a:extLst>
          </p:cNvPr>
          <p:cNvPicPr>
            <a:picLocks noChangeAspect="1"/>
          </p:cNvPicPr>
          <p:nvPr/>
        </p:nvPicPr>
        <p:blipFill>
          <a:blip r:embed="rId2"/>
          <a:stretch>
            <a:fillRect/>
          </a:stretch>
        </p:blipFill>
        <p:spPr>
          <a:xfrm>
            <a:off x="5458984" y="1800177"/>
            <a:ext cx="5928344" cy="3320001"/>
          </a:xfrm>
          <a:prstGeom prst="rect">
            <a:avLst/>
          </a:prstGeom>
          <a:noFill/>
        </p:spPr>
      </p:pic>
      <p:sp>
        <p:nvSpPr>
          <p:cNvPr id="13" name="Text Placeholder 3">
            <a:extLst>
              <a:ext uri="{FF2B5EF4-FFF2-40B4-BE49-F238E27FC236}">
                <a16:creationId xmlns:a16="http://schemas.microsoft.com/office/drawing/2014/main" id="{0B2C673E-5049-D443-7B13-0B83ADAD48FC}"/>
              </a:ext>
            </a:extLst>
          </p:cNvPr>
          <p:cNvSpPr>
            <a:spLocks noGrp="1"/>
          </p:cNvSpPr>
          <p:nvPr>
            <p:ph type="body" sz="half" idx="2"/>
          </p:nvPr>
        </p:nvSpPr>
        <p:spPr>
          <a:xfrm>
            <a:off x="643465" y="3043050"/>
            <a:ext cx="3517567" cy="3064505"/>
          </a:xfrm>
        </p:spPr>
        <p:txBody>
          <a:bodyPr/>
          <a:lstStyle/>
          <a:p>
            <a:r>
              <a:rPr lang="en-CA" dirty="0"/>
              <a:t>Anatomy of levator ani</a:t>
            </a:r>
            <a:endParaRPr lang="en-US" dirty="0"/>
          </a:p>
        </p:txBody>
      </p:sp>
    </p:spTree>
    <p:extLst>
      <p:ext uri="{BB962C8B-B14F-4D97-AF65-F5344CB8AC3E}">
        <p14:creationId xmlns:p14="http://schemas.microsoft.com/office/powerpoint/2010/main" val="1009195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293956-DC5D-B1A8-8D45-0733A1FFD1F5}"/>
              </a:ext>
            </a:extLst>
          </p:cNvPr>
          <p:cNvSpPr>
            <a:spLocks noGrp="1"/>
          </p:cNvSpPr>
          <p:nvPr>
            <p:ph idx="1"/>
          </p:nvPr>
        </p:nvSpPr>
        <p:spPr/>
        <p:txBody>
          <a:bodyPr>
            <a:normAutofit/>
          </a:bodyPr>
          <a:lstStyle/>
          <a:p>
            <a:r>
              <a:rPr lang="en-CA" b="1" dirty="0">
                <a:solidFill>
                  <a:srgbClr val="1E6FD0"/>
                </a:solidFill>
              </a:rPr>
              <a:t>Manual Therapy</a:t>
            </a:r>
          </a:p>
          <a:p>
            <a:r>
              <a:rPr lang="en-US" dirty="0"/>
              <a:t>Levator ani cannot be externally treated effectively. </a:t>
            </a:r>
            <a:r>
              <a:rPr lang="en-US" b="1" dirty="0"/>
              <a:t>Manual Therapy for the Pelvic Floor Muscles and Obturator Internus</a:t>
            </a:r>
          </a:p>
          <a:p>
            <a:r>
              <a:rPr lang="en-CA" b="1" i="1" dirty="0"/>
              <a:t>Compression</a:t>
            </a:r>
          </a:p>
          <a:p>
            <a:r>
              <a:rPr lang="en-US" dirty="0"/>
              <a:t>The client lies prone. A pillow may be placed under the client's pelvis. The therapist stands beside the client at the hip. Place the palm of the gloved hand nearest the client on the opposite buttock, inserting the thumb between the buttocks to rest on the inferior end of the coccyx externally. Press firmly under the coccyx, then into the tissue on either side of the coccyx, looking for tender spots. Hold for release.</a:t>
            </a:r>
            <a:endParaRPr lang="en-CA" dirty="0"/>
          </a:p>
        </p:txBody>
      </p:sp>
    </p:spTree>
    <p:extLst>
      <p:ext uri="{BB962C8B-B14F-4D97-AF65-F5344CB8AC3E}">
        <p14:creationId xmlns:p14="http://schemas.microsoft.com/office/powerpoint/2010/main" val="1493300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FC42A10-03A3-BF28-A97E-612321817270}"/>
              </a:ext>
            </a:extLst>
          </p:cNvPr>
          <p:cNvPicPr>
            <a:picLocks noChangeAspect="1"/>
          </p:cNvPicPr>
          <p:nvPr/>
        </p:nvPicPr>
        <p:blipFill>
          <a:blip r:embed="rId2"/>
          <a:stretch>
            <a:fillRect/>
          </a:stretch>
        </p:blipFill>
        <p:spPr>
          <a:xfrm>
            <a:off x="5458984" y="1437613"/>
            <a:ext cx="5928344" cy="4045128"/>
          </a:xfrm>
          <a:prstGeom prst="rect">
            <a:avLst/>
          </a:prstGeom>
          <a:noFill/>
        </p:spPr>
      </p:pic>
      <p:sp>
        <p:nvSpPr>
          <p:cNvPr id="13" name="Text Placeholder 3">
            <a:extLst>
              <a:ext uri="{FF2B5EF4-FFF2-40B4-BE49-F238E27FC236}">
                <a16:creationId xmlns:a16="http://schemas.microsoft.com/office/drawing/2014/main" id="{ABC7096F-715B-3E53-A83E-C4DCBA773028}"/>
              </a:ext>
            </a:extLst>
          </p:cNvPr>
          <p:cNvSpPr>
            <a:spLocks noGrp="1"/>
          </p:cNvSpPr>
          <p:nvPr>
            <p:ph type="body" sz="half" idx="2"/>
          </p:nvPr>
        </p:nvSpPr>
        <p:spPr>
          <a:xfrm>
            <a:off x="643465" y="3043050"/>
            <a:ext cx="3517567" cy="3064505"/>
          </a:xfrm>
        </p:spPr>
        <p:txBody>
          <a:bodyPr/>
          <a:lstStyle/>
          <a:p>
            <a:r>
              <a:rPr lang="en-US" dirty="0"/>
              <a:t>External examination under the coccyx</a:t>
            </a:r>
          </a:p>
        </p:txBody>
      </p:sp>
    </p:spTree>
    <p:extLst>
      <p:ext uri="{BB962C8B-B14F-4D97-AF65-F5344CB8AC3E}">
        <p14:creationId xmlns:p14="http://schemas.microsoft.com/office/powerpoint/2010/main" val="2857011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368E4B-1270-12F2-71A4-62CE1A22A141}"/>
              </a:ext>
            </a:extLst>
          </p:cNvPr>
          <p:cNvSpPr>
            <a:spLocks noGrp="1"/>
          </p:cNvSpPr>
          <p:nvPr>
            <p:ph idx="1"/>
          </p:nvPr>
        </p:nvSpPr>
        <p:spPr/>
        <p:txBody>
          <a:bodyPr/>
          <a:lstStyle/>
          <a:p>
            <a:r>
              <a:rPr lang="en-US" dirty="0"/>
              <a:t>Repeat this procedure, shifting the thumb in an inferior direction, exploring the pelvic floor muscles and the inner aspect of gluteus maximus.</a:t>
            </a:r>
          </a:p>
          <a:p>
            <a:r>
              <a:rPr lang="en-US" dirty="0"/>
              <a:t>At the level of the obturator foramen, press into the foramen to explore obturator internus, holding for release as necessary.</a:t>
            </a:r>
            <a:endParaRPr lang="en-CA" dirty="0"/>
          </a:p>
        </p:txBody>
      </p:sp>
    </p:spTree>
    <p:extLst>
      <p:ext uri="{BB962C8B-B14F-4D97-AF65-F5344CB8AC3E}">
        <p14:creationId xmlns:p14="http://schemas.microsoft.com/office/powerpoint/2010/main" val="3019138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59332E0-83CF-2E88-B72C-45BA04B17992}"/>
              </a:ext>
            </a:extLst>
          </p:cNvPr>
          <p:cNvPicPr>
            <a:picLocks noChangeAspect="1"/>
          </p:cNvPicPr>
          <p:nvPr/>
        </p:nvPicPr>
        <p:blipFill>
          <a:blip r:embed="rId2"/>
          <a:stretch>
            <a:fillRect/>
          </a:stretch>
        </p:blipFill>
        <p:spPr>
          <a:xfrm>
            <a:off x="5458984" y="1355212"/>
            <a:ext cx="5928344" cy="4209930"/>
          </a:xfrm>
          <a:prstGeom prst="rect">
            <a:avLst/>
          </a:prstGeom>
          <a:noFill/>
        </p:spPr>
      </p:pic>
      <p:sp>
        <p:nvSpPr>
          <p:cNvPr id="13" name="Text Placeholder 3">
            <a:extLst>
              <a:ext uri="{FF2B5EF4-FFF2-40B4-BE49-F238E27FC236}">
                <a16:creationId xmlns:a16="http://schemas.microsoft.com/office/drawing/2014/main" id="{D9F93DD4-B631-4CBA-76B1-F9628FA5144D}"/>
              </a:ext>
            </a:extLst>
          </p:cNvPr>
          <p:cNvSpPr>
            <a:spLocks noGrp="1"/>
          </p:cNvSpPr>
          <p:nvPr>
            <p:ph type="body" sz="half" idx="2"/>
          </p:nvPr>
        </p:nvSpPr>
        <p:spPr>
          <a:xfrm>
            <a:off x="643465" y="3043050"/>
            <a:ext cx="3517567" cy="3064505"/>
          </a:xfrm>
        </p:spPr>
        <p:txBody>
          <a:bodyPr/>
          <a:lstStyle/>
          <a:p>
            <a:r>
              <a:rPr lang="en-US" dirty="0"/>
              <a:t>External examination and treatment between the buttocks</a:t>
            </a:r>
          </a:p>
        </p:txBody>
      </p:sp>
    </p:spTree>
    <p:extLst>
      <p:ext uri="{BB962C8B-B14F-4D97-AF65-F5344CB8AC3E}">
        <p14:creationId xmlns:p14="http://schemas.microsoft.com/office/powerpoint/2010/main" val="2674639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037E34A-4D63-D73B-CB3F-01C14ECE3625}"/>
              </a:ext>
            </a:extLst>
          </p:cNvPr>
          <p:cNvPicPr>
            <a:picLocks noChangeAspect="1"/>
          </p:cNvPicPr>
          <p:nvPr/>
        </p:nvPicPr>
        <p:blipFill>
          <a:blip r:embed="rId2"/>
          <a:stretch>
            <a:fillRect/>
          </a:stretch>
        </p:blipFill>
        <p:spPr>
          <a:xfrm>
            <a:off x="5458984" y="1430123"/>
            <a:ext cx="5928344" cy="4060109"/>
          </a:xfrm>
          <a:prstGeom prst="rect">
            <a:avLst/>
          </a:prstGeom>
          <a:noFill/>
        </p:spPr>
      </p:pic>
      <p:sp>
        <p:nvSpPr>
          <p:cNvPr id="13" name="Text Placeholder 3">
            <a:extLst>
              <a:ext uri="{FF2B5EF4-FFF2-40B4-BE49-F238E27FC236}">
                <a16:creationId xmlns:a16="http://schemas.microsoft.com/office/drawing/2014/main" id="{ABDE6D38-9DB5-0015-60C5-2414C4AF280D}"/>
              </a:ext>
            </a:extLst>
          </p:cNvPr>
          <p:cNvSpPr>
            <a:spLocks noGrp="1"/>
          </p:cNvSpPr>
          <p:nvPr>
            <p:ph type="body" sz="half" idx="2"/>
          </p:nvPr>
        </p:nvSpPr>
        <p:spPr>
          <a:xfrm>
            <a:off x="643465" y="3043050"/>
            <a:ext cx="3517567" cy="3064505"/>
          </a:xfrm>
        </p:spPr>
        <p:txBody>
          <a:bodyPr/>
          <a:lstStyle/>
          <a:p>
            <a:r>
              <a:rPr lang="en-CA" dirty="0"/>
              <a:t>Compression of obturator internus</a:t>
            </a:r>
            <a:endParaRPr lang="en-US" dirty="0"/>
          </a:p>
        </p:txBody>
      </p:sp>
    </p:spTree>
    <p:extLst>
      <p:ext uri="{BB962C8B-B14F-4D97-AF65-F5344CB8AC3E}">
        <p14:creationId xmlns:p14="http://schemas.microsoft.com/office/powerpoint/2010/main" val="17224502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4740D-3185-168A-619B-077CBDDC7817}"/>
              </a:ext>
            </a:extLst>
          </p:cNvPr>
          <p:cNvSpPr>
            <a:spLocks noGrp="1"/>
          </p:cNvSpPr>
          <p:nvPr>
            <p:ph type="title"/>
          </p:nvPr>
        </p:nvSpPr>
        <p:spPr/>
        <p:txBody>
          <a:bodyPr>
            <a:normAutofit/>
          </a:bodyPr>
          <a:lstStyle/>
          <a:p>
            <a:r>
              <a:rPr lang="en-CA" sz="3200" dirty="0">
                <a:solidFill>
                  <a:srgbClr val="1E6FD0"/>
                </a:solidFill>
              </a:rPr>
              <a:t>Gluteal Muscles</a:t>
            </a:r>
          </a:p>
        </p:txBody>
      </p:sp>
      <p:sp>
        <p:nvSpPr>
          <p:cNvPr id="3" name="Content Placeholder 2">
            <a:extLst>
              <a:ext uri="{FF2B5EF4-FFF2-40B4-BE49-F238E27FC236}">
                <a16:creationId xmlns:a16="http://schemas.microsoft.com/office/drawing/2014/main" id="{2D95540D-02EA-0328-06AD-A583F195957E}"/>
              </a:ext>
            </a:extLst>
          </p:cNvPr>
          <p:cNvSpPr>
            <a:spLocks noGrp="1"/>
          </p:cNvSpPr>
          <p:nvPr>
            <p:ph idx="1"/>
          </p:nvPr>
        </p:nvSpPr>
        <p:spPr/>
        <p:txBody>
          <a:bodyPr/>
          <a:lstStyle/>
          <a:p>
            <a:r>
              <a:rPr lang="en-CA" b="1" i="1" dirty="0"/>
              <a:t>Overview</a:t>
            </a:r>
          </a:p>
          <a:p>
            <a:r>
              <a:rPr lang="en-US" dirty="0"/>
              <a:t>Since gluteus maximus covers gluteus medius and much of gluteus </a:t>
            </a:r>
            <a:r>
              <a:rPr lang="en-US" dirty="0" err="1"/>
              <a:t>minimus</a:t>
            </a:r>
            <a:r>
              <a:rPr lang="en-US" dirty="0"/>
              <a:t>, much of the work on the buttock applies to all three muscles, especially over the lateral aspect. The only distinction lies in the intention and depth of the work. Therapy of the gluteal muscles will be found after descriptions of all the individual muscles.</a:t>
            </a:r>
            <a:endParaRPr lang="en-CA" dirty="0"/>
          </a:p>
        </p:txBody>
      </p:sp>
    </p:spTree>
    <p:extLst>
      <p:ext uri="{BB962C8B-B14F-4D97-AF65-F5344CB8AC3E}">
        <p14:creationId xmlns:p14="http://schemas.microsoft.com/office/powerpoint/2010/main" val="4038899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E9365-B78D-4739-2E66-03106FDC0DF2}"/>
              </a:ext>
            </a:extLst>
          </p:cNvPr>
          <p:cNvSpPr>
            <a:spLocks noGrp="1"/>
          </p:cNvSpPr>
          <p:nvPr>
            <p:ph type="title"/>
          </p:nvPr>
        </p:nvSpPr>
        <p:spPr/>
        <p:txBody>
          <a:bodyPr>
            <a:normAutofit/>
          </a:bodyPr>
          <a:lstStyle/>
          <a:p>
            <a:r>
              <a:rPr lang="en-CA" sz="3600" dirty="0">
                <a:solidFill>
                  <a:srgbClr val="1E6FD0"/>
                </a:solidFill>
              </a:rPr>
              <a:t>Gluteus Maximus GLUE-tee-us MAX-im-us</a:t>
            </a:r>
            <a:br>
              <a:rPr lang="en-CA" dirty="0"/>
            </a:br>
            <a:r>
              <a:rPr lang="en-CA" sz="2200" dirty="0"/>
              <a:t>Etymology Latin gluteus, buttock muscle + maximus, largest</a:t>
            </a:r>
          </a:p>
        </p:txBody>
      </p:sp>
      <p:sp>
        <p:nvSpPr>
          <p:cNvPr id="3" name="Content Placeholder 2">
            <a:extLst>
              <a:ext uri="{FF2B5EF4-FFF2-40B4-BE49-F238E27FC236}">
                <a16:creationId xmlns:a16="http://schemas.microsoft.com/office/drawing/2014/main" id="{06436DBD-BC82-C034-F401-FEAD9C49ED13}"/>
              </a:ext>
            </a:extLst>
          </p:cNvPr>
          <p:cNvSpPr>
            <a:spLocks noGrp="1"/>
          </p:cNvSpPr>
          <p:nvPr>
            <p:ph idx="1"/>
          </p:nvPr>
        </p:nvSpPr>
        <p:spPr/>
        <p:txBody>
          <a:bodyPr>
            <a:normAutofit lnSpcReduction="10000"/>
          </a:bodyPr>
          <a:lstStyle/>
          <a:p>
            <a:r>
              <a:rPr lang="en-CA" b="1" dirty="0"/>
              <a:t>Overview. </a:t>
            </a:r>
            <a:r>
              <a:rPr lang="en-US" dirty="0"/>
              <a:t>Gluteus maximus is the powerful climbing muscle, antagonist to iliopsoas. It is very commonly involved in </a:t>
            </a:r>
            <a:r>
              <a:rPr lang="en-CA" dirty="0"/>
              <a:t>low back pain.</a:t>
            </a:r>
          </a:p>
          <a:p>
            <a:r>
              <a:rPr lang="en-CA" b="1" dirty="0"/>
              <a:t>Attachments. </a:t>
            </a:r>
            <a:r>
              <a:rPr lang="en-US" dirty="0"/>
              <a:t>Superiorly, to the ilium behind the posterior gluteal line, to the posterior surface of the sacrum and coccyx, and to the </a:t>
            </a:r>
            <a:r>
              <a:rPr lang="en-US" dirty="0" err="1"/>
              <a:t>sacrotuberous</a:t>
            </a:r>
            <a:r>
              <a:rPr lang="en-US" dirty="0"/>
              <a:t> ligament Inferiorly, to the iliotibial band of the fascia </a:t>
            </a:r>
            <a:r>
              <a:rPr lang="en-US" dirty="0" err="1"/>
              <a:t>lata</a:t>
            </a:r>
            <a:r>
              <a:rPr lang="en-US" dirty="0"/>
              <a:t> (superficial three-quarters) and to the gluteal tuberosity (posterolateral proximal one-quarter) of the femur.</a:t>
            </a:r>
          </a:p>
          <a:p>
            <a:r>
              <a:rPr lang="en-CA" b="1" dirty="0"/>
              <a:t>Palpation. </a:t>
            </a:r>
            <a:r>
              <a:rPr lang="en-US" dirty="0"/>
              <a:t>Discernible over most of the buttock, moving downward diagonally to the iliotibial band. Medial edge is discernible between the buttocks. Architecture is convergent, and fibers are primarily diagonal. </a:t>
            </a:r>
            <a:r>
              <a:rPr lang="en-CA" b="1" dirty="0"/>
              <a:t>Action. </a:t>
            </a:r>
            <a:r>
              <a:rPr lang="en-US" dirty="0"/>
              <a:t>Extends the thigh, especially from a flexed position, as in climbing stairs or rising from a sitting position. </a:t>
            </a:r>
            <a:r>
              <a:rPr lang="en-CA" b="1" dirty="0"/>
              <a:t>Referral Areas. </a:t>
            </a:r>
            <a:r>
              <a:rPr lang="en-US" dirty="0"/>
              <a:t>To the entire buttock and into the upper posterior thigh</a:t>
            </a:r>
            <a:endParaRPr lang="en-CA" dirty="0"/>
          </a:p>
        </p:txBody>
      </p:sp>
    </p:spTree>
    <p:extLst>
      <p:ext uri="{BB962C8B-B14F-4D97-AF65-F5344CB8AC3E}">
        <p14:creationId xmlns:p14="http://schemas.microsoft.com/office/powerpoint/2010/main" val="3712639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1527B21-015A-A342-59C3-FB7F5B613F06}"/>
              </a:ext>
            </a:extLst>
          </p:cNvPr>
          <p:cNvPicPr>
            <a:picLocks noChangeAspect="1"/>
          </p:cNvPicPr>
          <p:nvPr/>
        </p:nvPicPr>
        <p:blipFill>
          <a:blip r:embed="rId2"/>
          <a:stretch>
            <a:fillRect/>
          </a:stretch>
        </p:blipFill>
        <p:spPr>
          <a:xfrm>
            <a:off x="5458984" y="1464581"/>
            <a:ext cx="5928344" cy="3991192"/>
          </a:xfrm>
          <a:prstGeom prst="rect">
            <a:avLst/>
          </a:prstGeom>
          <a:noFill/>
        </p:spPr>
      </p:pic>
      <p:sp>
        <p:nvSpPr>
          <p:cNvPr id="13" name="Text Placeholder 3">
            <a:extLst>
              <a:ext uri="{FF2B5EF4-FFF2-40B4-BE49-F238E27FC236}">
                <a16:creationId xmlns:a16="http://schemas.microsoft.com/office/drawing/2014/main" id="{01EBB67C-DB04-1492-828E-5698FAC140FF}"/>
              </a:ext>
            </a:extLst>
          </p:cNvPr>
          <p:cNvSpPr>
            <a:spLocks noGrp="1"/>
          </p:cNvSpPr>
          <p:nvPr>
            <p:ph type="body" sz="half" idx="2"/>
          </p:nvPr>
        </p:nvSpPr>
        <p:spPr>
          <a:xfrm>
            <a:off x="643465" y="3043050"/>
            <a:ext cx="3517567" cy="3064505"/>
          </a:xfrm>
        </p:spPr>
        <p:txBody>
          <a:bodyPr/>
          <a:lstStyle/>
          <a:p>
            <a:r>
              <a:rPr lang="en-CA" dirty="0"/>
              <a:t>Anatomy of gluteus maximus</a:t>
            </a:r>
            <a:endParaRPr lang="en-US" dirty="0"/>
          </a:p>
        </p:txBody>
      </p:sp>
    </p:spTree>
    <p:extLst>
      <p:ext uri="{BB962C8B-B14F-4D97-AF65-F5344CB8AC3E}">
        <p14:creationId xmlns:p14="http://schemas.microsoft.com/office/powerpoint/2010/main" val="1518721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F28DE-0BC6-6FBC-2BBC-4FDF8B3CB603}"/>
              </a:ext>
            </a:extLst>
          </p:cNvPr>
          <p:cNvSpPr>
            <a:spLocks noGrp="1"/>
          </p:cNvSpPr>
          <p:nvPr>
            <p:ph type="title"/>
          </p:nvPr>
        </p:nvSpPr>
        <p:spPr>
          <a:xfrm>
            <a:off x="1097280" y="286603"/>
            <a:ext cx="10058400" cy="993557"/>
          </a:xfrm>
        </p:spPr>
        <p:txBody>
          <a:bodyPr>
            <a:normAutofit/>
          </a:bodyPr>
          <a:lstStyle/>
          <a:p>
            <a:r>
              <a:rPr lang="en-CA" sz="3600" dirty="0">
                <a:solidFill>
                  <a:srgbClr val="1E6FD0"/>
                </a:solidFill>
              </a:rPr>
              <a:t>Gluteus Medius </a:t>
            </a:r>
            <a:endParaRPr lang="en-CA" sz="2200" dirty="0"/>
          </a:p>
        </p:txBody>
      </p:sp>
      <p:sp>
        <p:nvSpPr>
          <p:cNvPr id="3" name="Content Placeholder 2">
            <a:extLst>
              <a:ext uri="{FF2B5EF4-FFF2-40B4-BE49-F238E27FC236}">
                <a16:creationId xmlns:a16="http://schemas.microsoft.com/office/drawing/2014/main" id="{C45C3958-2D36-EA00-3BF0-2D11AA465800}"/>
              </a:ext>
            </a:extLst>
          </p:cNvPr>
          <p:cNvSpPr>
            <a:spLocks noGrp="1"/>
          </p:cNvSpPr>
          <p:nvPr>
            <p:ph idx="1"/>
          </p:nvPr>
        </p:nvSpPr>
        <p:spPr/>
        <p:txBody>
          <a:bodyPr>
            <a:normAutofit/>
          </a:bodyPr>
          <a:lstStyle/>
          <a:p>
            <a:r>
              <a:rPr lang="en-CA" b="1" dirty="0"/>
              <a:t>Overview. </a:t>
            </a:r>
            <a:r>
              <a:rPr lang="en-US" dirty="0"/>
              <a:t>Gluteus medius, with gluteus </a:t>
            </a:r>
            <a:r>
              <a:rPr lang="en-US" dirty="0" err="1"/>
              <a:t>minimus</a:t>
            </a:r>
            <a:r>
              <a:rPr lang="en-US" dirty="0"/>
              <a:t>, is a powerful abductor of the hip. It is very commonly involved in </a:t>
            </a:r>
            <a:r>
              <a:rPr lang="en-CA" dirty="0"/>
              <a:t>low back pain.</a:t>
            </a:r>
          </a:p>
          <a:p>
            <a:r>
              <a:rPr lang="en-CA" b="1" dirty="0"/>
              <a:t>Attachments. </a:t>
            </a:r>
            <a:r>
              <a:rPr lang="en-US" dirty="0"/>
              <a:t>Superiorly, to the ilium between the anterior and posterior gluteal lines Inferiorly, to the lateral surface of the greater trochanter</a:t>
            </a:r>
          </a:p>
          <a:p>
            <a:r>
              <a:rPr lang="en-CA" b="1" dirty="0"/>
              <a:t>Palpation. </a:t>
            </a:r>
            <a:r>
              <a:rPr lang="en-US" dirty="0"/>
              <a:t>Discernible only on the lateral and superior aspect of the buttock. Architecture is convergent, and fibers are </a:t>
            </a:r>
            <a:r>
              <a:rPr lang="en-CA" dirty="0"/>
              <a:t>diagonal.</a:t>
            </a:r>
          </a:p>
          <a:p>
            <a:r>
              <a:rPr lang="en-CA" b="1" dirty="0"/>
              <a:t>Action. </a:t>
            </a:r>
            <a:r>
              <a:rPr lang="en-US" dirty="0"/>
              <a:t>Abducts and contributes to rotation of the thigh; stabilizes the pelvis in walking</a:t>
            </a:r>
          </a:p>
          <a:p>
            <a:r>
              <a:rPr lang="en-CA" b="1" dirty="0"/>
              <a:t>Referral Areas. </a:t>
            </a:r>
            <a:r>
              <a:rPr lang="en-CA" dirty="0"/>
              <a:t>Over the buttock, Over the sacrum, </a:t>
            </a:r>
            <a:r>
              <a:rPr lang="en-US" dirty="0"/>
              <a:t>Into the medial lumbar region, Into the upper posterior thigh</a:t>
            </a:r>
            <a:endParaRPr lang="en-CA" dirty="0"/>
          </a:p>
        </p:txBody>
      </p:sp>
    </p:spTree>
    <p:extLst>
      <p:ext uri="{BB962C8B-B14F-4D97-AF65-F5344CB8AC3E}">
        <p14:creationId xmlns:p14="http://schemas.microsoft.com/office/powerpoint/2010/main" val="1146116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8C7BCA-A4A9-6B5C-D0C7-CDC80D7CCAB6}"/>
              </a:ext>
            </a:extLst>
          </p:cNvPr>
          <p:cNvPicPr>
            <a:picLocks noChangeAspect="1"/>
          </p:cNvPicPr>
          <p:nvPr/>
        </p:nvPicPr>
        <p:blipFill>
          <a:blip r:embed="rId2"/>
          <a:stretch>
            <a:fillRect/>
          </a:stretch>
        </p:blipFill>
        <p:spPr>
          <a:xfrm>
            <a:off x="5458984" y="1638371"/>
            <a:ext cx="5928344" cy="3643612"/>
          </a:xfrm>
          <a:prstGeom prst="rect">
            <a:avLst/>
          </a:prstGeom>
          <a:noFill/>
        </p:spPr>
      </p:pic>
      <p:sp>
        <p:nvSpPr>
          <p:cNvPr id="13" name="Text Placeholder 3">
            <a:extLst>
              <a:ext uri="{FF2B5EF4-FFF2-40B4-BE49-F238E27FC236}">
                <a16:creationId xmlns:a16="http://schemas.microsoft.com/office/drawing/2014/main" id="{0F0B2BED-BEC0-270F-3F02-A258D1C76996}"/>
              </a:ext>
            </a:extLst>
          </p:cNvPr>
          <p:cNvSpPr>
            <a:spLocks noGrp="1"/>
          </p:cNvSpPr>
          <p:nvPr>
            <p:ph type="body" sz="half" idx="2"/>
          </p:nvPr>
        </p:nvSpPr>
        <p:spPr>
          <a:xfrm>
            <a:off x="643465" y="3043050"/>
            <a:ext cx="3517567" cy="3064505"/>
          </a:xfrm>
        </p:spPr>
        <p:txBody>
          <a:bodyPr/>
          <a:lstStyle/>
          <a:p>
            <a:r>
              <a:rPr lang="en-CA" dirty="0"/>
              <a:t>Anatomy of gluteus medius</a:t>
            </a:r>
            <a:endParaRPr lang="en-US" dirty="0"/>
          </a:p>
        </p:txBody>
      </p:sp>
    </p:spTree>
    <p:extLst>
      <p:ext uri="{BB962C8B-B14F-4D97-AF65-F5344CB8AC3E}">
        <p14:creationId xmlns:p14="http://schemas.microsoft.com/office/powerpoint/2010/main" val="4283716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A1FF0-4F72-7E0D-1066-4BD1C2D11B60}"/>
              </a:ext>
            </a:extLst>
          </p:cNvPr>
          <p:cNvSpPr>
            <a:spLocks noGrp="1"/>
          </p:cNvSpPr>
          <p:nvPr>
            <p:ph type="title"/>
          </p:nvPr>
        </p:nvSpPr>
        <p:spPr>
          <a:xfrm>
            <a:off x="1097280" y="286604"/>
            <a:ext cx="10058400" cy="953800"/>
          </a:xfrm>
        </p:spPr>
        <p:txBody>
          <a:bodyPr>
            <a:normAutofit/>
          </a:bodyPr>
          <a:lstStyle/>
          <a:p>
            <a:r>
              <a:rPr lang="en-CA" sz="3600" dirty="0">
                <a:solidFill>
                  <a:srgbClr val="1E6FD0"/>
                </a:solidFill>
              </a:rPr>
              <a:t>Gluteus </a:t>
            </a:r>
            <a:r>
              <a:rPr lang="en-CA" sz="3600" dirty="0" err="1">
                <a:solidFill>
                  <a:srgbClr val="1E6FD0"/>
                </a:solidFill>
              </a:rPr>
              <a:t>Minimus</a:t>
            </a:r>
            <a:endParaRPr lang="en-CA" sz="2200" dirty="0"/>
          </a:p>
        </p:txBody>
      </p:sp>
      <p:sp>
        <p:nvSpPr>
          <p:cNvPr id="3" name="Content Placeholder 2">
            <a:extLst>
              <a:ext uri="{FF2B5EF4-FFF2-40B4-BE49-F238E27FC236}">
                <a16:creationId xmlns:a16="http://schemas.microsoft.com/office/drawing/2014/main" id="{DABC7308-E27D-031A-708C-1B0E0D8E1A45}"/>
              </a:ext>
            </a:extLst>
          </p:cNvPr>
          <p:cNvSpPr>
            <a:spLocks noGrp="1"/>
          </p:cNvSpPr>
          <p:nvPr>
            <p:ph idx="1"/>
          </p:nvPr>
        </p:nvSpPr>
        <p:spPr/>
        <p:txBody>
          <a:bodyPr>
            <a:normAutofit/>
          </a:bodyPr>
          <a:lstStyle/>
          <a:p>
            <a:r>
              <a:rPr lang="en-CA" b="1" dirty="0"/>
              <a:t>Overview. </a:t>
            </a:r>
            <a:r>
              <a:rPr lang="en-US" dirty="0"/>
              <a:t>Gluteus </a:t>
            </a:r>
            <a:r>
              <a:rPr lang="en-US" dirty="0" err="1"/>
              <a:t>minimus</a:t>
            </a:r>
            <a:r>
              <a:rPr lang="en-US" dirty="0"/>
              <a:t>, with gluteus medius, is a powerful abductor of the hip. It has a far-ranging pain referral pattern, and is commonly involved in hip and leg pain.</a:t>
            </a:r>
          </a:p>
          <a:p>
            <a:r>
              <a:rPr lang="en-CA" b="1" dirty="0"/>
              <a:t>Attachments. </a:t>
            </a:r>
            <a:r>
              <a:rPr lang="en-US" dirty="0"/>
              <a:t>Superiorly, to the ilium between the anterior and inferior gluteal lines. Inferiorly, to the greater trochanter of the femur</a:t>
            </a:r>
          </a:p>
          <a:p>
            <a:r>
              <a:rPr lang="en-CA" b="1" dirty="0"/>
              <a:t>Palpation. </a:t>
            </a:r>
            <a:r>
              <a:rPr lang="en-US" dirty="0"/>
              <a:t>Discernible on the lateral aspect of the buttock between gluteus medius and tensor fasciae </a:t>
            </a:r>
            <a:r>
              <a:rPr lang="en-US" dirty="0" err="1"/>
              <a:t>latae</a:t>
            </a:r>
            <a:r>
              <a:rPr lang="en-US" dirty="0"/>
              <a:t>. Architecture is </a:t>
            </a:r>
            <a:r>
              <a:rPr lang="en-CA" dirty="0"/>
              <a:t>convergent.</a:t>
            </a:r>
          </a:p>
          <a:p>
            <a:r>
              <a:rPr lang="en-CA" b="1" dirty="0"/>
              <a:t>Action. </a:t>
            </a:r>
            <a:r>
              <a:rPr lang="en-US" dirty="0"/>
              <a:t>Abducts and medially rotates the thigh</a:t>
            </a:r>
          </a:p>
          <a:p>
            <a:r>
              <a:rPr lang="en-CA" b="1" dirty="0"/>
              <a:t>Referral Areas. </a:t>
            </a:r>
            <a:r>
              <a:rPr lang="en-US" dirty="0"/>
              <a:t>Over the buttock and lateral hip, </a:t>
            </a:r>
            <a:r>
              <a:rPr lang="en-CA" dirty="0"/>
              <a:t>Over the posterior thigh, Over the posterior calf, Over the lateral thigh, </a:t>
            </a:r>
            <a:r>
              <a:rPr lang="en-US" dirty="0"/>
              <a:t>Over the lateral calf to the ankle</a:t>
            </a:r>
            <a:endParaRPr lang="en-CA" dirty="0"/>
          </a:p>
        </p:txBody>
      </p:sp>
    </p:spTree>
    <p:extLst>
      <p:ext uri="{BB962C8B-B14F-4D97-AF65-F5344CB8AC3E}">
        <p14:creationId xmlns:p14="http://schemas.microsoft.com/office/powerpoint/2010/main" val="2832586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7D6C3B4-EE49-4987-50CE-976EAEED0D58}"/>
              </a:ext>
            </a:extLst>
          </p:cNvPr>
          <p:cNvPicPr>
            <a:picLocks noChangeAspect="1"/>
          </p:cNvPicPr>
          <p:nvPr/>
        </p:nvPicPr>
        <p:blipFill>
          <a:blip r:embed="rId2"/>
          <a:stretch>
            <a:fillRect/>
          </a:stretch>
        </p:blipFill>
        <p:spPr>
          <a:xfrm>
            <a:off x="5458984" y="1626386"/>
            <a:ext cx="5928344" cy="3667583"/>
          </a:xfrm>
          <a:prstGeom prst="rect">
            <a:avLst/>
          </a:prstGeom>
          <a:noFill/>
        </p:spPr>
      </p:pic>
      <p:sp>
        <p:nvSpPr>
          <p:cNvPr id="13" name="Text Placeholder 3">
            <a:extLst>
              <a:ext uri="{FF2B5EF4-FFF2-40B4-BE49-F238E27FC236}">
                <a16:creationId xmlns:a16="http://schemas.microsoft.com/office/drawing/2014/main" id="{14786FA1-FFEE-AB76-B2C3-D7B2A5890549}"/>
              </a:ext>
            </a:extLst>
          </p:cNvPr>
          <p:cNvSpPr>
            <a:spLocks noGrp="1"/>
          </p:cNvSpPr>
          <p:nvPr>
            <p:ph type="body" sz="half" idx="2"/>
          </p:nvPr>
        </p:nvSpPr>
        <p:spPr>
          <a:xfrm>
            <a:off x="643465" y="3043050"/>
            <a:ext cx="3517567" cy="3064505"/>
          </a:xfrm>
        </p:spPr>
        <p:txBody>
          <a:bodyPr/>
          <a:lstStyle/>
          <a:p>
            <a:r>
              <a:rPr lang="en-CA" dirty="0"/>
              <a:t>Anatomy of gluteus </a:t>
            </a:r>
            <a:r>
              <a:rPr lang="en-CA" dirty="0" err="1"/>
              <a:t>minimus</a:t>
            </a:r>
            <a:endParaRPr lang="en-US" dirty="0"/>
          </a:p>
        </p:txBody>
      </p:sp>
    </p:spTree>
    <p:extLst>
      <p:ext uri="{BB962C8B-B14F-4D97-AF65-F5344CB8AC3E}">
        <p14:creationId xmlns:p14="http://schemas.microsoft.com/office/powerpoint/2010/main" val="3717916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BBA683-A00B-C1BB-BC93-5F4637FCF022}"/>
              </a:ext>
            </a:extLst>
          </p:cNvPr>
          <p:cNvSpPr>
            <a:spLocks noGrp="1"/>
          </p:cNvSpPr>
          <p:nvPr>
            <p:ph idx="1"/>
          </p:nvPr>
        </p:nvSpPr>
        <p:spPr/>
        <p:txBody>
          <a:bodyPr>
            <a:normAutofit/>
          </a:bodyPr>
          <a:lstStyle/>
          <a:p>
            <a:r>
              <a:rPr lang="en-US" dirty="0"/>
              <a:t>Note: For working the medial aspect of gluteus maximus, use the technique for external work between the buttocks described under Pelvic Floor Muscles and Obturator Internus above </a:t>
            </a:r>
          </a:p>
          <a:p>
            <a:r>
              <a:rPr lang="en-US" b="1" dirty="0">
                <a:solidFill>
                  <a:srgbClr val="1E6FD0"/>
                </a:solidFill>
              </a:rPr>
              <a:t>Manual Therapy for the Gluteal Muscles</a:t>
            </a:r>
          </a:p>
          <a:p>
            <a:r>
              <a:rPr lang="en-CA" b="1" i="1" dirty="0"/>
              <a:t>Myofascial Stretch. </a:t>
            </a:r>
            <a:r>
              <a:rPr lang="en-CA" dirty="0"/>
              <a:t>The client lies prone. </a:t>
            </a:r>
            <a:r>
              <a:rPr lang="en-US" dirty="0"/>
              <a:t>The therapist stands beside the client at the waist, facing the client. Place the palm of your cephalad hand on the upper aspect of the client's near buttock, the fingers </a:t>
            </a:r>
            <a:r>
              <a:rPr lang="en-CA" dirty="0"/>
              <a:t>pointing inferiorly. </a:t>
            </a:r>
            <a:r>
              <a:rPr lang="en-US" dirty="0"/>
              <a:t>Cross the caudad hand over, placing it on the client's waist at the iliac crest. Lean into the hands to push them apart, pressing firmly into the tissue. Hold this stretch until you feel the underlying fascia release.</a:t>
            </a:r>
            <a:endParaRPr lang="en-CA" dirty="0">
              <a:solidFill>
                <a:srgbClr val="1E6FD0"/>
              </a:solidFill>
            </a:endParaRPr>
          </a:p>
        </p:txBody>
      </p:sp>
    </p:spTree>
    <p:extLst>
      <p:ext uri="{BB962C8B-B14F-4D97-AF65-F5344CB8AC3E}">
        <p14:creationId xmlns:p14="http://schemas.microsoft.com/office/powerpoint/2010/main" val="3393225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4C6C18-D4F2-D636-7007-B2CAA202506A}"/>
              </a:ext>
            </a:extLst>
          </p:cNvPr>
          <p:cNvPicPr>
            <a:picLocks noChangeAspect="1"/>
          </p:cNvPicPr>
          <p:nvPr/>
        </p:nvPicPr>
        <p:blipFill>
          <a:blip r:embed="rId2"/>
          <a:stretch>
            <a:fillRect/>
          </a:stretch>
        </p:blipFill>
        <p:spPr>
          <a:xfrm>
            <a:off x="5458984" y="1624888"/>
            <a:ext cx="5928344" cy="3670579"/>
          </a:xfrm>
          <a:prstGeom prst="rect">
            <a:avLst/>
          </a:prstGeom>
          <a:noFill/>
        </p:spPr>
      </p:pic>
      <p:sp>
        <p:nvSpPr>
          <p:cNvPr id="13" name="Text Placeholder 3">
            <a:extLst>
              <a:ext uri="{FF2B5EF4-FFF2-40B4-BE49-F238E27FC236}">
                <a16:creationId xmlns:a16="http://schemas.microsoft.com/office/drawing/2014/main" id="{B54556D3-490D-7D4C-BD89-96E031C0EB10}"/>
              </a:ext>
            </a:extLst>
          </p:cNvPr>
          <p:cNvSpPr>
            <a:spLocks noGrp="1"/>
          </p:cNvSpPr>
          <p:nvPr>
            <p:ph type="body" sz="half" idx="2"/>
          </p:nvPr>
        </p:nvSpPr>
        <p:spPr>
          <a:xfrm>
            <a:off x="643465" y="3043050"/>
            <a:ext cx="3517567" cy="3064505"/>
          </a:xfrm>
        </p:spPr>
        <p:txBody>
          <a:bodyPr/>
          <a:lstStyle/>
          <a:p>
            <a:r>
              <a:rPr lang="en-US" dirty="0"/>
              <a:t>Myofascial release on gluteal region</a:t>
            </a:r>
          </a:p>
        </p:txBody>
      </p:sp>
    </p:spTree>
    <p:extLst>
      <p:ext uri="{BB962C8B-B14F-4D97-AF65-F5344CB8AC3E}">
        <p14:creationId xmlns:p14="http://schemas.microsoft.com/office/powerpoint/2010/main" val="2754952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CDFC4-6520-F909-5220-12055B281355}"/>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C27FED8E-D2F8-7BA3-4555-41127ABAB21C}"/>
              </a:ext>
            </a:extLst>
          </p:cNvPr>
          <p:cNvSpPr>
            <a:spLocks noGrp="1"/>
          </p:cNvSpPr>
          <p:nvPr>
            <p:ph idx="1"/>
          </p:nvPr>
        </p:nvSpPr>
        <p:spPr/>
        <p:txBody>
          <a:bodyPr>
            <a:normAutofit/>
          </a:bodyPr>
          <a:lstStyle/>
          <a:p>
            <a:r>
              <a:rPr lang="en-CA" b="1" i="1" dirty="0"/>
              <a:t>Stripping. </a:t>
            </a:r>
            <a:r>
              <a:rPr lang="en-CA" dirty="0"/>
              <a:t>The client lies prone. </a:t>
            </a:r>
            <a:r>
              <a:rPr lang="en-US" dirty="0"/>
              <a:t>The therapist stands beside the client at the level of the chest. Place the palm of the hand on the buttock just above the iliac crest and lateral to the sacrum, the thumb </a:t>
            </a:r>
            <a:r>
              <a:rPr lang="en-CA" dirty="0"/>
              <a:t>pointing inferiorly. </a:t>
            </a:r>
            <a:r>
              <a:rPr lang="en-US" dirty="0"/>
              <a:t>Pressing firmly into the tissue with the heel of the hand, slide the hand along the muscle to its most </a:t>
            </a:r>
            <a:r>
              <a:rPr lang="en-CA" dirty="0"/>
              <a:t>inferior aspect.</a:t>
            </a:r>
          </a:p>
          <a:p>
            <a:r>
              <a:rPr lang="en-US" dirty="0"/>
              <a:t>Beginning just lateral to the previous spot, repeat this procedure until the entire buttock has been covered, including the attachment of gluteus maximus to the iliotibial band, and gluteus </a:t>
            </a:r>
            <a:r>
              <a:rPr lang="en-US" dirty="0" err="1"/>
              <a:t>minimus</a:t>
            </a:r>
            <a:r>
              <a:rPr lang="en-US" dirty="0"/>
              <a:t> along the side of the hip.</a:t>
            </a:r>
          </a:p>
          <a:p>
            <a:r>
              <a:rPr lang="en-US" dirty="0"/>
              <a:t>The same procedure may be carried out with the knuckles, the fingertips, or the </a:t>
            </a:r>
            <a:r>
              <a:rPr lang="en-CA" dirty="0"/>
              <a:t>supported thumb.</a:t>
            </a:r>
          </a:p>
        </p:txBody>
      </p:sp>
    </p:spTree>
    <p:extLst>
      <p:ext uri="{BB962C8B-B14F-4D97-AF65-F5344CB8AC3E}">
        <p14:creationId xmlns:p14="http://schemas.microsoft.com/office/powerpoint/2010/main" val="2615734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2D6061F-263E-9C42-3F74-F084AA5F6DF3}"/>
              </a:ext>
            </a:extLst>
          </p:cNvPr>
          <p:cNvPicPr>
            <a:picLocks noChangeAspect="1"/>
          </p:cNvPicPr>
          <p:nvPr/>
        </p:nvPicPr>
        <p:blipFill>
          <a:blip r:embed="rId2"/>
          <a:stretch>
            <a:fillRect/>
          </a:stretch>
        </p:blipFill>
        <p:spPr>
          <a:xfrm>
            <a:off x="6429061" y="812799"/>
            <a:ext cx="3988190" cy="5294757"/>
          </a:xfrm>
          <a:prstGeom prst="rect">
            <a:avLst/>
          </a:prstGeom>
          <a:noFill/>
        </p:spPr>
      </p:pic>
      <p:sp>
        <p:nvSpPr>
          <p:cNvPr id="13" name="Text Placeholder 3">
            <a:extLst>
              <a:ext uri="{FF2B5EF4-FFF2-40B4-BE49-F238E27FC236}">
                <a16:creationId xmlns:a16="http://schemas.microsoft.com/office/drawing/2014/main" id="{BD05326F-E98F-86D7-3370-F08B5485F041}"/>
              </a:ext>
            </a:extLst>
          </p:cNvPr>
          <p:cNvSpPr>
            <a:spLocks noGrp="1"/>
          </p:cNvSpPr>
          <p:nvPr>
            <p:ph type="body" sz="half" idx="2"/>
          </p:nvPr>
        </p:nvSpPr>
        <p:spPr>
          <a:xfrm>
            <a:off x="643465" y="3043050"/>
            <a:ext cx="3517567" cy="3064505"/>
          </a:xfrm>
        </p:spPr>
        <p:txBody>
          <a:bodyPr/>
          <a:lstStyle/>
          <a:p>
            <a:r>
              <a:rPr lang="en-US" dirty="0"/>
              <a:t>Stripping of gluteal muscles with the heel of the hand: A, beginning stroke; B, ending stroke</a:t>
            </a:r>
          </a:p>
        </p:txBody>
      </p:sp>
    </p:spTree>
    <p:extLst>
      <p:ext uri="{BB962C8B-B14F-4D97-AF65-F5344CB8AC3E}">
        <p14:creationId xmlns:p14="http://schemas.microsoft.com/office/powerpoint/2010/main" val="822299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64C65F-549A-9B25-46D1-FB65629B918E}"/>
              </a:ext>
            </a:extLst>
          </p:cNvPr>
          <p:cNvPicPr>
            <a:picLocks noChangeAspect="1"/>
          </p:cNvPicPr>
          <p:nvPr/>
        </p:nvPicPr>
        <p:blipFill>
          <a:blip r:embed="rId2"/>
          <a:stretch>
            <a:fillRect/>
          </a:stretch>
        </p:blipFill>
        <p:spPr>
          <a:xfrm>
            <a:off x="5545230" y="812799"/>
            <a:ext cx="5755851" cy="5294757"/>
          </a:xfrm>
          <a:prstGeom prst="rect">
            <a:avLst/>
          </a:prstGeom>
          <a:noFill/>
        </p:spPr>
      </p:pic>
      <p:sp>
        <p:nvSpPr>
          <p:cNvPr id="13" name="Text Placeholder 3">
            <a:extLst>
              <a:ext uri="{FF2B5EF4-FFF2-40B4-BE49-F238E27FC236}">
                <a16:creationId xmlns:a16="http://schemas.microsoft.com/office/drawing/2014/main" id="{6D7DB9DE-36EE-9E23-5740-6D0EBFFB09E5}"/>
              </a:ext>
            </a:extLst>
          </p:cNvPr>
          <p:cNvSpPr>
            <a:spLocks noGrp="1"/>
          </p:cNvSpPr>
          <p:nvPr>
            <p:ph type="body" sz="half" idx="2"/>
          </p:nvPr>
        </p:nvSpPr>
        <p:spPr>
          <a:xfrm>
            <a:off x="643465" y="3043050"/>
            <a:ext cx="3517567" cy="3064505"/>
          </a:xfrm>
        </p:spPr>
        <p:txBody>
          <a:bodyPr/>
          <a:lstStyle/>
          <a:p>
            <a:r>
              <a:rPr lang="en-US" dirty="0"/>
              <a:t>Stripping of gluteal muscles with the knuckles</a:t>
            </a:r>
          </a:p>
        </p:txBody>
      </p:sp>
    </p:spTree>
    <p:extLst>
      <p:ext uri="{BB962C8B-B14F-4D97-AF65-F5344CB8AC3E}">
        <p14:creationId xmlns:p14="http://schemas.microsoft.com/office/powerpoint/2010/main" val="140037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C83134-C7CF-D8F5-4166-4D3F3581E640}"/>
              </a:ext>
            </a:extLst>
          </p:cNvPr>
          <p:cNvPicPr>
            <a:picLocks noChangeAspect="1"/>
          </p:cNvPicPr>
          <p:nvPr/>
        </p:nvPicPr>
        <p:blipFill>
          <a:blip r:embed="rId2"/>
          <a:stretch>
            <a:fillRect/>
          </a:stretch>
        </p:blipFill>
        <p:spPr>
          <a:xfrm>
            <a:off x="5458984" y="1407649"/>
            <a:ext cx="5928344" cy="4105056"/>
          </a:xfrm>
          <a:prstGeom prst="rect">
            <a:avLst/>
          </a:prstGeom>
          <a:noFill/>
        </p:spPr>
      </p:pic>
      <p:sp>
        <p:nvSpPr>
          <p:cNvPr id="13" name="Text Placeholder 3">
            <a:extLst>
              <a:ext uri="{FF2B5EF4-FFF2-40B4-BE49-F238E27FC236}">
                <a16:creationId xmlns:a16="http://schemas.microsoft.com/office/drawing/2014/main" id="{B3C1E1A5-8590-FF63-2EDE-553D45FCA33B}"/>
              </a:ext>
            </a:extLst>
          </p:cNvPr>
          <p:cNvSpPr>
            <a:spLocks noGrp="1"/>
          </p:cNvSpPr>
          <p:nvPr>
            <p:ph type="body" sz="half" idx="2"/>
          </p:nvPr>
        </p:nvSpPr>
        <p:spPr>
          <a:xfrm>
            <a:off x="643465" y="3043050"/>
            <a:ext cx="3517567" cy="3064505"/>
          </a:xfrm>
        </p:spPr>
        <p:txBody>
          <a:bodyPr/>
          <a:lstStyle/>
          <a:p>
            <a:r>
              <a:rPr lang="en-US" dirty="0"/>
              <a:t>Stripping of gluteal muscles with the fingertips</a:t>
            </a:r>
          </a:p>
        </p:txBody>
      </p:sp>
    </p:spTree>
    <p:extLst>
      <p:ext uri="{BB962C8B-B14F-4D97-AF65-F5344CB8AC3E}">
        <p14:creationId xmlns:p14="http://schemas.microsoft.com/office/powerpoint/2010/main" val="1340401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A8F79D2-BF86-FFF5-7E40-5C23300C522C}"/>
              </a:ext>
            </a:extLst>
          </p:cNvPr>
          <p:cNvPicPr>
            <a:picLocks noChangeAspect="1"/>
          </p:cNvPicPr>
          <p:nvPr/>
        </p:nvPicPr>
        <p:blipFill>
          <a:blip r:embed="rId2"/>
          <a:stretch>
            <a:fillRect/>
          </a:stretch>
        </p:blipFill>
        <p:spPr>
          <a:xfrm>
            <a:off x="5458984" y="1564960"/>
            <a:ext cx="5928344" cy="3790435"/>
          </a:xfrm>
          <a:prstGeom prst="rect">
            <a:avLst/>
          </a:prstGeom>
          <a:noFill/>
        </p:spPr>
      </p:pic>
      <p:sp>
        <p:nvSpPr>
          <p:cNvPr id="13" name="Text Placeholder 3">
            <a:extLst>
              <a:ext uri="{FF2B5EF4-FFF2-40B4-BE49-F238E27FC236}">
                <a16:creationId xmlns:a16="http://schemas.microsoft.com/office/drawing/2014/main" id="{10E443F6-4013-A7A0-21DC-BA63054AC1A7}"/>
              </a:ext>
            </a:extLst>
          </p:cNvPr>
          <p:cNvSpPr>
            <a:spLocks noGrp="1"/>
          </p:cNvSpPr>
          <p:nvPr>
            <p:ph type="body" sz="half" idx="2"/>
          </p:nvPr>
        </p:nvSpPr>
        <p:spPr>
          <a:xfrm>
            <a:off x="643465" y="3043050"/>
            <a:ext cx="3517567" cy="3064505"/>
          </a:xfrm>
        </p:spPr>
        <p:txBody>
          <a:bodyPr/>
          <a:lstStyle/>
          <a:p>
            <a:r>
              <a:rPr lang="en-US" dirty="0"/>
              <a:t>Stripping of gluteal muscles with the thumb</a:t>
            </a:r>
          </a:p>
        </p:txBody>
      </p:sp>
    </p:spTree>
    <p:extLst>
      <p:ext uri="{BB962C8B-B14F-4D97-AF65-F5344CB8AC3E}">
        <p14:creationId xmlns:p14="http://schemas.microsoft.com/office/powerpoint/2010/main" val="34568659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114753-14DE-81BE-EC6B-8B61350CE258}"/>
              </a:ext>
            </a:extLst>
          </p:cNvPr>
          <p:cNvSpPr>
            <a:spLocks noGrp="1"/>
          </p:cNvSpPr>
          <p:nvPr>
            <p:ph idx="1"/>
          </p:nvPr>
        </p:nvSpPr>
        <p:spPr/>
        <p:txBody>
          <a:bodyPr/>
          <a:lstStyle/>
          <a:p>
            <a:r>
              <a:rPr lang="en-CA" b="1" i="1" dirty="0"/>
              <a:t>Stripping</a:t>
            </a:r>
          </a:p>
          <a:p>
            <a:r>
              <a:rPr lang="en-US" dirty="0"/>
              <a:t>The client lies on her/his side, with the lower leg straight and the upper leg flexed at the hip and knee. The therapist stands beside the client at the waist. Place the supported thumb on the superior lateral aspect of the buttock at the iliac crest. Pressing firmly into the tissue, slide the thumbs inferiorly along the muscle to its attachments on the </a:t>
            </a:r>
            <a:r>
              <a:rPr lang="en-CA" dirty="0"/>
              <a:t>greater trochanter.</a:t>
            </a:r>
          </a:p>
        </p:txBody>
      </p:sp>
    </p:spTree>
    <p:extLst>
      <p:ext uri="{BB962C8B-B14F-4D97-AF65-F5344CB8AC3E}">
        <p14:creationId xmlns:p14="http://schemas.microsoft.com/office/powerpoint/2010/main" val="6911956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EB018E-F591-88AC-2C41-F1BF47C096A8}"/>
              </a:ext>
            </a:extLst>
          </p:cNvPr>
          <p:cNvPicPr>
            <a:picLocks noChangeAspect="1"/>
          </p:cNvPicPr>
          <p:nvPr/>
        </p:nvPicPr>
        <p:blipFill>
          <a:blip r:embed="rId2"/>
          <a:stretch>
            <a:fillRect/>
          </a:stretch>
        </p:blipFill>
        <p:spPr>
          <a:xfrm>
            <a:off x="5458984" y="1175429"/>
            <a:ext cx="5928344" cy="4569497"/>
          </a:xfrm>
          <a:prstGeom prst="rect">
            <a:avLst/>
          </a:prstGeom>
          <a:noFill/>
        </p:spPr>
      </p:pic>
      <p:sp>
        <p:nvSpPr>
          <p:cNvPr id="13" name="Text Placeholder 3">
            <a:extLst>
              <a:ext uri="{FF2B5EF4-FFF2-40B4-BE49-F238E27FC236}">
                <a16:creationId xmlns:a16="http://schemas.microsoft.com/office/drawing/2014/main" id="{35AAA4EE-6DF4-35B1-B431-478C369EA692}"/>
              </a:ext>
            </a:extLst>
          </p:cNvPr>
          <p:cNvSpPr>
            <a:spLocks noGrp="1"/>
          </p:cNvSpPr>
          <p:nvPr>
            <p:ph type="body" sz="half" idx="2"/>
          </p:nvPr>
        </p:nvSpPr>
        <p:spPr>
          <a:xfrm>
            <a:off x="643465" y="3043050"/>
            <a:ext cx="3517567" cy="3064505"/>
          </a:xfrm>
        </p:spPr>
        <p:txBody>
          <a:bodyPr/>
          <a:lstStyle/>
          <a:p>
            <a:r>
              <a:rPr lang="en-US" dirty="0"/>
              <a:t>Stripping of gluteal muscles in side-lying position</a:t>
            </a:r>
          </a:p>
        </p:txBody>
      </p:sp>
    </p:spTree>
    <p:extLst>
      <p:ext uri="{BB962C8B-B14F-4D97-AF65-F5344CB8AC3E}">
        <p14:creationId xmlns:p14="http://schemas.microsoft.com/office/powerpoint/2010/main" val="2216942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D66B2F-08D3-F28E-4BF0-064AC0BC393F}"/>
              </a:ext>
            </a:extLst>
          </p:cNvPr>
          <p:cNvSpPr>
            <a:spLocks noGrp="1"/>
          </p:cNvSpPr>
          <p:nvPr>
            <p:ph idx="1"/>
          </p:nvPr>
        </p:nvSpPr>
        <p:spPr/>
        <p:txBody>
          <a:bodyPr/>
          <a:lstStyle/>
          <a:p>
            <a:r>
              <a:rPr lang="en-CA" b="1" i="1" dirty="0"/>
              <a:t>Compression</a:t>
            </a:r>
          </a:p>
          <a:p>
            <a:r>
              <a:rPr lang="en-CA" dirty="0"/>
              <a:t>The client lies prone. </a:t>
            </a:r>
            <a:r>
              <a:rPr lang="en-US" dirty="0"/>
              <a:t>The therapist stands beside the client at the client's waist. Place the supported thumb on the lateral aspect of the buttock just inferior to the iliac crest. Press firmly into the tissue, moving your thumb back and forth, to search for tender areas. Hold for </a:t>
            </a:r>
            <a:r>
              <a:rPr lang="en-CA" dirty="0"/>
              <a:t>release. </a:t>
            </a:r>
            <a:r>
              <a:rPr lang="en-US" dirty="0"/>
              <a:t>Explore the gluteal muscles in this way over the entire buttock.</a:t>
            </a:r>
            <a:endParaRPr lang="en-CA" dirty="0"/>
          </a:p>
        </p:txBody>
      </p:sp>
    </p:spTree>
    <p:extLst>
      <p:ext uri="{BB962C8B-B14F-4D97-AF65-F5344CB8AC3E}">
        <p14:creationId xmlns:p14="http://schemas.microsoft.com/office/powerpoint/2010/main" val="2350997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88564A4-8A5F-758D-12B2-7F601F502519}"/>
              </a:ext>
            </a:extLst>
          </p:cNvPr>
          <p:cNvPicPr>
            <a:picLocks noChangeAspect="1"/>
          </p:cNvPicPr>
          <p:nvPr/>
        </p:nvPicPr>
        <p:blipFill>
          <a:blip r:embed="rId2"/>
          <a:stretch>
            <a:fillRect/>
          </a:stretch>
        </p:blipFill>
        <p:spPr>
          <a:xfrm>
            <a:off x="5458984" y="1475068"/>
            <a:ext cx="5928344" cy="3970219"/>
          </a:xfrm>
          <a:prstGeom prst="rect">
            <a:avLst/>
          </a:prstGeom>
          <a:noFill/>
        </p:spPr>
      </p:pic>
      <p:sp>
        <p:nvSpPr>
          <p:cNvPr id="13" name="Text Placeholder 3">
            <a:extLst>
              <a:ext uri="{FF2B5EF4-FFF2-40B4-BE49-F238E27FC236}">
                <a16:creationId xmlns:a16="http://schemas.microsoft.com/office/drawing/2014/main" id="{6F80EC1B-AF29-18D2-55AF-37A21C7A5527}"/>
              </a:ext>
            </a:extLst>
          </p:cNvPr>
          <p:cNvSpPr>
            <a:spLocks noGrp="1"/>
          </p:cNvSpPr>
          <p:nvPr>
            <p:ph type="body" sz="half" idx="2"/>
          </p:nvPr>
        </p:nvSpPr>
        <p:spPr>
          <a:xfrm>
            <a:off x="643465" y="3043050"/>
            <a:ext cx="3517567" cy="3064505"/>
          </a:xfrm>
        </p:spPr>
        <p:txBody>
          <a:bodyPr/>
          <a:lstStyle/>
          <a:p>
            <a:r>
              <a:rPr lang="en-US" dirty="0"/>
              <a:t>Examination and compression of gluteal muscles</a:t>
            </a:r>
          </a:p>
        </p:txBody>
      </p:sp>
    </p:spTree>
    <p:extLst>
      <p:ext uri="{BB962C8B-B14F-4D97-AF65-F5344CB8AC3E}">
        <p14:creationId xmlns:p14="http://schemas.microsoft.com/office/powerpoint/2010/main" val="1773868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79BDF1-5999-037B-21DE-1B09DE25ED0E}"/>
              </a:ext>
            </a:extLst>
          </p:cNvPr>
          <p:cNvSpPr>
            <a:spLocks noGrp="1"/>
          </p:cNvSpPr>
          <p:nvPr>
            <p:ph idx="1"/>
          </p:nvPr>
        </p:nvSpPr>
        <p:spPr/>
        <p:txBody>
          <a:bodyPr>
            <a:normAutofit/>
          </a:bodyPr>
          <a:lstStyle/>
          <a:p>
            <a:r>
              <a:rPr lang="en-CA" b="1" dirty="0"/>
              <a:t>Reversing Anterior Pelvic Rotation</a:t>
            </a:r>
          </a:p>
          <a:p>
            <a:r>
              <a:rPr lang="en-US" dirty="0"/>
              <a:t>These procedures should be performed after working all the muscles affecting anterior pelvic rotation (quadratus </a:t>
            </a:r>
            <a:r>
              <a:rPr lang="en-CA" dirty="0"/>
              <a:t>lumborum, gluteal muscles, latissimus dorsi, iliopsoas, rectus femoris, hip adductors).</a:t>
            </a:r>
          </a:p>
          <a:p>
            <a:r>
              <a:rPr lang="en-CA" b="1" i="1" dirty="0"/>
              <a:t>Prone Position</a:t>
            </a:r>
          </a:p>
          <a:p>
            <a:r>
              <a:rPr lang="en-CA" dirty="0"/>
              <a:t>The client lies prone. </a:t>
            </a:r>
            <a:r>
              <a:rPr lang="en-US" dirty="0"/>
              <a:t>The therapist stands beside the client at the client's waist. Place one hand on the buttock at the iliac crest, the fingers pointing inferiorly. Place the other hand under the ilium with the fingertips on the anterior superior iliac spine (ASIS). Simultaneously pull the ASIS in a superior direction while pushing the iliac crest in an inferior direction</a:t>
            </a:r>
            <a:r>
              <a:rPr lang="en-CA" dirty="0"/>
              <a:t>.</a:t>
            </a:r>
          </a:p>
        </p:txBody>
      </p:sp>
    </p:spTree>
    <p:extLst>
      <p:ext uri="{BB962C8B-B14F-4D97-AF65-F5344CB8AC3E}">
        <p14:creationId xmlns:p14="http://schemas.microsoft.com/office/powerpoint/2010/main" val="11278365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7BADD2D-4BA0-8F42-0432-3E8B7EF1EC49}"/>
              </a:ext>
            </a:extLst>
          </p:cNvPr>
          <p:cNvPicPr>
            <a:picLocks noChangeAspect="1"/>
          </p:cNvPicPr>
          <p:nvPr/>
        </p:nvPicPr>
        <p:blipFill>
          <a:blip r:embed="rId2"/>
          <a:stretch>
            <a:fillRect/>
          </a:stretch>
        </p:blipFill>
        <p:spPr>
          <a:xfrm>
            <a:off x="5458984" y="1377686"/>
            <a:ext cx="5928344" cy="4164983"/>
          </a:xfrm>
          <a:prstGeom prst="rect">
            <a:avLst/>
          </a:prstGeom>
          <a:noFill/>
        </p:spPr>
      </p:pic>
      <p:sp>
        <p:nvSpPr>
          <p:cNvPr id="13" name="Text Placeholder 3">
            <a:extLst>
              <a:ext uri="{FF2B5EF4-FFF2-40B4-BE49-F238E27FC236}">
                <a16:creationId xmlns:a16="http://schemas.microsoft.com/office/drawing/2014/main" id="{5FFEA5B6-5B92-D66C-37A5-BB99611BAA94}"/>
              </a:ext>
            </a:extLst>
          </p:cNvPr>
          <p:cNvSpPr>
            <a:spLocks noGrp="1"/>
          </p:cNvSpPr>
          <p:nvPr>
            <p:ph type="body" sz="half" idx="2"/>
          </p:nvPr>
        </p:nvSpPr>
        <p:spPr>
          <a:xfrm>
            <a:off x="643465" y="3043050"/>
            <a:ext cx="3517567" cy="3064505"/>
          </a:xfrm>
        </p:spPr>
        <p:txBody>
          <a:bodyPr/>
          <a:lstStyle/>
          <a:p>
            <a:r>
              <a:rPr lang="en-CA" dirty="0"/>
              <a:t>Reversing anterior pelvic rotation in prone position</a:t>
            </a:r>
            <a:endParaRPr lang="en-US" dirty="0"/>
          </a:p>
        </p:txBody>
      </p:sp>
    </p:spTree>
    <p:extLst>
      <p:ext uri="{BB962C8B-B14F-4D97-AF65-F5344CB8AC3E}">
        <p14:creationId xmlns:p14="http://schemas.microsoft.com/office/powerpoint/2010/main" val="22415827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61E9AA-5B33-FA69-ED97-C99076599D61}"/>
              </a:ext>
            </a:extLst>
          </p:cNvPr>
          <p:cNvSpPr>
            <a:spLocks noGrp="1"/>
          </p:cNvSpPr>
          <p:nvPr>
            <p:ph idx="1"/>
          </p:nvPr>
        </p:nvSpPr>
        <p:spPr/>
        <p:txBody>
          <a:bodyPr>
            <a:normAutofit/>
          </a:bodyPr>
          <a:lstStyle/>
          <a:p>
            <a:r>
              <a:rPr lang="en-CA" b="1" i="1" dirty="0"/>
              <a:t>Supine Position</a:t>
            </a:r>
          </a:p>
          <a:p>
            <a:r>
              <a:rPr lang="en-US" dirty="0"/>
              <a:t>The client lies supine, with the leg flexed at the hip and the knee. The therapist stands beside the client's leg, facing the head. Wrapping the arm nearest the client around the client's leg, place your shoulder firmly just below the knee and the heel of your hand on the ASIS. Place your far hand underneath the client's buttock, with the fingertips resting on the iliac crest. Ask the client to resist you with 20% of her/his strength as you simultaneously press the leg to the client’s chest, push superiorly against the ASIS, and pull inferiorly on the buttock and iliac crest.</a:t>
            </a:r>
            <a:endParaRPr lang="en-CA" dirty="0"/>
          </a:p>
        </p:txBody>
      </p:sp>
    </p:spTree>
    <p:extLst>
      <p:ext uri="{BB962C8B-B14F-4D97-AF65-F5344CB8AC3E}">
        <p14:creationId xmlns:p14="http://schemas.microsoft.com/office/powerpoint/2010/main" val="1031923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C691796-EBD7-1AC8-2F8D-52591365AC78}"/>
              </a:ext>
            </a:extLst>
          </p:cNvPr>
          <p:cNvPicPr>
            <a:picLocks noChangeAspect="1"/>
          </p:cNvPicPr>
          <p:nvPr/>
        </p:nvPicPr>
        <p:blipFill>
          <a:blip r:embed="rId2"/>
          <a:stretch>
            <a:fillRect/>
          </a:stretch>
        </p:blipFill>
        <p:spPr>
          <a:xfrm>
            <a:off x="6539047" y="812799"/>
            <a:ext cx="3768218" cy="5294757"/>
          </a:xfrm>
          <a:prstGeom prst="rect">
            <a:avLst/>
          </a:prstGeom>
          <a:noFill/>
        </p:spPr>
      </p:pic>
      <p:sp>
        <p:nvSpPr>
          <p:cNvPr id="13" name="Text Placeholder 3">
            <a:extLst>
              <a:ext uri="{FF2B5EF4-FFF2-40B4-BE49-F238E27FC236}">
                <a16:creationId xmlns:a16="http://schemas.microsoft.com/office/drawing/2014/main" id="{B14F5D41-56CE-0A29-1F3A-2B4C9D1F374D}"/>
              </a:ext>
            </a:extLst>
          </p:cNvPr>
          <p:cNvSpPr>
            <a:spLocks noGrp="1"/>
          </p:cNvSpPr>
          <p:nvPr>
            <p:ph type="body" sz="half" idx="2"/>
          </p:nvPr>
        </p:nvSpPr>
        <p:spPr>
          <a:xfrm>
            <a:off x="643465" y="3043050"/>
            <a:ext cx="3517567" cy="3064505"/>
          </a:xfrm>
        </p:spPr>
        <p:txBody>
          <a:bodyPr/>
          <a:lstStyle/>
          <a:p>
            <a:r>
              <a:rPr lang="en-US" dirty="0"/>
              <a:t>Reversing anterior pelvic rotation in supine position</a:t>
            </a:r>
          </a:p>
        </p:txBody>
      </p:sp>
    </p:spTree>
    <p:extLst>
      <p:ext uri="{BB962C8B-B14F-4D97-AF65-F5344CB8AC3E}">
        <p14:creationId xmlns:p14="http://schemas.microsoft.com/office/powerpoint/2010/main" val="3494683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D5D6A-5E9F-44C0-B987-9B27E135FCB8}"/>
              </a:ext>
            </a:extLst>
          </p:cNvPr>
          <p:cNvSpPr>
            <a:spLocks noGrp="1"/>
          </p:cNvSpPr>
          <p:nvPr>
            <p:ph type="title"/>
          </p:nvPr>
        </p:nvSpPr>
        <p:spPr>
          <a:xfrm>
            <a:off x="1097280" y="286603"/>
            <a:ext cx="10058400" cy="1558100"/>
          </a:xfrm>
        </p:spPr>
        <p:txBody>
          <a:bodyPr>
            <a:normAutofit/>
          </a:bodyPr>
          <a:lstStyle/>
          <a:p>
            <a:r>
              <a:rPr lang="en-CA" sz="3200" dirty="0">
                <a:solidFill>
                  <a:srgbClr val="1E6FD0"/>
                </a:solidFill>
              </a:rPr>
              <a:t>Piriformis PEER-</a:t>
            </a:r>
            <a:r>
              <a:rPr lang="en-CA" sz="3200" dirty="0" err="1">
                <a:solidFill>
                  <a:srgbClr val="1E6FD0"/>
                </a:solidFill>
              </a:rPr>
              <a:t>re-FORM</a:t>
            </a:r>
            <a:r>
              <a:rPr lang="en-CA" sz="3200" dirty="0">
                <a:solidFill>
                  <a:srgbClr val="1E6FD0"/>
                </a:solidFill>
              </a:rPr>
              <a:t>-is</a:t>
            </a:r>
            <a:br>
              <a:rPr lang="en-CA" sz="3200" dirty="0">
                <a:solidFill>
                  <a:srgbClr val="1E6FD0"/>
                </a:solidFill>
              </a:rPr>
            </a:br>
            <a:r>
              <a:rPr lang="en-US" sz="2000" dirty="0">
                <a:solidFill>
                  <a:schemeClr val="tx1"/>
                </a:solidFill>
              </a:rPr>
              <a:t>Etymology Latin </a:t>
            </a:r>
            <a:r>
              <a:rPr lang="en-US" sz="2000" dirty="0" err="1">
                <a:solidFill>
                  <a:schemeClr val="tx1"/>
                </a:solidFill>
              </a:rPr>
              <a:t>pirum</a:t>
            </a:r>
            <a:r>
              <a:rPr lang="en-US" sz="2000" dirty="0">
                <a:solidFill>
                  <a:schemeClr val="tx1"/>
                </a:solidFill>
              </a:rPr>
              <a:t>, pear + forma, form</a:t>
            </a:r>
            <a:br>
              <a:rPr lang="en-CA" sz="2000" dirty="0">
                <a:solidFill>
                  <a:schemeClr val="tx1"/>
                </a:solidFill>
              </a:rPr>
            </a:br>
            <a:endParaRPr lang="en-CA" sz="2000" dirty="0">
              <a:solidFill>
                <a:schemeClr val="tx1"/>
              </a:solidFill>
            </a:endParaRPr>
          </a:p>
        </p:txBody>
      </p:sp>
      <p:sp>
        <p:nvSpPr>
          <p:cNvPr id="3" name="Content Placeholder 2">
            <a:extLst>
              <a:ext uri="{FF2B5EF4-FFF2-40B4-BE49-F238E27FC236}">
                <a16:creationId xmlns:a16="http://schemas.microsoft.com/office/drawing/2014/main" id="{DA878B15-7990-4536-1386-C9F53F3167F7}"/>
              </a:ext>
            </a:extLst>
          </p:cNvPr>
          <p:cNvSpPr>
            <a:spLocks noGrp="1"/>
          </p:cNvSpPr>
          <p:nvPr>
            <p:ph idx="1"/>
          </p:nvPr>
        </p:nvSpPr>
        <p:spPr/>
        <p:txBody>
          <a:bodyPr>
            <a:normAutofit/>
          </a:bodyPr>
          <a:lstStyle/>
          <a:p>
            <a:r>
              <a:rPr lang="en-CA" b="1" dirty="0"/>
              <a:t>Overview. </a:t>
            </a:r>
            <a:r>
              <a:rPr lang="en-US" dirty="0"/>
              <a:t>Piriformis is a primary lateral rotator of the hip, as well as a principal stabilizer of the hip joint. It has </a:t>
            </a:r>
            <a:r>
              <a:rPr lang="en-CA" dirty="0"/>
              <a:t>profound clinical significance. </a:t>
            </a:r>
            <a:r>
              <a:rPr lang="en-US" dirty="0"/>
              <a:t>The sciatic nerve may pass under, over, or even through (or partially through) piriformis, depending on the individual. Therefore, a tightened piriformis may cause pain not only through its own referral patterns, but also by entrapment of the sciatic nerve. This entrapment is called </a:t>
            </a:r>
            <a:r>
              <a:rPr lang="en-US" i="1" dirty="0"/>
              <a:t>piriformis syndrome</a:t>
            </a:r>
            <a:r>
              <a:rPr lang="en-US" dirty="0"/>
              <a:t>. Piriformis problems are common in ballet dancers because of the constant demand for (lateral rotation of the hip) in ballet. It is also very common in general because of its role in stabilizing the hip.</a:t>
            </a:r>
          </a:p>
          <a:p>
            <a:r>
              <a:rPr lang="en-CA" b="1" i="1" dirty="0"/>
              <a:t>Attachments. </a:t>
            </a:r>
            <a:r>
              <a:rPr lang="en-US" dirty="0"/>
              <a:t>Medially and superiorly, to the margins of the anterior pelvic sacral foramina and the greater sciatic notch </a:t>
            </a:r>
            <a:r>
              <a:rPr lang="en-CA" dirty="0"/>
              <a:t>of the ilium </a:t>
            </a:r>
            <a:r>
              <a:rPr lang="en-US" dirty="0"/>
              <a:t>Laterally and inferiorly, to the upper border of greater trochanter. </a:t>
            </a:r>
          </a:p>
          <a:p>
            <a:pPr marL="0" indent="0">
              <a:buNone/>
            </a:pPr>
            <a:endParaRPr lang="en-CA" dirty="0"/>
          </a:p>
        </p:txBody>
      </p:sp>
    </p:spTree>
    <p:extLst>
      <p:ext uri="{BB962C8B-B14F-4D97-AF65-F5344CB8AC3E}">
        <p14:creationId xmlns:p14="http://schemas.microsoft.com/office/powerpoint/2010/main" val="7618427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708509-E7F9-C602-0C45-A421DDF60D37}"/>
              </a:ext>
            </a:extLst>
          </p:cNvPr>
          <p:cNvSpPr>
            <a:spLocks noGrp="1"/>
          </p:cNvSpPr>
          <p:nvPr>
            <p:ph idx="1"/>
          </p:nvPr>
        </p:nvSpPr>
        <p:spPr/>
        <p:txBody>
          <a:bodyPr>
            <a:normAutofit/>
          </a:bodyPr>
          <a:lstStyle/>
          <a:p>
            <a:r>
              <a:rPr lang="en-CA" b="1" i="1" dirty="0"/>
              <a:t>Palpation. </a:t>
            </a:r>
            <a:r>
              <a:rPr lang="en-US" dirty="0"/>
              <a:t>Palpable only if pathologically hypercontracted, through gluteus maximus on a line between the lower sacrum and the greater trochanter. Superior attachment is discernible intra-anally underneath the lower sacrum. Architecture is </a:t>
            </a:r>
            <a:r>
              <a:rPr lang="en-CA" dirty="0"/>
              <a:t>convergent. </a:t>
            </a:r>
            <a:r>
              <a:rPr lang="en-CA" b="1" i="1" dirty="0"/>
              <a:t>Action. </a:t>
            </a:r>
            <a:r>
              <a:rPr lang="en-US" dirty="0"/>
              <a:t>Rotates thigh laterally; assists in abduction of flexed hip; stabilizes hip joint</a:t>
            </a:r>
          </a:p>
          <a:p>
            <a:r>
              <a:rPr lang="en-CA" b="1" i="1" dirty="0"/>
              <a:t>Referral Areas. </a:t>
            </a:r>
            <a:r>
              <a:rPr lang="en-US" dirty="0"/>
              <a:t>Over the buttock (especially the lateral border of the sacrum and the inferolateral aspect of the buttock) </a:t>
            </a:r>
            <a:r>
              <a:rPr lang="en-CA" dirty="0"/>
              <a:t>Into the posterior thigh. </a:t>
            </a:r>
            <a:r>
              <a:rPr lang="en-US" dirty="0"/>
              <a:t>By entrapment of the sciatic nerve, over the entire posterior leg to the foot, and into the low back, hip, </a:t>
            </a:r>
            <a:r>
              <a:rPr lang="en-CA" dirty="0"/>
              <a:t>groin, perineum, and rectum</a:t>
            </a:r>
          </a:p>
          <a:p>
            <a:endParaRPr lang="en-CA" b="1" i="1" dirty="0"/>
          </a:p>
        </p:txBody>
      </p:sp>
    </p:spTree>
    <p:extLst>
      <p:ext uri="{BB962C8B-B14F-4D97-AF65-F5344CB8AC3E}">
        <p14:creationId xmlns:p14="http://schemas.microsoft.com/office/powerpoint/2010/main" val="41593301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02EE51-1B0E-C09D-5E64-D64DC3DCC404}"/>
              </a:ext>
            </a:extLst>
          </p:cNvPr>
          <p:cNvPicPr>
            <a:picLocks noChangeAspect="1"/>
          </p:cNvPicPr>
          <p:nvPr/>
        </p:nvPicPr>
        <p:blipFill>
          <a:blip r:embed="rId2"/>
          <a:stretch>
            <a:fillRect/>
          </a:stretch>
        </p:blipFill>
        <p:spPr>
          <a:xfrm>
            <a:off x="5458984" y="2248550"/>
            <a:ext cx="5928344" cy="2423255"/>
          </a:xfrm>
          <a:prstGeom prst="rect">
            <a:avLst/>
          </a:prstGeom>
          <a:noFill/>
        </p:spPr>
      </p:pic>
      <p:sp>
        <p:nvSpPr>
          <p:cNvPr id="12" name="Text Placeholder 3">
            <a:extLst>
              <a:ext uri="{FF2B5EF4-FFF2-40B4-BE49-F238E27FC236}">
                <a16:creationId xmlns:a16="http://schemas.microsoft.com/office/drawing/2014/main" id="{441A1CC9-4A58-A651-9BB9-22DF3592DD4C}"/>
              </a:ext>
            </a:extLst>
          </p:cNvPr>
          <p:cNvSpPr>
            <a:spLocks noGrp="1"/>
          </p:cNvSpPr>
          <p:nvPr>
            <p:ph type="body" sz="half" idx="2"/>
          </p:nvPr>
        </p:nvSpPr>
        <p:spPr>
          <a:xfrm>
            <a:off x="643465" y="3043050"/>
            <a:ext cx="3517567" cy="3064505"/>
          </a:xfrm>
        </p:spPr>
        <p:txBody>
          <a:bodyPr/>
          <a:lstStyle/>
          <a:p>
            <a:r>
              <a:rPr lang="en-CA" dirty="0"/>
              <a:t>Anatomy of piriformis</a:t>
            </a:r>
          </a:p>
          <a:p>
            <a:endParaRPr lang="en-US" dirty="0"/>
          </a:p>
        </p:txBody>
      </p:sp>
    </p:spTree>
    <p:extLst>
      <p:ext uri="{BB962C8B-B14F-4D97-AF65-F5344CB8AC3E}">
        <p14:creationId xmlns:p14="http://schemas.microsoft.com/office/powerpoint/2010/main" val="18596551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3BB8CA-3618-AECD-2563-05F1BBA68A26}"/>
              </a:ext>
            </a:extLst>
          </p:cNvPr>
          <p:cNvSpPr>
            <a:spLocks noGrp="1"/>
          </p:cNvSpPr>
          <p:nvPr>
            <p:ph idx="1"/>
          </p:nvPr>
        </p:nvSpPr>
        <p:spPr/>
        <p:txBody>
          <a:bodyPr/>
          <a:lstStyle/>
          <a:p>
            <a:r>
              <a:rPr lang="en-CA" b="1" i="1" dirty="0">
                <a:solidFill>
                  <a:srgbClr val="1E6FD0"/>
                </a:solidFill>
              </a:rPr>
              <a:t>Manual Therapy</a:t>
            </a:r>
          </a:p>
          <a:p>
            <a:r>
              <a:rPr lang="en-CA" b="1" dirty="0"/>
              <a:t>Compression. </a:t>
            </a:r>
            <a:r>
              <a:rPr lang="en-CA" dirty="0"/>
              <a:t>The client lies prone. </a:t>
            </a:r>
            <a:r>
              <a:rPr lang="en-US" dirty="0"/>
              <a:t>The therapist stands beside the client's hip. Place the thumb or supported thumb on the midpoint between the greater </a:t>
            </a:r>
            <a:r>
              <a:rPr lang="en-CA" dirty="0"/>
              <a:t>trochanter and the sacrum.</a:t>
            </a:r>
          </a:p>
        </p:txBody>
      </p:sp>
    </p:spTree>
    <p:extLst>
      <p:ext uri="{BB962C8B-B14F-4D97-AF65-F5344CB8AC3E}">
        <p14:creationId xmlns:p14="http://schemas.microsoft.com/office/powerpoint/2010/main" val="3495002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78B4694-75CA-75BA-8EA7-EB8FD6CA7F01}"/>
              </a:ext>
            </a:extLst>
          </p:cNvPr>
          <p:cNvPicPr>
            <a:picLocks noChangeAspect="1"/>
          </p:cNvPicPr>
          <p:nvPr/>
        </p:nvPicPr>
        <p:blipFill>
          <a:blip r:embed="rId2"/>
          <a:stretch>
            <a:fillRect/>
          </a:stretch>
        </p:blipFill>
        <p:spPr>
          <a:xfrm>
            <a:off x="5458984" y="1197902"/>
            <a:ext cx="5928344" cy="4524550"/>
          </a:xfrm>
          <a:prstGeom prst="rect">
            <a:avLst/>
          </a:prstGeom>
          <a:noFill/>
        </p:spPr>
      </p:pic>
      <p:sp>
        <p:nvSpPr>
          <p:cNvPr id="13" name="Text Placeholder 3">
            <a:extLst>
              <a:ext uri="{FF2B5EF4-FFF2-40B4-BE49-F238E27FC236}">
                <a16:creationId xmlns:a16="http://schemas.microsoft.com/office/drawing/2014/main" id="{CCBC6358-C040-3C70-484E-4D96CBDB9EBD}"/>
              </a:ext>
            </a:extLst>
          </p:cNvPr>
          <p:cNvSpPr>
            <a:spLocks noGrp="1"/>
          </p:cNvSpPr>
          <p:nvPr>
            <p:ph type="body" sz="half" idx="2"/>
          </p:nvPr>
        </p:nvSpPr>
        <p:spPr>
          <a:xfrm>
            <a:off x="643465" y="3043050"/>
            <a:ext cx="3517567" cy="3064505"/>
          </a:xfrm>
        </p:spPr>
        <p:txBody>
          <a:bodyPr/>
          <a:lstStyle/>
          <a:p>
            <a:r>
              <a:rPr lang="en-US" dirty="0"/>
              <a:t>Compression of piriformis with supported thumb</a:t>
            </a:r>
          </a:p>
        </p:txBody>
      </p:sp>
    </p:spTree>
    <p:extLst>
      <p:ext uri="{BB962C8B-B14F-4D97-AF65-F5344CB8AC3E}">
        <p14:creationId xmlns:p14="http://schemas.microsoft.com/office/powerpoint/2010/main" val="36369642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E0162E-11DE-5946-3481-6957A830F51C}"/>
              </a:ext>
            </a:extLst>
          </p:cNvPr>
          <p:cNvSpPr>
            <a:spLocks noGrp="1"/>
          </p:cNvSpPr>
          <p:nvPr>
            <p:ph idx="1"/>
          </p:nvPr>
        </p:nvSpPr>
        <p:spPr/>
        <p:txBody>
          <a:bodyPr>
            <a:normAutofit/>
          </a:bodyPr>
          <a:lstStyle/>
          <a:p>
            <a:r>
              <a:rPr lang="en-US" dirty="0"/>
              <a:t>Press firmly into the tissue, looking for tender areas. Hold for release. Explore the entire muscle in this manner, from the sacral border to the attachment on the greater </a:t>
            </a:r>
            <a:r>
              <a:rPr lang="en-CA" dirty="0"/>
              <a:t>trochanter.</a:t>
            </a:r>
          </a:p>
          <a:p>
            <a:r>
              <a:rPr lang="en-CA" b="1" dirty="0"/>
              <a:t>Compression with Stretch. </a:t>
            </a:r>
            <a:r>
              <a:rPr lang="en-CA" dirty="0"/>
              <a:t>The client lies prone. </a:t>
            </a:r>
            <a:r>
              <a:rPr lang="en-US" dirty="0"/>
              <a:t>The therapist stands at the client's hip. Place the knuckles of one hand on the buttock just medial to the greater trochanter, pressing firmly in a </a:t>
            </a:r>
            <a:r>
              <a:rPr lang="en-CA" dirty="0"/>
              <a:t>medial and anterior direction. </a:t>
            </a:r>
            <a:r>
              <a:rPr lang="en-US" dirty="0"/>
              <a:t>With the other hand, grasp the client's ankle and flex the knee to 90º. Still holding the knuckles firmly against piriformis, pull the client's foot toward yourself, rotating the hip </a:t>
            </a:r>
            <a:r>
              <a:rPr lang="en-CA" dirty="0"/>
              <a:t>medially.</a:t>
            </a:r>
          </a:p>
        </p:txBody>
      </p:sp>
    </p:spTree>
    <p:extLst>
      <p:ext uri="{BB962C8B-B14F-4D97-AF65-F5344CB8AC3E}">
        <p14:creationId xmlns:p14="http://schemas.microsoft.com/office/powerpoint/2010/main" val="15067217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55630E0-66EF-683C-9C08-55636AB1C69A}"/>
              </a:ext>
            </a:extLst>
          </p:cNvPr>
          <p:cNvPicPr>
            <a:picLocks noChangeAspect="1"/>
          </p:cNvPicPr>
          <p:nvPr/>
        </p:nvPicPr>
        <p:blipFill>
          <a:blip r:embed="rId2"/>
          <a:stretch>
            <a:fillRect/>
          </a:stretch>
        </p:blipFill>
        <p:spPr>
          <a:xfrm>
            <a:off x="6070840" y="812799"/>
            <a:ext cx="4704631" cy="5294757"/>
          </a:xfrm>
          <a:prstGeom prst="rect">
            <a:avLst/>
          </a:prstGeom>
          <a:noFill/>
        </p:spPr>
      </p:pic>
      <p:sp>
        <p:nvSpPr>
          <p:cNvPr id="13" name="Text Placeholder 3">
            <a:extLst>
              <a:ext uri="{FF2B5EF4-FFF2-40B4-BE49-F238E27FC236}">
                <a16:creationId xmlns:a16="http://schemas.microsoft.com/office/drawing/2014/main" id="{FF491A8E-F320-C4DC-6BB2-1352C7EF66A6}"/>
              </a:ext>
            </a:extLst>
          </p:cNvPr>
          <p:cNvSpPr>
            <a:spLocks noGrp="1"/>
          </p:cNvSpPr>
          <p:nvPr>
            <p:ph type="body" sz="half" idx="2"/>
          </p:nvPr>
        </p:nvSpPr>
        <p:spPr>
          <a:xfrm>
            <a:off x="643465" y="3043050"/>
            <a:ext cx="3517567" cy="3064505"/>
          </a:xfrm>
        </p:spPr>
        <p:txBody>
          <a:bodyPr/>
          <a:lstStyle/>
          <a:p>
            <a:endParaRPr lang="en-US" dirty="0"/>
          </a:p>
          <a:p>
            <a:r>
              <a:rPr lang="en-US" dirty="0"/>
              <a:t>Compression of piriformis with supported thumb</a:t>
            </a:r>
          </a:p>
        </p:txBody>
      </p:sp>
    </p:spTree>
    <p:extLst>
      <p:ext uri="{BB962C8B-B14F-4D97-AF65-F5344CB8AC3E}">
        <p14:creationId xmlns:p14="http://schemas.microsoft.com/office/powerpoint/2010/main" val="8103238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00BEB4-7E8A-E803-6767-F432B99BAB15}"/>
              </a:ext>
            </a:extLst>
          </p:cNvPr>
          <p:cNvPicPr>
            <a:picLocks noChangeAspect="1"/>
          </p:cNvPicPr>
          <p:nvPr/>
        </p:nvPicPr>
        <p:blipFill>
          <a:blip r:embed="rId2"/>
          <a:stretch>
            <a:fillRect/>
          </a:stretch>
        </p:blipFill>
        <p:spPr>
          <a:xfrm>
            <a:off x="5975575" y="812799"/>
            <a:ext cx="4895161" cy="5294757"/>
          </a:xfrm>
          <a:prstGeom prst="rect">
            <a:avLst/>
          </a:prstGeom>
          <a:noFill/>
        </p:spPr>
      </p:pic>
      <p:sp>
        <p:nvSpPr>
          <p:cNvPr id="13" name="Text Placeholder 3">
            <a:extLst>
              <a:ext uri="{FF2B5EF4-FFF2-40B4-BE49-F238E27FC236}">
                <a16:creationId xmlns:a16="http://schemas.microsoft.com/office/drawing/2014/main" id="{27C4B828-0E69-D141-9E22-C6D0E23F7B41}"/>
              </a:ext>
            </a:extLst>
          </p:cNvPr>
          <p:cNvSpPr>
            <a:spLocks noGrp="1"/>
          </p:cNvSpPr>
          <p:nvPr>
            <p:ph type="body" sz="half" idx="2"/>
          </p:nvPr>
        </p:nvSpPr>
        <p:spPr>
          <a:xfrm>
            <a:off x="643465" y="3043050"/>
            <a:ext cx="3517567" cy="3064505"/>
          </a:xfrm>
        </p:spPr>
        <p:txBody>
          <a:bodyPr/>
          <a:lstStyle/>
          <a:p>
            <a:r>
              <a:rPr lang="en-US" dirty="0"/>
              <a:t>Compression of piriformis attachment at greater trochanter</a:t>
            </a:r>
          </a:p>
        </p:txBody>
      </p:sp>
    </p:spTree>
    <p:extLst>
      <p:ext uri="{BB962C8B-B14F-4D97-AF65-F5344CB8AC3E}">
        <p14:creationId xmlns:p14="http://schemas.microsoft.com/office/powerpoint/2010/main" val="6936206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D3C9410-7441-CB88-2D8E-FEA4FCA6E4B1}"/>
              </a:ext>
            </a:extLst>
          </p:cNvPr>
          <p:cNvPicPr>
            <a:picLocks noChangeAspect="1"/>
          </p:cNvPicPr>
          <p:nvPr/>
        </p:nvPicPr>
        <p:blipFill>
          <a:blip r:embed="rId2"/>
          <a:stretch>
            <a:fillRect/>
          </a:stretch>
        </p:blipFill>
        <p:spPr>
          <a:xfrm>
            <a:off x="6449102" y="812799"/>
            <a:ext cx="3948107" cy="5294757"/>
          </a:xfrm>
          <a:prstGeom prst="rect">
            <a:avLst/>
          </a:prstGeom>
          <a:noFill/>
        </p:spPr>
      </p:pic>
      <p:sp>
        <p:nvSpPr>
          <p:cNvPr id="13" name="Text Placeholder 3">
            <a:extLst>
              <a:ext uri="{FF2B5EF4-FFF2-40B4-BE49-F238E27FC236}">
                <a16:creationId xmlns:a16="http://schemas.microsoft.com/office/drawing/2014/main" id="{3F7309B8-6F95-6453-11F9-5BCFFD2ABA20}"/>
              </a:ext>
            </a:extLst>
          </p:cNvPr>
          <p:cNvSpPr>
            <a:spLocks noGrp="1"/>
          </p:cNvSpPr>
          <p:nvPr>
            <p:ph type="body" sz="half" idx="2"/>
          </p:nvPr>
        </p:nvSpPr>
        <p:spPr>
          <a:xfrm>
            <a:off x="643465" y="3043050"/>
            <a:ext cx="3517567" cy="3064505"/>
          </a:xfrm>
        </p:spPr>
        <p:txBody>
          <a:bodyPr/>
          <a:lstStyle/>
          <a:p>
            <a:r>
              <a:rPr lang="en-CA" dirty="0"/>
              <a:t>Passive stretch of piriformis</a:t>
            </a:r>
            <a:endParaRPr lang="en-US" dirty="0"/>
          </a:p>
        </p:txBody>
      </p:sp>
    </p:spTree>
    <p:extLst>
      <p:ext uri="{BB962C8B-B14F-4D97-AF65-F5344CB8AC3E}">
        <p14:creationId xmlns:p14="http://schemas.microsoft.com/office/powerpoint/2010/main" val="39224479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44C78-C005-5FFA-2A1B-5398C1981915}"/>
              </a:ext>
            </a:extLst>
          </p:cNvPr>
          <p:cNvSpPr>
            <a:spLocks noGrp="1"/>
          </p:cNvSpPr>
          <p:nvPr>
            <p:ph type="title"/>
          </p:nvPr>
        </p:nvSpPr>
        <p:spPr/>
        <p:txBody>
          <a:bodyPr>
            <a:normAutofit/>
          </a:bodyPr>
          <a:lstStyle/>
          <a:p>
            <a:r>
              <a:rPr lang="en-US" sz="3200" dirty="0">
                <a:solidFill>
                  <a:srgbClr val="1E6FD0"/>
                </a:solidFill>
              </a:rPr>
              <a:t>Superior Gemellus sue-PEER-ee-or je-MELL-us</a:t>
            </a:r>
            <a:br>
              <a:rPr lang="en-US" dirty="0"/>
            </a:br>
            <a:r>
              <a:rPr lang="en-US" sz="2000" dirty="0"/>
              <a:t>Etymology Latin superior, higher + gemellus, diminutive of </a:t>
            </a:r>
            <a:r>
              <a:rPr lang="en-US" sz="2000" dirty="0" err="1"/>
              <a:t>geminus</a:t>
            </a:r>
            <a:r>
              <a:rPr lang="en-US" sz="2000" dirty="0"/>
              <a:t>, twin</a:t>
            </a:r>
            <a:endParaRPr lang="en-CA" sz="2000" dirty="0"/>
          </a:p>
        </p:txBody>
      </p:sp>
      <p:sp>
        <p:nvSpPr>
          <p:cNvPr id="3" name="Content Placeholder 2">
            <a:extLst>
              <a:ext uri="{FF2B5EF4-FFF2-40B4-BE49-F238E27FC236}">
                <a16:creationId xmlns:a16="http://schemas.microsoft.com/office/drawing/2014/main" id="{3516946E-BD76-90E0-89DA-8B8DD4F6D03B}"/>
              </a:ext>
            </a:extLst>
          </p:cNvPr>
          <p:cNvSpPr>
            <a:spLocks noGrp="1"/>
          </p:cNvSpPr>
          <p:nvPr>
            <p:ph idx="1"/>
          </p:nvPr>
        </p:nvSpPr>
        <p:spPr/>
        <p:txBody>
          <a:bodyPr>
            <a:normAutofit/>
          </a:bodyPr>
          <a:lstStyle/>
          <a:p>
            <a:r>
              <a:rPr lang="en-CA" b="1" dirty="0"/>
              <a:t>Overview. </a:t>
            </a:r>
            <a:r>
              <a:rPr lang="en-CA" dirty="0"/>
              <a:t>Superior gemellus has no clinical significance separate from piriformis.</a:t>
            </a:r>
          </a:p>
          <a:p>
            <a:r>
              <a:rPr lang="en-CA" b="1" i="1" dirty="0"/>
              <a:t>Attachments. </a:t>
            </a:r>
            <a:r>
              <a:rPr lang="en-US" dirty="0"/>
              <a:t>Medially, to the ischial spine and margin of the lesser sciatic notch. Laterally, to the medial surface of the greater trochanter via the tendon of obturator internus</a:t>
            </a:r>
          </a:p>
          <a:p>
            <a:r>
              <a:rPr lang="en-CA" b="1" i="1" dirty="0"/>
              <a:t>Palpation. </a:t>
            </a:r>
            <a:r>
              <a:rPr lang="en-CA" dirty="0"/>
              <a:t>Not palpable</a:t>
            </a:r>
          </a:p>
          <a:p>
            <a:r>
              <a:rPr lang="en-CA" b="1" i="1" dirty="0"/>
              <a:t>Action. </a:t>
            </a:r>
            <a:r>
              <a:rPr lang="en-US" dirty="0"/>
              <a:t>Rotates thigh laterally; stabilizes the hip joint</a:t>
            </a:r>
          </a:p>
          <a:p>
            <a:r>
              <a:rPr lang="en-CA" b="1" i="1" dirty="0"/>
              <a:t>Referral Areas. </a:t>
            </a:r>
            <a:r>
              <a:rPr lang="en-CA" dirty="0"/>
              <a:t>Not applicable</a:t>
            </a:r>
          </a:p>
        </p:txBody>
      </p:sp>
    </p:spTree>
    <p:extLst>
      <p:ext uri="{BB962C8B-B14F-4D97-AF65-F5344CB8AC3E}">
        <p14:creationId xmlns:p14="http://schemas.microsoft.com/office/powerpoint/2010/main" val="4903382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82941FC-6D37-3BDD-408B-A36845F4A36C}"/>
              </a:ext>
            </a:extLst>
          </p:cNvPr>
          <p:cNvPicPr>
            <a:picLocks noChangeAspect="1"/>
          </p:cNvPicPr>
          <p:nvPr/>
        </p:nvPicPr>
        <p:blipFill>
          <a:blip r:embed="rId2"/>
          <a:stretch>
            <a:fillRect/>
          </a:stretch>
        </p:blipFill>
        <p:spPr>
          <a:xfrm>
            <a:off x="5458984" y="943209"/>
            <a:ext cx="5928344" cy="5033937"/>
          </a:xfrm>
          <a:prstGeom prst="rect">
            <a:avLst/>
          </a:prstGeom>
          <a:noFill/>
        </p:spPr>
      </p:pic>
      <p:sp>
        <p:nvSpPr>
          <p:cNvPr id="13" name="Text Placeholder 3">
            <a:extLst>
              <a:ext uri="{FF2B5EF4-FFF2-40B4-BE49-F238E27FC236}">
                <a16:creationId xmlns:a16="http://schemas.microsoft.com/office/drawing/2014/main" id="{A5234580-9CF3-5E73-FB12-FC33EF7E0E8D}"/>
              </a:ext>
            </a:extLst>
          </p:cNvPr>
          <p:cNvSpPr>
            <a:spLocks noGrp="1"/>
          </p:cNvSpPr>
          <p:nvPr>
            <p:ph type="body" sz="half" idx="2"/>
          </p:nvPr>
        </p:nvSpPr>
        <p:spPr>
          <a:xfrm>
            <a:off x="643465" y="3043050"/>
            <a:ext cx="3517567" cy="3064505"/>
          </a:xfrm>
        </p:spPr>
        <p:txBody>
          <a:bodyPr/>
          <a:lstStyle/>
          <a:p>
            <a:r>
              <a:rPr lang="en-CA" dirty="0"/>
              <a:t>Anatomy of superior gemellus</a:t>
            </a:r>
            <a:endParaRPr lang="en-US" dirty="0"/>
          </a:p>
        </p:txBody>
      </p:sp>
    </p:spTree>
    <p:extLst>
      <p:ext uri="{BB962C8B-B14F-4D97-AF65-F5344CB8AC3E}">
        <p14:creationId xmlns:p14="http://schemas.microsoft.com/office/powerpoint/2010/main" val="18430318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80D16-FFEB-F9DA-BE92-041D71C1703D}"/>
              </a:ext>
            </a:extLst>
          </p:cNvPr>
          <p:cNvSpPr>
            <a:spLocks noGrp="1"/>
          </p:cNvSpPr>
          <p:nvPr>
            <p:ph type="title"/>
          </p:nvPr>
        </p:nvSpPr>
        <p:spPr/>
        <p:txBody>
          <a:bodyPr>
            <a:normAutofit/>
          </a:bodyPr>
          <a:lstStyle/>
          <a:p>
            <a:r>
              <a:rPr lang="en-US" sz="3600" dirty="0">
                <a:solidFill>
                  <a:srgbClr val="1E6FD0"/>
                </a:solidFill>
              </a:rPr>
              <a:t>Inferior Gemellus in-FEER-ee-or je-MELL-us</a:t>
            </a:r>
            <a:br>
              <a:rPr lang="en-US" dirty="0"/>
            </a:br>
            <a:r>
              <a:rPr lang="en-US" sz="2200" dirty="0"/>
              <a:t>Etymology Latin inferior, lower + gemellus, diminutive of </a:t>
            </a:r>
            <a:r>
              <a:rPr lang="en-US" sz="2200" dirty="0" err="1"/>
              <a:t>geminus</a:t>
            </a:r>
            <a:r>
              <a:rPr lang="en-US" sz="2200" dirty="0"/>
              <a:t>, twin</a:t>
            </a:r>
            <a:endParaRPr lang="en-CA" sz="2200" dirty="0"/>
          </a:p>
        </p:txBody>
      </p:sp>
      <p:sp>
        <p:nvSpPr>
          <p:cNvPr id="3" name="Content Placeholder 2">
            <a:extLst>
              <a:ext uri="{FF2B5EF4-FFF2-40B4-BE49-F238E27FC236}">
                <a16:creationId xmlns:a16="http://schemas.microsoft.com/office/drawing/2014/main" id="{51D175FB-4245-042F-FC18-EBD5E876F5DE}"/>
              </a:ext>
            </a:extLst>
          </p:cNvPr>
          <p:cNvSpPr>
            <a:spLocks noGrp="1"/>
          </p:cNvSpPr>
          <p:nvPr>
            <p:ph idx="1"/>
          </p:nvPr>
        </p:nvSpPr>
        <p:spPr/>
        <p:txBody>
          <a:bodyPr>
            <a:normAutofit/>
          </a:bodyPr>
          <a:lstStyle/>
          <a:p>
            <a:r>
              <a:rPr lang="en-CA" b="1" dirty="0"/>
              <a:t>Overview. </a:t>
            </a:r>
            <a:r>
              <a:rPr lang="en-CA" dirty="0"/>
              <a:t>Inferior gemellus has no clinical significance separate from piriformis.</a:t>
            </a:r>
          </a:p>
          <a:p>
            <a:r>
              <a:rPr lang="en-CA" b="1" i="1" dirty="0"/>
              <a:t>Attachments. </a:t>
            </a:r>
            <a:r>
              <a:rPr lang="en-US" dirty="0"/>
              <a:t>Medially, to the ischial tuberosity. Laterally, to the medial surface of the greater trochanter via the tendon of obturator internus</a:t>
            </a:r>
          </a:p>
          <a:p>
            <a:r>
              <a:rPr lang="en-CA" b="1" i="1" dirty="0"/>
              <a:t>Palpation. </a:t>
            </a:r>
            <a:r>
              <a:rPr lang="en-CA" dirty="0"/>
              <a:t>Not palpable</a:t>
            </a:r>
          </a:p>
          <a:p>
            <a:r>
              <a:rPr lang="en-CA" b="1" i="1" dirty="0"/>
              <a:t>Action. </a:t>
            </a:r>
            <a:r>
              <a:rPr lang="en-CA" dirty="0"/>
              <a:t>Rotates thigh laterally</a:t>
            </a:r>
          </a:p>
          <a:p>
            <a:r>
              <a:rPr lang="en-CA" b="1" i="1" dirty="0"/>
              <a:t>Referral Areas. </a:t>
            </a:r>
            <a:r>
              <a:rPr lang="en-CA" dirty="0"/>
              <a:t>Not applicable</a:t>
            </a:r>
          </a:p>
        </p:txBody>
      </p:sp>
    </p:spTree>
    <p:extLst>
      <p:ext uri="{BB962C8B-B14F-4D97-AF65-F5344CB8AC3E}">
        <p14:creationId xmlns:p14="http://schemas.microsoft.com/office/powerpoint/2010/main" val="26864309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830BF65-6ABD-9B37-0C13-5BF887476A32}"/>
              </a:ext>
            </a:extLst>
          </p:cNvPr>
          <p:cNvPicPr>
            <a:picLocks noChangeAspect="1"/>
          </p:cNvPicPr>
          <p:nvPr/>
        </p:nvPicPr>
        <p:blipFill>
          <a:blip r:embed="rId2"/>
          <a:stretch>
            <a:fillRect/>
          </a:stretch>
        </p:blipFill>
        <p:spPr>
          <a:xfrm>
            <a:off x="5532525" y="812799"/>
            <a:ext cx="5781262" cy="5294757"/>
          </a:xfrm>
          <a:prstGeom prst="rect">
            <a:avLst/>
          </a:prstGeom>
          <a:noFill/>
        </p:spPr>
      </p:pic>
      <p:sp>
        <p:nvSpPr>
          <p:cNvPr id="13" name="Text Placeholder 3">
            <a:extLst>
              <a:ext uri="{FF2B5EF4-FFF2-40B4-BE49-F238E27FC236}">
                <a16:creationId xmlns:a16="http://schemas.microsoft.com/office/drawing/2014/main" id="{5EB408BD-71CD-6824-074B-BFC6EC8E8099}"/>
              </a:ext>
            </a:extLst>
          </p:cNvPr>
          <p:cNvSpPr>
            <a:spLocks noGrp="1"/>
          </p:cNvSpPr>
          <p:nvPr>
            <p:ph type="body" sz="half" idx="2"/>
          </p:nvPr>
        </p:nvSpPr>
        <p:spPr>
          <a:xfrm>
            <a:off x="643465" y="3043050"/>
            <a:ext cx="3517567" cy="3064505"/>
          </a:xfrm>
        </p:spPr>
        <p:txBody>
          <a:bodyPr/>
          <a:lstStyle/>
          <a:p>
            <a:r>
              <a:rPr lang="en-CA" dirty="0"/>
              <a:t>Anatomy of inferior gemellus</a:t>
            </a:r>
            <a:endParaRPr lang="en-US" dirty="0"/>
          </a:p>
        </p:txBody>
      </p:sp>
    </p:spTree>
    <p:extLst>
      <p:ext uri="{BB962C8B-B14F-4D97-AF65-F5344CB8AC3E}">
        <p14:creationId xmlns:p14="http://schemas.microsoft.com/office/powerpoint/2010/main" val="7023153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29C20-C23E-1F68-3E36-28014650AF8F}"/>
              </a:ext>
            </a:extLst>
          </p:cNvPr>
          <p:cNvSpPr>
            <a:spLocks noGrp="1"/>
          </p:cNvSpPr>
          <p:nvPr>
            <p:ph type="title"/>
          </p:nvPr>
        </p:nvSpPr>
        <p:spPr/>
        <p:txBody>
          <a:bodyPr>
            <a:normAutofit fontScale="90000"/>
          </a:bodyPr>
          <a:lstStyle/>
          <a:p>
            <a:r>
              <a:rPr lang="en-US" sz="3600" dirty="0">
                <a:solidFill>
                  <a:srgbClr val="1E6FD0"/>
                </a:solidFill>
              </a:rPr>
              <a:t>Obturator Internus AHB-</a:t>
            </a:r>
            <a:r>
              <a:rPr lang="en-US" sz="3600" dirty="0" err="1">
                <a:solidFill>
                  <a:srgbClr val="1E6FD0"/>
                </a:solidFill>
              </a:rPr>
              <a:t>tu</a:t>
            </a:r>
            <a:r>
              <a:rPr lang="en-US" sz="3600" dirty="0">
                <a:solidFill>
                  <a:srgbClr val="1E6FD0"/>
                </a:solidFill>
              </a:rPr>
              <a:t>-ray-ter in-TURN-us</a:t>
            </a:r>
            <a:br>
              <a:rPr lang="en-US" dirty="0"/>
            </a:br>
            <a:r>
              <a:rPr lang="en-US" sz="2200" dirty="0"/>
              <a:t>Etymology Latin obturator, that which occludes or stops up + internus, internal</a:t>
            </a:r>
            <a:endParaRPr lang="en-CA" sz="2200" dirty="0"/>
          </a:p>
        </p:txBody>
      </p:sp>
      <p:sp>
        <p:nvSpPr>
          <p:cNvPr id="3" name="Content Placeholder 2">
            <a:extLst>
              <a:ext uri="{FF2B5EF4-FFF2-40B4-BE49-F238E27FC236}">
                <a16:creationId xmlns:a16="http://schemas.microsoft.com/office/drawing/2014/main" id="{707EA7F3-2A23-ACDC-041C-2A47AE904CA1}"/>
              </a:ext>
            </a:extLst>
          </p:cNvPr>
          <p:cNvSpPr>
            <a:spLocks noGrp="1"/>
          </p:cNvSpPr>
          <p:nvPr>
            <p:ph idx="1"/>
          </p:nvPr>
        </p:nvSpPr>
        <p:spPr/>
        <p:txBody>
          <a:bodyPr>
            <a:normAutofit/>
          </a:bodyPr>
          <a:lstStyle/>
          <a:p>
            <a:r>
              <a:rPr lang="en-CA" b="1" dirty="0"/>
              <a:t>Overview. </a:t>
            </a:r>
            <a:r>
              <a:rPr lang="en-US" dirty="0"/>
              <a:t>Obturator internus has much the same referral pattern as levator ani and coccygeus, discussed above.</a:t>
            </a:r>
          </a:p>
          <a:p>
            <a:r>
              <a:rPr lang="en-CA" b="1" i="1" dirty="0"/>
              <a:t>Attachments. </a:t>
            </a:r>
            <a:r>
              <a:rPr lang="en-US" dirty="0"/>
              <a:t>Medially, to the pelvic surface of the obturator membrane and margin of obturator foramen. Laterally, through the lesser sciatic notch, turning 90Âº to insert into the medial surface of the greater </a:t>
            </a:r>
            <a:r>
              <a:rPr lang="en-CA" dirty="0"/>
              <a:t>trochanter</a:t>
            </a:r>
          </a:p>
          <a:p>
            <a:r>
              <a:rPr lang="en-CA" b="1" i="1" dirty="0"/>
              <a:t>Palpation. </a:t>
            </a:r>
            <a:r>
              <a:rPr lang="en-US" dirty="0"/>
              <a:t>Discernible with the thumb between the buttocks pressing into the obturator foramen. Architecture is convergent as </a:t>
            </a:r>
            <a:r>
              <a:rPr lang="en-CA" dirty="0"/>
              <a:t>a whole.</a:t>
            </a:r>
          </a:p>
          <a:p>
            <a:r>
              <a:rPr lang="en-CA" b="1" i="1" dirty="0"/>
              <a:t>Action. </a:t>
            </a:r>
            <a:r>
              <a:rPr lang="en-US" dirty="0"/>
              <a:t>Rotates thigh laterally; stabilizes the hip joint</a:t>
            </a:r>
          </a:p>
          <a:p>
            <a:r>
              <a:rPr lang="en-CA" b="1" i="1" dirty="0"/>
              <a:t>Referral Areas. </a:t>
            </a:r>
            <a:r>
              <a:rPr lang="en-US" dirty="0"/>
              <a:t>To the lower sacrum and coccyx, Into the posterior upper thigh</a:t>
            </a:r>
            <a:endParaRPr lang="en-CA" dirty="0"/>
          </a:p>
        </p:txBody>
      </p:sp>
    </p:spTree>
    <p:extLst>
      <p:ext uri="{BB962C8B-B14F-4D97-AF65-F5344CB8AC3E}">
        <p14:creationId xmlns:p14="http://schemas.microsoft.com/office/powerpoint/2010/main" val="10363448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8D692B-FE10-60CC-89AC-2BF27AE40158}"/>
              </a:ext>
            </a:extLst>
          </p:cNvPr>
          <p:cNvPicPr>
            <a:picLocks noChangeAspect="1"/>
          </p:cNvPicPr>
          <p:nvPr/>
        </p:nvPicPr>
        <p:blipFill>
          <a:blip r:embed="rId2"/>
          <a:stretch>
            <a:fillRect/>
          </a:stretch>
        </p:blipFill>
        <p:spPr>
          <a:xfrm>
            <a:off x="5458984" y="1584919"/>
            <a:ext cx="5928344" cy="3750516"/>
          </a:xfrm>
          <a:prstGeom prst="rect">
            <a:avLst/>
          </a:prstGeom>
          <a:noFill/>
        </p:spPr>
      </p:pic>
      <p:sp>
        <p:nvSpPr>
          <p:cNvPr id="13" name="Text Placeholder 3">
            <a:extLst>
              <a:ext uri="{FF2B5EF4-FFF2-40B4-BE49-F238E27FC236}">
                <a16:creationId xmlns:a16="http://schemas.microsoft.com/office/drawing/2014/main" id="{BC32239E-812F-93A5-5023-70A84288F59B}"/>
              </a:ext>
            </a:extLst>
          </p:cNvPr>
          <p:cNvSpPr>
            <a:spLocks noGrp="1"/>
          </p:cNvSpPr>
          <p:nvPr>
            <p:ph type="body" sz="half" idx="2"/>
          </p:nvPr>
        </p:nvSpPr>
        <p:spPr>
          <a:xfrm>
            <a:off x="643465" y="3043050"/>
            <a:ext cx="3517567" cy="3064505"/>
          </a:xfrm>
        </p:spPr>
        <p:txBody>
          <a:bodyPr/>
          <a:lstStyle/>
          <a:p>
            <a:r>
              <a:rPr lang="en-CA" dirty="0"/>
              <a:t>Anatomy of obturator internus</a:t>
            </a:r>
            <a:endParaRPr lang="en-US" dirty="0"/>
          </a:p>
        </p:txBody>
      </p:sp>
    </p:spTree>
    <p:extLst>
      <p:ext uri="{BB962C8B-B14F-4D97-AF65-F5344CB8AC3E}">
        <p14:creationId xmlns:p14="http://schemas.microsoft.com/office/powerpoint/2010/main" val="21011119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169D2-4E7E-A568-FE97-76484EC268FB}"/>
              </a:ext>
            </a:extLst>
          </p:cNvPr>
          <p:cNvSpPr>
            <a:spLocks noGrp="1"/>
          </p:cNvSpPr>
          <p:nvPr>
            <p:ph type="title"/>
          </p:nvPr>
        </p:nvSpPr>
        <p:spPr/>
        <p:txBody>
          <a:bodyPr>
            <a:normAutofit fontScale="90000"/>
          </a:bodyPr>
          <a:lstStyle/>
          <a:p>
            <a:r>
              <a:rPr lang="en-US" sz="3600" dirty="0">
                <a:solidFill>
                  <a:srgbClr val="1E6FD0"/>
                </a:solidFill>
              </a:rPr>
              <a:t>Obturator Externus AHB-</a:t>
            </a:r>
            <a:r>
              <a:rPr lang="en-US" sz="3600" dirty="0" err="1">
                <a:solidFill>
                  <a:srgbClr val="1E6FD0"/>
                </a:solidFill>
              </a:rPr>
              <a:t>tu</a:t>
            </a:r>
            <a:r>
              <a:rPr lang="en-US" sz="3600" dirty="0">
                <a:solidFill>
                  <a:srgbClr val="1E6FD0"/>
                </a:solidFill>
              </a:rPr>
              <a:t>-ray-ter ex-TURN-us</a:t>
            </a:r>
            <a:br>
              <a:rPr lang="en-US" dirty="0"/>
            </a:br>
            <a:r>
              <a:rPr lang="en-US" sz="2200" dirty="0"/>
              <a:t>Etymology Latin obturator, that which occludes or stops up + externus, external</a:t>
            </a:r>
            <a:endParaRPr lang="en-CA" sz="2200" dirty="0"/>
          </a:p>
        </p:txBody>
      </p:sp>
      <p:sp>
        <p:nvSpPr>
          <p:cNvPr id="3" name="Content Placeholder 2">
            <a:extLst>
              <a:ext uri="{FF2B5EF4-FFF2-40B4-BE49-F238E27FC236}">
                <a16:creationId xmlns:a16="http://schemas.microsoft.com/office/drawing/2014/main" id="{D6987F86-CF7E-D4D7-E6B7-71A622627A6F}"/>
              </a:ext>
            </a:extLst>
          </p:cNvPr>
          <p:cNvSpPr>
            <a:spLocks noGrp="1"/>
          </p:cNvSpPr>
          <p:nvPr>
            <p:ph idx="1"/>
          </p:nvPr>
        </p:nvSpPr>
        <p:spPr/>
        <p:txBody>
          <a:bodyPr>
            <a:normAutofit/>
          </a:bodyPr>
          <a:lstStyle/>
          <a:p>
            <a:r>
              <a:rPr lang="en-CA" b="1" dirty="0"/>
              <a:t>Overview. </a:t>
            </a:r>
            <a:r>
              <a:rPr lang="en-US" dirty="0"/>
              <a:t>Obturator externus may, with quadratus femoris, cause tenderness just medial to the lower aspect of the greater trochanter. This muscle may be palpated deeply in the groin between pectineus and adductor brevis.</a:t>
            </a:r>
          </a:p>
          <a:p>
            <a:r>
              <a:rPr lang="en-CA" b="1" i="1" dirty="0"/>
              <a:t>Attachments. </a:t>
            </a:r>
            <a:r>
              <a:rPr lang="en-US" dirty="0"/>
              <a:t>Medially, to the lower half of margin of obturator foramen and adjacent part of external surface of </a:t>
            </a:r>
            <a:r>
              <a:rPr lang="en-CA" dirty="0"/>
              <a:t>obturator membrane. </a:t>
            </a:r>
            <a:r>
              <a:rPr lang="en-US" dirty="0"/>
              <a:t>Laterally, to the trochanteric fossa of greater trochanter</a:t>
            </a:r>
          </a:p>
          <a:p>
            <a:r>
              <a:rPr lang="en-CA" b="1" i="1" dirty="0"/>
              <a:t>Palpation. </a:t>
            </a:r>
            <a:r>
              <a:rPr lang="en-CA" dirty="0"/>
              <a:t>Not palpable</a:t>
            </a:r>
          </a:p>
          <a:p>
            <a:r>
              <a:rPr lang="en-CA" b="1" i="1" dirty="0"/>
              <a:t>Action. </a:t>
            </a:r>
            <a:r>
              <a:rPr lang="en-US" dirty="0"/>
              <a:t>Rotates thigh laterally; stabilizes the hip joint</a:t>
            </a:r>
          </a:p>
          <a:p>
            <a:r>
              <a:rPr lang="en-CA" b="1" i="1" dirty="0"/>
              <a:t>Referral Areas. </a:t>
            </a:r>
            <a:r>
              <a:rPr lang="en-US" dirty="0"/>
              <a:t>Just medial to the lower aspect of the greater trochanter</a:t>
            </a:r>
            <a:endParaRPr lang="en-CA" dirty="0"/>
          </a:p>
        </p:txBody>
      </p:sp>
    </p:spTree>
    <p:extLst>
      <p:ext uri="{BB962C8B-B14F-4D97-AF65-F5344CB8AC3E}">
        <p14:creationId xmlns:p14="http://schemas.microsoft.com/office/powerpoint/2010/main" val="1212477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E75ACC-E9A8-26AA-A011-F7BC21EACFFE}"/>
              </a:ext>
            </a:extLst>
          </p:cNvPr>
          <p:cNvPicPr>
            <a:picLocks noChangeAspect="1"/>
          </p:cNvPicPr>
          <p:nvPr/>
        </p:nvPicPr>
        <p:blipFill>
          <a:blip r:embed="rId2"/>
          <a:stretch>
            <a:fillRect/>
          </a:stretch>
        </p:blipFill>
        <p:spPr>
          <a:xfrm>
            <a:off x="5458984" y="1886569"/>
            <a:ext cx="5928344" cy="3147216"/>
          </a:xfrm>
          <a:prstGeom prst="rect">
            <a:avLst/>
          </a:prstGeom>
          <a:noFill/>
        </p:spPr>
      </p:pic>
      <p:sp>
        <p:nvSpPr>
          <p:cNvPr id="13" name="Text Placeholder 3">
            <a:extLst>
              <a:ext uri="{FF2B5EF4-FFF2-40B4-BE49-F238E27FC236}">
                <a16:creationId xmlns:a16="http://schemas.microsoft.com/office/drawing/2014/main" id="{86E93F14-0C2E-3257-405B-04B99D1FA013}"/>
              </a:ext>
            </a:extLst>
          </p:cNvPr>
          <p:cNvSpPr>
            <a:spLocks noGrp="1"/>
          </p:cNvSpPr>
          <p:nvPr>
            <p:ph type="body" sz="half" idx="2"/>
          </p:nvPr>
        </p:nvSpPr>
        <p:spPr>
          <a:xfrm>
            <a:off x="643465" y="3043050"/>
            <a:ext cx="3517567" cy="3064505"/>
          </a:xfrm>
        </p:spPr>
        <p:txBody>
          <a:bodyPr/>
          <a:lstStyle/>
          <a:p>
            <a:r>
              <a:rPr lang="en-CA" dirty="0"/>
              <a:t>Anatomy of obturator externus</a:t>
            </a:r>
            <a:endParaRPr lang="en-US" dirty="0"/>
          </a:p>
        </p:txBody>
      </p:sp>
    </p:spTree>
    <p:extLst>
      <p:ext uri="{BB962C8B-B14F-4D97-AF65-F5344CB8AC3E}">
        <p14:creationId xmlns:p14="http://schemas.microsoft.com/office/powerpoint/2010/main" val="5537434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0F0371-475B-CD86-FA1C-7ACD6CDCF66F}"/>
              </a:ext>
            </a:extLst>
          </p:cNvPr>
          <p:cNvSpPr>
            <a:spLocks noGrp="1"/>
          </p:cNvSpPr>
          <p:nvPr>
            <p:ph idx="1"/>
          </p:nvPr>
        </p:nvSpPr>
        <p:spPr/>
        <p:txBody>
          <a:bodyPr/>
          <a:lstStyle/>
          <a:p>
            <a:r>
              <a:rPr lang="en-CA" b="1" i="1" dirty="0">
                <a:solidFill>
                  <a:srgbClr val="1E6FD0"/>
                </a:solidFill>
              </a:rPr>
              <a:t>Manual Therapy</a:t>
            </a:r>
          </a:p>
          <a:p>
            <a:r>
              <a:rPr lang="en-CA" b="1" dirty="0"/>
              <a:t>Compression. </a:t>
            </a:r>
            <a:r>
              <a:rPr lang="en-CA" dirty="0"/>
              <a:t>The client lies supine. </a:t>
            </a:r>
            <a:r>
              <a:rPr lang="en-US" dirty="0"/>
              <a:t>The therapist stands at the client's knee. Using the thumb, locate pectineus and adductor brevis. Press firmly and deeply into the tissue between pectineus and adductor brevis exploring for tenderness. Hold for release.</a:t>
            </a:r>
            <a:endParaRPr lang="en-CA" dirty="0"/>
          </a:p>
        </p:txBody>
      </p:sp>
    </p:spTree>
    <p:extLst>
      <p:ext uri="{BB962C8B-B14F-4D97-AF65-F5344CB8AC3E}">
        <p14:creationId xmlns:p14="http://schemas.microsoft.com/office/powerpoint/2010/main" val="42367116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E025B2-36BB-4478-F841-05371FEBAF19}"/>
              </a:ext>
            </a:extLst>
          </p:cNvPr>
          <p:cNvPicPr>
            <a:picLocks noChangeAspect="1"/>
          </p:cNvPicPr>
          <p:nvPr/>
        </p:nvPicPr>
        <p:blipFill>
          <a:blip r:embed="rId2"/>
          <a:stretch>
            <a:fillRect/>
          </a:stretch>
        </p:blipFill>
        <p:spPr>
          <a:xfrm>
            <a:off x="5458984" y="1512523"/>
            <a:ext cx="5928344" cy="3895308"/>
          </a:xfrm>
          <a:prstGeom prst="rect">
            <a:avLst/>
          </a:prstGeom>
          <a:noFill/>
        </p:spPr>
      </p:pic>
      <p:sp>
        <p:nvSpPr>
          <p:cNvPr id="13" name="Text Placeholder 3">
            <a:extLst>
              <a:ext uri="{FF2B5EF4-FFF2-40B4-BE49-F238E27FC236}">
                <a16:creationId xmlns:a16="http://schemas.microsoft.com/office/drawing/2014/main" id="{2DCC4AAE-D7BE-078B-E0A5-6B82DCA4B1D4}"/>
              </a:ext>
            </a:extLst>
          </p:cNvPr>
          <p:cNvSpPr>
            <a:spLocks noGrp="1"/>
          </p:cNvSpPr>
          <p:nvPr>
            <p:ph type="body" sz="half" idx="2"/>
          </p:nvPr>
        </p:nvSpPr>
        <p:spPr>
          <a:xfrm>
            <a:off x="643465" y="3043050"/>
            <a:ext cx="3517567" cy="3064505"/>
          </a:xfrm>
        </p:spPr>
        <p:txBody>
          <a:bodyPr/>
          <a:lstStyle/>
          <a:p>
            <a:r>
              <a:rPr lang="en-US" dirty="0"/>
              <a:t>Compression of obturator externus through the groin</a:t>
            </a:r>
          </a:p>
        </p:txBody>
      </p:sp>
    </p:spTree>
    <p:extLst>
      <p:ext uri="{BB962C8B-B14F-4D97-AF65-F5344CB8AC3E}">
        <p14:creationId xmlns:p14="http://schemas.microsoft.com/office/powerpoint/2010/main" val="32044115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F6A63-762F-ADC4-C11E-B6DF2AF48016}"/>
              </a:ext>
            </a:extLst>
          </p:cNvPr>
          <p:cNvSpPr>
            <a:spLocks noGrp="1"/>
          </p:cNvSpPr>
          <p:nvPr>
            <p:ph type="title"/>
          </p:nvPr>
        </p:nvSpPr>
        <p:spPr/>
        <p:txBody>
          <a:bodyPr>
            <a:normAutofit/>
          </a:bodyPr>
          <a:lstStyle/>
          <a:p>
            <a:r>
              <a:rPr lang="en-US" sz="3200" dirty="0">
                <a:solidFill>
                  <a:srgbClr val="1E6FD0"/>
                </a:solidFill>
              </a:rPr>
              <a:t>Quadratus Femoris </a:t>
            </a:r>
            <a:r>
              <a:rPr lang="en-US" sz="3200" dirty="0" err="1">
                <a:solidFill>
                  <a:srgbClr val="1E6FD0"/>
                </a:solidFill>
              </a:rPr>
              <a:t>kwa</a:t>
            </a:r>
            <a:r>
              <a:rPr lang="en-US" sz="3200" dirty="0">
                <a:solidFill>
                  <a:srgbClr val="1E6FD0"/>
                </a:solidFill>
              </a:rPr>
              <a:t>-DRAY-</a:t>
            </a:r>
            <a:r>
              <a:rPr lang="en-US" sz="3200" dirty="0" err="1">
                <a:solidFill>
                  <a:srgbClr val="1E6FD0"/>
                </a:solidFill>
              </a:rPr>
              <a:t>tus</a:t>
            </a:r>
            <a:r>
              <a:rPr lang="en-US" sz="3200" dirty="0">
                <a:solidFill>
                  <a:srgbClr val="1E6FD0"/>
                </a:solidFill>
              </a:rPr>
              <a:t> FEM-or-is</a:t>
            </a:r>
            <a:br>
              <a:rPr lang="en-US" dirty="0"/>
            </a:br>
            <a:r>
              <a:rPr lang="en-US" sz="2200" dirty="0"/>
              <a:t>Etymology Latin quadratus, four-sided + femoris, of the femur (thigh bone)</a:t>
            </a:r>
            <a:endParaRPr lang="en-CA" sz="2200" dirty="0"/>
          </a:p>
        </p:txBody>
      </p:sp>
      <p:sp>
        <p:nvSpPr>
          <p:cNvPr id="3" name="Content Placeholder 2">
            <a:extLst>
              <a:ext uri="{FF2B5EF4-FFF2-40B4-BE49-F238E27FC236}">
                <a16:creationId xmlns:a16="http://schemas.microsoft.com/office/drawing/2014/main" id="{B668FDFC-0ADE-9C76-425E-015879512347}"/>
              </a:ext>
            </a:extLst>
          </p:cNvPr>
          <p:cNvSpPr>
            <a:spLocks noGrp="1"/>
          </p:cNvSpPr>
          <p:nvPr>
            <p:ph idx="1"/>
          </p:nvPr>
        </p:nvSpPr>
        <p:spPr/>
        <p:txBody>
          <a:bodyPr>
            <a:normAutofit/>
          </a:bodyPr>
          <a:lstStyle/>
          <a:p>
            <a:r>
              <a:rPr lang="en-CA" b="1" dirty="0"/>
              <a:t>Overview. </a:t>
            </a:r>
            <a:r>
              <a:rPr lang="en-US" dirty="0"/>
              <a:t>Quadratus femoris may, with obturator externus, cause tenderness just medial to the lower aspect of the </a:t>
            </a:r>
            <a:r>
              <a:rPr lang="en-CA" dirty="0"/>
              <a:t>greater trochanter.</a:t>
            </a:r>
          </a:p>
          <a:p>
            <a:r>
              <a:rPr lang="en-CA" b="1" i="1" dirty="0"/>
              <a:t>Attachments. </a:t>
            </a:r>
            <a:r>
              <a:rPr lang="en-US" dirty="0"/>
              <a:t>Medially, to the lateral border of tuberosity of ischium. Laterally, to the intertrochanteric crest</a:t>
            </a:r>
          </a:p>
          <a:p>
            <a:r>
              <a:rPr lang="en-CA" b="1" i="1" dirty="0"/>
              <a:t>Palpation. </a:t>
            </a:r>
            <a:r>
              <a:rPr lang="en-US" dirty="0"/>
              <a:t>Palpable just posterior and medial to the greater trochanter. Architecture is parallel.</a:t>
            </a:r>
          </a:p>
          <a:p>
            <a:r>
              <a:rPr lang="en-CA" b="1" i="1" dirty="0"/>
              <a:t>Action. </a:t>
            </a:r>
            <a:r>
              <a:rPr lang="en-CA" dirty="0"/>
              <a:t>Rotates thigh laterally</a:t>
            </a:r>
          </a:p>
          <a:p>
            <a:r>
              <a:rPr lang="en-CA" b="1" i="1" dirty="0"/>
              <a:t>Referral Areas. </a:t>
            </a:r>
            <a:r>
              <a:rPr lang="en-US" dirty="0"/>
              <a:t>With obturator externus, just medial to the lower aspect of the greater trochanter</a:t>
            </a:r>
            <a:endParaRPr lang="en-CA" dirty="0"/>
          </a:p>
        </p:txBody>
      </p:sp>
    </p:spTree>
    <p:extLst>
      <p:ext uri="{BB962C8B-B14F-4D97-AF65-F5344CB8AC3E}">
        <p14:creationId xmlns:p14="http://schemas.microsoft.com/office/powerpoint/2010/main" val="8620552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EA5A61A-F38D-C58C-B212-ECAD13306C19}"/>
              </a:ext>
            </a:extLst>
          </p:cNvPr>
          <p:cNvPicPr>
            <a:picLocks noChangeAspect="1"/>
          </p:cNvPicPr>
          <p:nvPr/>
        </p:nvPicPr>
        <p:blipFill>
          <a:blip r:embed="rId2"/>
          <a:stretch>
            <a:fillRect/>
          </a:stretch>
        </p:blipFill>
        <p:spPr>
          <a:xfrm>
            <a:off x="5458984" y="1404653"/>
            <a:ext cx="5928344" cy="4111049"/>
          </a:xfrm>
          <a:prstGeom prst="rect">
            <a:avLst/>
          </a:prstGeom>
          <a:noFill/>
        </p:spPr>
      </p:pic>
      <p:sp>
        <p:nvSpPr>
          <p:cNvPr id="15" name="Text Placeholder 3">
            <a:extLst>
              <a:ext uri="{FF2B5EF4-FFF2-40B4-BE49-F238E27FC236}">
                <a16:creationId xmlns:a16="http://schemas.microsoft.com/office/drawing/2014/main" id="{D5B1B291-4339-6097-F089-5411E51D05A1}"/>
              </a:ext>
            </a:extLst>
          </p:cNvPr>
          <p:cNvSpPr>
            <a:spLocks noGrp="1"/>
          </p:cNvSpPr>
          <p:nvPr>
            <p:ph type="body" sz="half" idx="2"/>
          </p:nvPr>
        </p:nvSpPr>
        <p:spPr>
          <a:xfrm>
            <a:off x="643465" y="3043050"/>
            <a:ext cx="3517567" cy="3064505"/>
          </a:xfrm>
        </p:spPr>
        <p:txBody>
          <a:bodyPr/>
          <a:lstStyle/>
          <a:p>
            <a:r>
              <a:rPr lang="en-CA" dirty="0"/>
              <a:t>Anatomy of quadratus femoris</a:t>
            </a:r>
          </a:p>
          <a:p>
            <a:endParaRPr lang="en-US" dirty="0"/>
          </a:p>
        </p:txBody>
      </p:sp>
    </p:spTree>
    <p:extLst>
      <p:ext uri="{BB962C8B-B14F-4D97-AF65-F5344CB8AC3E}">
        <p14:creationId xmlns:p14="http://schemas.microsoft.com/office/powerpoint/2010/main" val="39531266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839E2F-90BF-DDE6-3805-8820D6554CD6}"/>
              </a:ext>
            </a:extLst>
          </p:cNvPr>
          <p:cNvSpPr>
            <a:spLocks noGrp="1"/>
          </p:cNvSpPr>
          <p:nvPr>
            <p:ph idx="1"/>
          </p:nvPr>
        </p:nvSpPr>
        <p:spPr/>
        <p:txBody>
          <a:bodyPr/>
          <a:lstStyle/>
          <a:p>
            <a:r>
              <a:rPr lang="en-CA" b="1" i="1" dirty="0">
                <a:solidFill>
                  <a:srgbClr val="1E6FD0"/>
                </a:solidFill>
              </a:rPr>
              <a:t>Manual Therapy</a:t>
            </a:r>
          </a:p>
          <a:p>
            <a:r>
              <a:rPr lang="en-CA" b="1" dirty="0"/>
              <a:t>Compression. </a:t>
            </a:r>
            <a:r>
              <a:rPr lang="en-CA" dirty="0"/>
              <a:t>The client lies prone. </a:t>
            </a:r>
            <a:r>
              <a:rPr lang="en-US" dirty="0"/>
              <a:t>The therapist stands at the client's knee. Place the thumb at the crease of the buttock between the ischial tuberosity and the greater trochanter. Press firmly in a superior direction, exploring for tender areas. Hold for release.</a:t>
            </a:r>
            <a:endParaRPr lang="en-CA" dirty="0"/>
          </a:p>
        </p:txBody>
      </p:sp>
    </p:spTree>
    <p:extLst>
      <p:ext uri="{BB962C8B-B14F-4D97-AF65-F5344CB8AC3E}">
        <p14:creationId xmlns:p14="http://schemas.microsoft.com/office/powerpoint/2010/main" val="19086367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D3B55DD-9B3F-CEC4-6CD3-9519EA438DF0}"/>
              </a:ext>
            </a:extLst>
          </p:cNvPr>
          <p:cNvPicPr>
            <a:picLocks noChangeAspect="1"/>
          </p:cNvPicPr>
          <p:nvPr/>
        </p:nvPicPr>
        <p:blipFill>
          <a:blip r:embed="rId2"/>
          <a:stretch>
            <a:fillRect/>
          </a:stretch>
        </p:blipFill>
        <p:spPr>
          <a:xfrm>
            <a:off x="5458984" y="1422632"/>
            <a:ext cx="5928344" cy="4075091"/>
          </a:xfrm>
          <a:prstGeom prst="rect">
            <a:avLst/>
          </a:prstGeom>
          <a:noFill/>
        </p:spPr>
      </p:pic>
      <p:sp>
        <p:nvSpPr>
          <p:cNvPr id="13" name="Text Placeholder 3">
            <a:extLst>
              <a:ext uri="{FF2B5EF4-FFF2-40B4-BE49-F238E27FC236}">
                <a16:creationId xmlns:a16="http://schemas.microsoft.com/office/drawing/2014/main" id="{FDB8E6F5-A0FB-BDDC-72D7-185AA44F4088}"/>
              </a:ext>
            </a:extLst>
          </p:cNvPr>
          <p:cNvSpPr>
            <a:spLocks noGrp="1"/>
          </p:cNvSpPr>
          <p:nvPr>
            <p:ph type="body" sz="half" idx="2"/>
          </p:nvPr>
        </p:nvSpPr>
        <p:spPr>
          <a:xfrm>
            <a:off x="643465" y="3043050"/>
            <a:ext cx="3517567" cy="3064505"/>
          </a:xfrm>
        </p:spPr>
        <p:txBody>
          <a:bodyPr/>
          <a:lstStyle/>
          <a:p>
            <a:r>
              <a:rPr lang="en-CA" dirty="0"/>
              <a:t>Compression of quadratus femoris</a:t>
            </a:r>
            <a:endParaRPr lang="en-US" dirty="0"/>
          </a:p>
        </p:txBody>
      </p:sp>
    </p:spTree>
    <p:extLst>
      <p:ext uri="{BB962C8B-B14F-4D97-AF65-F5344CB8AC3E}">
        <p14:creationId xmlns:p14="http://schemas.microsoft.com/office/powerpoint/2010/main" val="2859563460"/>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DAD249-BF80-48EF-9AFB-36A11BCDC2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Urban monochrome</Template>
  <TotalTime>168</TotalTime>
  <Words>2934</Words>
  <Application>Microsoft Office PowerPoint</Application>
  <PresentationFormat>Widescreen</PresentationFormat>
  <Paragraphs>130</Paragraphs>
  <Slides>57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Bookman Old Style</vt:lpstr>
      <vt:lpstr>Calibri</vt:lpstr>
      <vt:lpstr>Franklin Gothic Book</vt:lpstr>
      <vt:lpstr>Custom</vt:lpstr>
      <vt:lpstr>Massage Techniques 8B</vt:lpstr>
      <vt:lpstr>Muscles of the Pelvic Floor</vt:lpstr>
      <vt:lpstr>PowerPoint Presentation</vt:lpstr>
      <vt:lpstr>Coccygeus cock-SIDGE-us Etymology Latin, relating to the coccyx, from Greek kokkyx, cuckoo, coccyx</vt:lpstr>
      <vt:lpstr>PowerPoint Presentation</vt:lpstr>
      <vt:lpstr>Levator ani le-VAY-ter AYN-eye Etymology Latin levator, raiser + ani, of the anus</vt:lpstr>
      <vt:lpstr>PowerPoint Presentation</vt:lpstr>
      <vt:lpstr>PowerPoint Presentation</vt:lpstr>
      <vt:lpstr>PowerPoint Presentation</vt:lpstr>
      <vt:lpstr>PowerPoint Presentation</vt:lpstr>
      <vt:lpstr>PowerPoint Presentation</vt:lpstr>
      <vt:lpstr>PowerPoint Presentation</vt:lpstr>
      <vt:lpstr>Gluteal Muscles</vt:lpstr>
      <vt:lpstr>Gluteus Maximus GLUE-tee-us MAX-im-us Etymology Latin gluteus, buttock muscle + maximus, largest</vt:lpstr>
      <vt:lpstr>PowerPoint Presentation</vt:lpstr>
      <vt:lpstr>Gluteus Medius </vt:lpstr>
      <vt:lpstr>PowerPoint Presentation</vt:lpstr>
      <vt:lpstr>Gluteus Minimus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Piriformis PEER-re-FORM-is Etymology Latin pirum, pear + forma, form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Superior Gemellus sue-PEER-ee-or je-MELL-us Etymology Latin superior, higher + gemellus, diminutive of geminus, twin</vt:lpstr>
      <vt:lpstr>PowerPoint Presentation</vt:lpstr>
      <vt:lpstr>Inferior Gemellus in-FEER-ee-or je-MELL-us Etymology Latin inferior, lower + gemellus, diminutive of geminus, twin</vt:lpstr>
      <vt:lpstr>PowerPoint Presentation</vt:lpstr>
      <vt:lpstr>Obturator Internus AHB-tu-ray-ter in-TURN-us Etymology Latin obturator, that which occludes or stops up + internus, internal</vt:lpstr>
      <vt:lpstr>PowerPoint Presentation</vt:lpstr>
      <vt:lpstr>Obturator Externus AHB-tu-ray-ter ex-TURN-us Etymology Latin obturator, that which occludes or stops up + externus, external</vt:lpstr>
      <vt:lpstr>PowerPoint Presentation</vt:lpstr>
      <vt:lpstr>PowerPoint Presentation</vt:lpstr>
      <vt:lpstr>PowerPoint Presentation</vt:lpstr>
      <vt:lpstr>Quadratus Femoris kwa-DRAY-tus FEM-or-is Etymology Latin quadratus, four-sided + femoris, of the femur (thigh bone)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2026-04-26T00:47:53Z</dcterms:created>
  <dcterms:modified xsi:type="dcterms:W3CDTF">2026-04-27T01:13:05Z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