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0" r:id="rId7"/>
    <p:sldId id="261" r:id="rId8"/>
    <p:sldId id="263" r:id="rId9"/>
    <p:sldId id="264" r:id="rId10"/>
    <p:sldId id="265" r:id="rId11"/>
    <p:sldId id="266" r:id="rId12"/>
    <p:sldId id="262"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8" r:id="rId32"/>
    <p:sldId id="285" r:id="rId33"/>
    <p:sldId id="286" r:id="rId34"/>
    <p:sldId id="2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F80"/>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D59224-ECFB-4BF4-8A44-69C1BBE1A7A5}" v="24" dt="2026-05-25T01:11:35.1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modSld sldOrd">
      <pc:chgData name="hamid ghazvini" userId="1bbb9b6cc34e1cfb" providerId="LiveId" clId="{559E99A4-7663-4329-AD66-B723B2FE766D}" dt="2026-05-25T01:11:38.023" v="616" actId="14100"/>
      <pc:docMkLst>
        <pc:docMk/>
      </pc:docMkLst>
      <pc:sldChg chg="addSp modSp mod">
        <pc:chgData name="hamid ghazvini" userId="1bbb9b6cc34e1cfb" providerId="LiveId" clId="{559E99A4-7663-4329-AD66-B723B2FE766D}" dt="2026-05-25T00:35:04.986" v="8" actId="14100"/>
        <pc:sldMkLst>
          <pc:docMk/>
          <pc:sldMk cId="62089659" sldId="267"/>
        </pc:sldMkLst>
        <pc:picChg chg="add mod">
          <ac:chgData name="hamid ghazvini" userId="1bbb9b6cc34e1cfb" providerId="LiveId" clId="{559E99A4-7663-4329-AD66-B723B2FE766D}" dt="2026-05-25T00:34:34.245" v="3" actId="1076"/>
          <ac:picMkLst>
            <pc:docMk/>
            <pc:sldMk cId="62089659" sldId="267"/>
            <ac:picMk id="4" creationId="{6D33B00A-BB3C-A398-395C-E4E1C63037F4}"/>
          </ac:picMkLst>
        </pc:picChg>
        <pc:picChg chg="add mod">
          <ac:chgData name="hamid ghazvini" userId="1bbb9b6cc34e1cfb" providerId="LiveId" clId="{559E99A4-7663-4329-AD66-B723B2FE766D}" dt="2026-05-25T00:35:04.986" v="8" actId="14100"/>
          <ac:picMkLst>
            <pc:docMk/>
            <pc:sldMk cId="62089659" sldId="267"/>
            <ac:picMk id="6" creationId="{D50A424B-C732-B4D5-00DF-A8A7A95DEDFB}"/>
          </ac:picMkLst>
        </pc:picChg>
      </pc:sldChg>
      <pc:sldChg chg="addSp delSp modSp mod">
        <pc:chgData name="hamid ghazvini" userId="1bbb9b6cc34e1cfb" providerId="LiveId" clId="{559E99A4-7663-4329-AD66-B723B2FE766D}" dt="2026-05-25T00:36:44.968" v="12"/>
        <pc:sldMkLst>
          <pc:docMk/>
          <pc:sldMk cId="1732828458" sldId="268"/>
        </pc:sldMkLst>
        <pc:spChg chg="del">
          <ac:chgData name="hamid ghazvini" userId="1bbb9b6cc34e1cfb" providerId="LiveId" clId="{559E99A4-7663-4329-AD66-B723B2FE766D}" dt="2026-05-25T00:36:09.166" v="9" actId="21"/>
          <ac:spMkLst>
            <pc:docMk/>
            <pc:sldMk cId="1732828458" sldId="268"/>
            <ac:spMk id="2" creationId="{CCE2147D-115D-67C3-E6F6-EE0E808879B9}"/>
          </ac:spMkLst>
        </pc:spChg>
        <pc:spChg chg="mod">
          <ac:chgData name="hamid ghazvini" userId="1bbb9b6cc34e1cfb" providerId="LiveId" clId="{559E99A4-7663-4329-AD66-B723B2FE766D}" dt="2026-05-25T00:36:44.968" v="12"/>
          <ac:spMkLst>
            <pc:docMk/>
            <pc:sldMk cId="1732828458" sldId="268"/>
            <ac:spMk id="3" creationId="{AD79EEBE-88AF-BD5B-66CF-79FF9CBFE85E}"/>
          </ac:spMkLst>
        </pc:spChg>
        <pc:picChg chg="add">
          <ac:chgData name="hamid ghazvini" userId="1bbb9b6cc34e1cfb" providerId="LiveId" clId="{559E99A4-7663-4329-AD66-B723B2FE766D}" dt="2026-05-25T00:36:21.009" v="11" actId="22"/>
          <ac:picMkLst>
            <pc:docMk/>
            <pc:sldMk cId="1732828458" sldId="268"/>
            <ac:picMk id="5" creationId="{AD491A22-1808-DC28-CC54-73B95F2588F1}"/>
          </ac:picMkLst>
        </pc:picChg>
      </pc:sldChg>
      <pc:sldChg chg="delSp modSp mod">
        <pc:chgData name="hamid ghazvini" userId="1bbb9b6cc34e1cfb" providerId="LiveId" clId="{559E99A4-7663-4329-AD66-B723B2FE766D}" dt="2026-05-25T00:38:29.124" v="41" actId="207"/>
        <pc:sldMkLst>
          <pc:docMk/>
          <pc:sldMk cId="1610677423" sldId="269"/>
        </pc:sldMkLst>
        <pc:spChg chg="del">
          <ac:chgData name="hamid ghazvini" userId="1bbb9b6cc34e1cfb" providerId="LiveId" clId="{559E99A4-7663-4329-AD66-B723B2FE766D}" dt="2026-05-25T00:37:49.380" v="14" actId="21"/>
          <ac:spMkLst>
            <pc:docMk/>
            <pc:sldMk cId="1610677423" sldId="269"/>
            <ac:spMk id="2" creationId="{3E6ADD44-868C-E2C7-DB12-2CB23F72ACB6}"/>
          </ac:spMkLst>
        </pc:spChg>
        <pc:spChg chg="mod">
          <ac:chgData name="hamid ghazvini" userId="1bbb9b6cc34e1cfb" providerId="LiveId" clId="{559E99A4-7663-4329-AD66-B723B2FE766D}" dt="2026-05-25T00:38:29.124" v="41" actId="207"/>
          <ac:spMkLst>
            <pc:docMk/>
            <pc:sldMk cId="1610677423" sldId="269"/>
            <ac:spMk id="3" creationId="{73A799CD-F937-0A6D-B684-7C2D73C6B2C2}"/>
          </ac:spMkLst>
        </pc:spChg>
      </pc:sldChg>
      <pc:sldChg chg="addSp delSp modSp mod">
        <pc:chgData name="hamid ghazvini" userId="1bbb9b6cc34e1cfb" providerId="LiveId" clId="{559E99A4-7663-4329-AD66-B723B2FE766D}" dt="2026-05-25T00:39:17.235" v="46" actId="14100"/>
        <pc:sldMkLst>
          <pc:docMk/>
          <pc:sldMk cId="1775179278" sldId="270"/>
        </pc:sldMkLst>
        <pc:spChg chg="del">
          <ac:chgData name="hamid ghazvini" userId="1bbb9b6cc34e1cfb" providerId="LiveId" clId="{559E99A4-7663-4329-AD66-B723B2FE766D}" dt="2026-05-25T00:38:37.836" v="42" actId="21"/>
          <ac:spMkLst>
            <pc:docMk/>
            <pc:sldMk cId="1775179278" sldId="270"/>
            <ac:spMk id="2" creationId="{E70FEB48-BC1A-BECA-5531-687FCE6D20F0}"/>
          </ac:spMkLst>
        </pc:spChg>
        <pc:spChg chg="mod">
          <ac:chgData name="hamid ghazvini" userId="1bbb9b6cc34e1cfb" providerId="LiveId" clId="{559E99A4-7663-4329-AD66-B723B2FE766D}" dt="2026-05-25T00:39:17.235" v="46" actId="14100"/>
          <ac:spMkLst>
            <pc:docMk/>
            <pc:sldMk cId="1775179278" sldId="270"/>
            <ac:spMk id="3" creationId="{EDC4562F-A36C-E16C-730E-046A4F98501C}"/>
          </ac:spMkLst>
        </pc:spChg>
        <pc:picChg chg="add">
          <ac:chgData name="hamid ghazvini" userId="1bbb9b6cc34e1cfb" providerId="LiveId" clId="{559E99A4-7663-4329-AD66-B723B2FE766D}" dt="2026-05-25T00:38:57.247" v="44" actId="22"/>
          <ac:picMkLst>
            <pc:docMk/>
            <pc:sldMk cId="1775179278" sldId="270"/>
            <ac:picMk id="5" creationId="{B6CEB4D1-6461-4087-88DF-571264EAFA1B}"/>
          </ac:picMkLst>
        </pc:picChg>
      </pc:sldChg>
      <pc:sldChg chg="delSp modSp new mod">
        <pc:chgData name="hamid ghazvini" userId="1bbb9b6cc34e1cfb" providerId="LiveId" clId="{559E99A4-7663-4329-AD66-B723B2FE766D}" dt="2026-05-25T00:40:19.171" v="68" actId="20577"/>
        <pc:sldMkLst>
          <pc:docMk/>
          <pc:sldMk cId="3105581716" sldId="271"/>
        </pc:sldMkLst>
        <pc:spChg chg="del">
          <ac:chgData name="hamid ghazvini" userId="1bbb9b6cc34e1cfb" providerId="LiveId" clId="{559E99A4-7663-4329-AD66-B723B2FE766D}" dt="2026-05-25T00:40:13.076" v="55" actId="21"/>
          <ac:spMkLst>
            <pc:docMk/>
            <pc:sldMk cId="3105581716" sldId="271"/>
            <ac:spMk id="2" creationId="{E5CFABBB-158E-DBC6-51F7-39C031773352}"/>
          </ac:spMkLst>
        </pc:spChg>
        <pc:spChg chg="mod">
          <ac:chgData name="hamid ghazvini" userId="1bbb9b6cc34e1cfb" providerId="LiveId" clId="{559E99A4-7663-4329-AD66-B723B2FE766D}" dt="2026-05-25T00:40:19.171" v="68" actId="20577"/>
          <ac:spMkLst>
            <pc:docMk/>
            <pc:sldMk cId="3105581716" sldId="271"/>
            <ac:spMk id="3" creationId="{2F3E9F69-E25F-1BB5-CAF9-5EAEEA2A78E3}"/>
          </ac:spMkLst>
        </pc:spChg>
      </pc:sldChg>
      <pc:sldChg chg="addSp delSp modSp new mod">
        <pc:chgData name="hamid ghazvini" userId="1bbb9b6cc34e1cfb" providerId="LiveId" clId="{559E99A4-7663-4329-AD66-B723B2FE766D}" dt="2026-05-25T00:41:03.376" v="72"/>
        <pc:sldMkLst>
          <pc:docMk/>
          <pc:sldMk cId="2606751414" sldId="272"/>
        </pc:sldMkLst>
        <pc:spChg chg="del">
          <ac:chgData name="hamid ghazvini" userId="1bbb9b6cc34e1cfb" providerId="LiveId" clId="{559E99A4-7663-4329-AD66-B723B2FE766D}" dt="2026-05-25T00:40:35.740" v="69" actId="21"/>
          <ac:spMkLst>
            <pc:docMk/>
            <pc:sldMk cId="2606751414" sldId="272"/>
            <ac:spMk id="2" creationId="{0812176E-B641-FD3E-6B0A-9128BA6187C1}"/>
          </ac:spMkLst>
        </pc:spChg>
        <pc:spChg chg="mod">
          <ac:chgData name="hamid ghazvini" userId="1bbb9b6cc34e1cfb" providerId="LiveId" clId="{559E99A4-7663-4329-AD66-B723B2FE766D}" dt="2026-05-25T00:41:03.376" v="72"/>
          <ac:spMkLst>
            <pc:docMk/>
            <pc:sldMk cId="2606751414" sldId="272"/>
            <ac:spMk id="3" creationId="{DF3C6071-434B-DDEA-03C2-00C1C528EC87}"/>
          </ac:spMkLst>
        </pc:spChg>
        <pc:picChg chg="add">
          <ac:chgData name="hamid ghazvini" userId="1bbb9b6cc34e1cfb" providerId="LiveId" clId="{559E99A4-7663-4329-AD66-B723B2FE766D}" dt="2026-05-25T00:40:50.670" v="71" actId="22"/>
          <ac:picMkLst>
            <pc:docMk/>
            <pc:sldMk cId="2606751414" sldId="272"/>
            <ac:picMk id="5" creationId="{99283301-6AF5-65AC-EF4D-A93FFC4CBB14}"/>
          </ac:picMkLst>
        </pc:picChg>
      </pc:sldChg>
      <pc:sldChg chg="modSp new mod">
        <pc:chgData name="hamid ghazvini" userId="1bbb9b6cc34e1cfb" providerId="LiveId" clId="{559E99A4-7663-4329-AD66-B723B2FE766D}" dt="2026-05-25T00:43:14.948" v="209" actId="20577"/>
        <pc:sldMkLst>
          <pc:docMk/>
          <pc:sldMk cId="4051156408" sldId="273"/>
        </pc:sldMkLst>
        <pc:spChg chg="mod">
          <ac:chgData name="hamid ghazvini" userId="1bbb9b6cc34e1cfb" providerId="LiveId" clId="{559E99A4-7663-4329-AD66-B723B2FE766D}" dt="2026-05-25T00:42:20.009" v="176" actId="207"/>
          <ac:spMkLst>
            <pc:docMk/>
            <pc:sldMk cId="4051156408" sldId="273"/>
            <ac:spMk id="2" creationId="{FFCD544F-0D90-EE42-3F6E-6B691ABE9F8B}"/>
          </ac:spMkLst>
        </pc:spChg>
        <pc:spChg chg="mod">
          <ac:chgData name="hamid ghazvini" userId="1bbb9b6cc34e1cfb" providerId="LiveId" clId="{559E99A4-7663-4329-AD66-B723B2FE766D}" dt="2026-05-25T00:43:14.948" v="209" actId="20577"/>
          <ac:spMkLst>
            <pc:docMk/>
            <pc:sldMk cId="4051156408" sldId="273"/>
            <ac:spMk id="3" creationId="{B1EF390F-6CAD-2FD9-C5B6-257C66AEE2A1}"/>
          </ac:spMkLst>
        </pc:spChg>
      </pc:sldChg>
      <pc:sldChg chg="addSp delSp modSp new mod">
        <pc:chgData name="hamid ghazvini" userId="1bbb9b6cc34e1cfb" providerId="LiveId" clId="{559E99A4-7663-4329-AD66-B723B2FE766D}" dt="2026-05-25T00:46:09.452" v="221" actId="1076"/>
        <pc:sldMkLst>
          <pc:docMk/>
          <pc:sldMk cId="1994334855" sldId="274"/>
        </pc:sldMkLst>
        <pc:spChg chg="del">
          <ac:chgData name="hamid ghazvini" userId="1bbb9b6cc34e1cfb" providerId="LiveId" clId="{559E99A4-7663-4329-AD66-B723B2FE766D}" dt="2026-05-25T00:43:42.513" v="210" actId="21"/>
          <ac:spMkLst>
            <pc:docMk/>
            <pc:sldMk cId="1994334855" sldId="274"/>
            <ac:spMk id="2" creationId="{99879B4E-F2C5-05F1-16B8-0F7268CB1436}"/>
          </ac:spMkLst>
        </pc:spChg>
        <pc:spChg chg="mod">
          <ac:chgData name="hamid ghazvini" userId="1bbb9b6cc34e1cfb" providerId="LiveId" clId="{559E99A4-7663-4329-AD66-B723B2FE766D}" dt="2026-05-25T00:45:05.318" v="219" actId="20577"/>
          <ac:spMkLst>
            <pc:docMk/>
            <pc:sldMk cId="1994334855" sldId="274"/>
            <ac:spMk id="3" creationId="{79676908-07B1-BA89-3564-4FA5BC5AAF24}"/>
          </ac:spMkLst>
        </pc:spChg>
        <pc:picChg chg="add mod">
          <ac:chgData name="hamid ghazvini" userId="1bbb9b6cc34e1cfb" providerId="LiveId" clId="{559E99A4-7663-4329-AD66-B723B2FE766D}" dt="2026-05-25T00:44:04.844" v="214" actId="1076"/>
          <ac:picMkLst>
            <pc:docMk/>
            <pc:sldMk cId="1994334855" sldId="274"/>
            <ac:picMk id="5" creationId="{E0C6322D-7EEF-60A9-3B7C-34110210D739}"/>
          </ac:picMkLst>
        </pc:picChg>
        <pc:picChg chg="add mod">
          <ac:chgData name="hamid ghazvini" userId="1bbb9b6cc34e1cfb" providerId="LiveId" clId="{559E99A4-7663-4329-AD66-B723B2FE766D}" dt="2026-05-25T00:46:09.452" v="221" actId="1076"/>
          <ac:picMkLst>
            <pc:docMk/>
            <pc:sldMk cId="1994334855" sldId="274"/>
            <ac:picMk id="7" creationId="{3CEFDAE8-C71F-FF4A-9BB2-ABC712A838C0}"/>
          </ac:picMkLst>
        </pc:picChg>
      </pc:sldChg>
      <pc:sldChg chg="modSp new mod">
        <pc:chgData name="hamid ghazvini" userId="1bbb9b6cc34e1cfb" providerId="LiveId" clId="{559E99A4-7663-4329-AD66-B723B2FE766D}" dt="2026-05-25T00:48:51.256" v="263" actId="27636"/>
        <pc:sldMkLst>
          <pc:docMk/>
          <pc:sldMk cId="593993850" sldId="275"/>
        </pc:sldMkLst>
        <pc:spChg chg="mod">
          <ac:chgData name="hamid ghazvini" userId="1bbb9b6cc34e1cfb" providerId="LiveId" clId="{559E99A4-7663-4329-AD66-B723B2FE766D}" dt="2026-05-25T00:47:36.301" v="229" actId="207"/>
          <ac:spMkLst>
            <pc:docMk/>
            <pc:sldMk cId="593993850" sldId="275"/>
            <ac:spMk id="2" creationId="{61D2184F-A575-52B1-3216-506169256D9B}"/>
          </ac:spMkLst>
        </pc:spChg>
        <pc:spChg chg="mod">
          <ac:chgData name="hamid ghazvini" userId="1bbb9b6cc34e1cfb" providerId="LiveId" clId="{559E99A4-7663-4329-AD66-B723B2FE766D}" dt="2026-05-25T00:48:51.256" v="263" actId="27636"/>
          <ac:spMkLst>
            <pc:docMk/>
            <pc:sldMk cId="593993850" sldId="275"/>
            <ac:spMk id="3" creationId="{C5C71D9E-9BFC-ABEA-A29B-0145D58B0903}"/>
          </ac:spMkLst>
        </pc:spChg>
      </pc:sldChg>
      <pc:sldChg chg="addSp delSp modSp new mod">
        <pc:chgData name="hamid ghazvini" userId="1bbb9b6cc34e1cfb" providerId="LiveId" clId="{559E99A4-7663-4329-AD66-B723B2FE766D}" dt="2026-05-25T00:50:24.179" v="277" actId="14100"/>
        <pc:sldMkLst>
          <pc:docMk/>
          <pc:sldMk cId="3812440673" sldId="276"/>
        </pc:sldMkLst>
        <pc:spChg chg="del">
          <ac:chgData name="hamid ghazvini" userId="1bbb9b6cc34e1cfb" providerId="LiveId" clId="{559E99A4-7663-4329-AD66-B723B2FE766D}" dt="2026-05-25T00:48:59.957" v="265" actId="21"/>
          <ac:spMkLst>
            <pc:docMk/>
            <pc:sldMk cId="3812440673" sldId="276"/>
            <ac:spMk id="2" creationId="{432C36A2-9829-0E47-3B4C-1E50763B24A1}"/>
          </ac:spMkLst>
        </pc:spChg>
        <pc:spChg chg="mod">
          <ac:chgData name="hamid ghazvini" userId="1bbb9b6cc34e1cfb" providerId="LiveId" clId="{559E99A4-7663-4329-AD66-B723B2FE766D}" dt="2026-05-25T00:49:18.668" v="270" actId="20577"/>
          <ac:spMkLst>
            <pc:docMk/>
            <pc:sldMk cId="3812440673" sldId="276"/>
            <ac:spMk id="3" creationId="{B1C0D0D9-9A0D-EC07-43A0-C9C412F31E6E}"/>
          </ac:spMkLst>
        </pc:spChg>
        <pc:picChg chg="add mod">
          <ac:chgData name="hamid ghazvini" userId="1bbb9b6cc34e1cfb" providerId="LiveId" clId="{559E99A4-7663-4329-AD66-B723B2FE766D}" dt="2026-05-25T00:49:58.260" v="273" actId="1076"/>
          <ac:picMkLst>
            <pc:docMk/>
            <pc:sldMk cId="3812440673" sldId="276"/>
            <ac:picMk id="5" creationId="{A90F7DB7-C9C2-E080-88CC-1E85E26ABD77}"/>
          </ac:picMkLst>
        </pc:picChg>
        <pc:picChg chg="add mod">
          <ac:chgData name="hamid ghazvini" userId="1bbb9b6cc34e1cfb" providerId="LiveId" clId="{559E99A4-7663-4329-AD66-B723B2FE766D}" dt="2026-05-25T00:50:24.179" v="277" actId="14100"/>
          <ac:picMkLst>
            <pc:docMk/>
            <pc:sldMk cId="3812440673" sldId="276"/>
            <ac:picMk id="7" creationId="{F125931A-E7AD-BD7D-2119-1140E106E79F}"/>
          </ac:picMkLst>
        </pc:picChg>
      </pc:sldChg>
      <pc:sldChg chg="addSp delSp modSp new mod">
        <pc:chgData name="hamid ghazvini" userId="1bbb9b6cc34e1cfb" providerId="LiveId" clId="{559E99A4-7663-4329-AD66-B723B2FE766D}" dt="2026-05-25T00:51:33.528" v="281"/>
        <pc:sldMkLst>
          <pc:docMk/>
          <pc:sldMk cId="4187051369" sldId="277"/>
        </pc:sldMkLst>
        <pc:spChg chg="del">
          <ac:chgData name="hamid ghazvini" userId="1bbb9b6cc34e1cfb" providerId="LiveId" clId="{559E99A4-7663-4329-AD66-B723B2FE766D}" dt="2026-05-25T00:51:08.636" v="278" actId="21"/>
          <ac:spMkLst>
            <pc:docMk/>
            <pc:sldMk cId="4187051369" sldId="277"/>
            <ac:spMk id="2" creationId="{46AD5A65-7780-9AC8-7C23-A0DBCA4E7CDA}"/>
          </ac:spMkLst>
        </pc:spChg>
        <pc:spChg chg="mod">
          <ac:chgData name="hamid ghazvini" userId="1bbb9b6cc34e1cfb" providerId="LiveId" clId="{559E99A4-7663-4329-AD66-B723B2FE766D}" dt="2026-05-25T00:51:33.528" v="281"/>
          <ac:spMkLst>
            <pc:docMk/>
            <pc:sldMk cId="4187051369" sldId="277"/>
            <ac:spMk id="3" creationId="{7A9CD803-7B33-554E-29E6-8A7316280ECB}"/>
          </ac:spMkLst>
        </pc:spChg>
        <pc:picChg chg="add">
          <ac:chgData name="hamid ghazvini" userId="1bbb9b6cc34e1cfb" providerId="LiveId" clId="{559E99A4-7663-4329-AD66-B723B2FE766D}" dt="2026-05-25T00:51:20.935" v="280" actId="22"/>
          <ac:picMkLst>
            <pc:docMk/>
            <pc:sldMk cId="4187051369" sldId="277"/>
            <ac:picMk id="5" creationId="{BA4F80DB-4576-8CAC-37EC-FA5E792763CF}"/>
          </ac:picMkLst>
        </pc:picChg>
      </pc:sldChg>
      <pc:sldChg chg="modSp new mod">
        <pc:chgData name="hamid ghazvini" userId="1bbb9b6cc34e1cfb" providerId="LiveId" clId="{559E99A4-7663-4329-AD66-B723B2FE766D}" dt="2026-05-25T00:54:46.616" v="354" actId="20577"/>
        <pc:sldMkLst>
          <pc:docMk/>
          <pc:sldMk cId="4164223717" sldId="278"/>
        </pc:sldMkLst>
        <pc:spChg chg="mod">
          <ac:chgData name="hamid ghazvini" userId="1bbb9b6cc34e1cfb" providerId="LiveId" clId="{559E99A4-7663-4329-AD66-B723B2FE766D}" dt="2026-05-25T00:53:32.603" v="323" actId="207"/>
          <ac:spMkLst>
            <pc:docMk/>
            <pc:sldMk cId="4164223717" sldId="278"/>
            <ac:spMk id="2" creationId="{E55A6081-A5B1-A55A-03CB-FC0B93869A5D}"/>
          </ac:spMkLst>
        </pc:spChg>
        <pc:spChg chg="mod">
          <ac:chgData name="hamid ghazvini" userId="1bbb9b6cc34e1cfb" providerId="LiveId" clId="{559E99A4-7663-4329-AD66-B723B2FE766D}" dt="2026-05-25T00:54:46.616" v="354" actId="20577"/>
          <ac:spMkLst>
            <pc:docMk/>
            <pc:sldMk cId="4164223717" sldId="278"/>
            <ac:spMk id="3" creationId="{D637E9E6-5D18-62E7-71F3-B30D8C939E1A}"/>
          </ac:spMkLst>
        </pc:spChg>
      </pc:sldChg>
      <pc:sldChg chg="addSp delSp modSp new mod">
        <pc:chgData name="hamid ghazvini" userId="1bbb9b6cc34e1cfb" providerId="LiveId" clId="{559E99A4-7663-4329-AD66-B723B2FE766D}" dt="2026-05-25T00:55:46.703" v="358"/>
        <pc:sldMkLst>
          <pc:docMk/>
          <pc:sldMk cId="3135672551" sldId="279"/>
        </pc:sldMkLst>
        <pc:spChg chg="del">
          <ac:chgData name="hamid ghazvini" userId="1bbb9b6cc34e1cfb" providerId="LiveId" clId="{559E99A4-7663-4329-AD66-B723B2FE766D}" dt="2026-05-25T00:55:01.547" v="355" actId="21"/>
          <ac:spMkLst>
            <pc:docMk/>
            <pc:sldMk cId="3135672551" sldId="279"/>
            <ac:spMk id="2" creationId="{79323EA8-5447-008D-2657-7637C0C04870}"/>
          </ac:spMkLst>
        </pc:spChg>
        <pc:spChg chg="mod">
          <ac:chgData name="hamid ghazvini" userId="1bbb9b6cc34e1cfb" providerId="LiveId" clId="{559E99A4-7663-4329-AD66-B723B2FE766D}" dt="2026-05-25T00:55:46.703" v="358"/>
          <ac:spMkLst>
            <pc:docMk/>
            <pc:sldMk cId="3135672551" sldId="279"/>
            <ac:spMk id="3" creationId="{15B19189-36AE-155E-8E5F-4A2AF49B88FD}"/>
          </ac:spMkLst>
        </pc:spChg>
        <pc:picChg chg="add">
          <ac:chgData name="hamid ghazvini" userId="1bbb9b6cc34e1cfb" providerId="LiveId" clId="{559E99A4-7663-4329-AD66-B723B2FE766D}" dt="2026-05-25T00:55:32.388" v="357" actId="22"/>
          <ac:picMkLst>
            <pc:docMk/>
            <pc:sldMk cId="3135672551" sldId="279"/>
            <ac:picMk id="5" creationId="{CAB4DBCD-C5C5-23C4-A3C7-0FA1A0BCA3D7}"/>
          </ac:picMkLst>
        </pc:picChg>
      </pc:sldChg>
      <pc:sldChg chg="addSp delSp modSp new mod">
        <pc:chgData name="hamid ghazvini" userId="1bbb9b6cc34e1cfb" providerId="LiveId" clId="{559E99A4-7663-4329-AD66-B723B2FE766D}" dt="2026-05-25T00:58:21.376" v="387" actId="1076"/>
        <pc:sldMkLst>
          <pc:docMk/>
          <pc:sldMk cId="2029551514" sldId="280"/>
        </pc:sldMkLst>
        <pc:spChg chg="del">
          <ac:chgData name="hamid ghazvini" userId="1bbb9b6cc34e1cfb" providerId="LiveId" clId="{559E99A4-7663-4329-AD66-B723B2FE766D}" dt="2026-05-25T00:55:56.833" v="359" actId="21"/>
          <ac:spMkLst>
            <pc:docMk/>
            <pc:sldMk cId="2029551514" sldId="280"/>
            <ac:spMk id="2" creationId="{346A08A1-E17E-3080-BC32-4706EE4CD97B}"/>
          </ac:spMkLst>
        </pc:spChg>
        <pc:spChg chg="mod">
          <ac:chgData name="hamid ghazvini" userId="1bbb9b6cc34e1cfb" providerId="LiveId" clId="{559E99A4-7663-4329-AD66-B723B2FE766D}" dt="2026-05-25T00:57:38.680" v="384" actId="20577"/>
          <ac:spMkLst>
            <pc:docMk/>
            <pc:sldMk cId="2029551514" sldId="280"/>
            <ac:spMk id="3" creationId="{9A73EEB1-AE03-38E0-8797-0AB867FAFD5C}"/>
          </ac:spMkLst>
        </pc:spChg>
        <pc:picChg chg="add mod">
          <ac:chgData name="hamid ghazvini" userId="1bbb9b6cc34e1cfb" providerId="LiveId" clId="{559E99A4-7663-4329-AD66-B723B2FE766D}" dt="2026-05-25T00:58:21.376" v="387" actId="1076"/>
          <ac:picMkLst>
            <pc:docMk/>
            <pc:sldMk cId="2029551514" sldId="280"/>
            <ac:picMk id="5" creationId="{40130C0C-1B79-4A2A-4B8E-7A1F66AEC509}"/>
          </ac:picMkLst>
        </pc:picChg>
      </pc:sldChg>
      <pc:sldChg chg="delSp modSp new mod">
        <pc:chgData name="hamid ghazvini" userId="1bbb9b6cc34e1cfb" providerId="LiveId" clId="{559E99A4-7663-4329-AD66-B723B2FE766D}" dt="2026-05-25T00:59:50.181" v="396" actId="21"/>
        <pc:sldMkLst>
          <pc:docMk/>
          <pc:sldMk cId="2573045920" sldId="281"/>
        </pc:sldMkLst>
        <pc:spChg chg="del">
          <ac:chgData name="hamid ghazvini" userId="1bbb9b6cc34e1cfb" providerId="LiveId" clId="{559E99A4-7663-4329-AD66-B723B2FE766D}" dt="2026-05-25T00:58:47.116" v="392" actId="21"/>
          <ac:spMkLst>
            <pc:docMk/>
            <pc:sldMk cId="2573045920" sldId="281"/>
            <ac:spMk id="2" creationId="{3C745463-D875-5C05-E867-B0399FA55F55}"/>
          </ac:spMkLst>
        </pc:spChg>
        <pc:spChg chg="mod">
          <ac:chgData name="hamid ghazvini" userId="1bbb9b6cc34e1cfb" providerId="LiveId" clId="{559E99A4-7663-4329-AD66-B723B2FE766D}" dt="2026-05-25T00:59:50.181" v="396" actId="21"/>
          <ac:spMkLst>
            <pc:docMk/>
            <pc:sldMk cId="2573045920" sldId="281"/>
            <ac:spMk id="3" creationId="{BA5FF16C-9A75-26D1-DC09-7DECA39486FC}"/>
          </ac:spMkLst>
        </pc:spChg>
      </pc:sldChg>
      <pc:sldChg chg="modSp new mod">
        <pc:chgData name="hamid ghazvini" userId="1bbb9b6cc34e1cfb" providerId="LiveId" clId="{559E99A4-7663-4329-AD66-B723B2FE766D}" dt="2026-05-25T01:01:21.770" v="471" actId="20577"/>
        <pc:sldMkLst>
          <pc:docMk/>
          <pc:sldMk cId="1761793187" sldId="282"/>
        </pc:sldMkLst>
        <pc:spChg chg="mod">
          <ac:chgData name="hamid ghazvini" userId="1bbb9b6cc34e1cfb" providerId="LiveId" clId="{559E99A4-7663-4329-AD66-B723B2FE766D}" dt="2026-05-25T01:00:34.360" v="445" actId="255"/>
          <ac:spMkLst>
            <pc:docMk/>
            <pc:sldMk cId="1761793187" sldId="282"/>
            <ac:spMk id="2" creationId="{BEF92299-98FA-F3A2-8B6E-52311B5E96E9}"/>
          </ac:spMkLst>
        </pc:spChg>
        <pc:spChg chg="mod">
          <ac:chgData name="hamid ghazvini" userId="1bbb9b6cc34e1cfb" providerId="LiveId" clId="{559E99A4-7663-4329-AD66-B723B2FE766D}" dt="2026-05-25T01:01:21.770" v="471" actId="20577"/>
          <ac:spMkLst>
            <pc:docMk/>
            <pc:sldMk cId="1761793187" sldId="282"/>
            <ac:spMk id="3" creationId="{E2DB78F7-A9A7-F19D-EE76-E2CD0C9B4CFC}"/>
          </ac:spMkLst>
        </pc:spChg>
      </pc:sldChg>
      <pc:sldChg chg="addSp delSp modSp new mod">
        <pc:chgData name="hamid ghazvini" userId="1bbb9b6cc34e1cfb" providerId="LiveId" clId="{559E99A4-7663-4329-AD66-B723B2FE766D}" dt="2026-05-25T01:02:13.942" v="475"/>
        <pc:sldMkLst>
          <pc:docMk/>
          <pc:sldMk cId="2842827476" sldId="283"/>
        </pc:sldMkLst>
        <pc:spChg chg="del">
          <ac:chgData name="hamid ghazvini" userId="1bbb9b6cc34e1cfb" providerId="LiveId" clId="{559E99A4-7663-4329-AD66-B723B2FE766D}" dt="2026-05-25T01:01:31.965" v="472" actId="21"/>
          <ac:spMkLst>
            <pc:docMk/>
            <pc:sldMk cId="2842827476" sldId="283"/>
            <ac:spMk id="2" creationId="{51FC3388-B80F-1A71-2AE5-B25C2F043141}"/>
          </ac:spMkLst>
        </pc:spChg>
        <pc:spChg chg="mod">
          <ac:chgData name="hamid ghazvini" userId="1bbb9b6cc34e1cfb" providerId="LiveId" clId="{559E99A4-7663-4329-AD66-B723B2FE766D}" dt="2026-05-25T01:02:13.942" v="475"/>
          <ac:spMkLst>
            <pc:docMk/>
            <pc:sldMk cId="2842827476" sldId="283"/>
            <ac:spMk id="3" creationId="{F2896BB3-BB38-9E51-BA99-2BCD8F15F53E}"/>
          </ac:spMkLst>
        </pc:spChg>
        <pc:picChg chg="add">
          <ac:chgData name="hamid ghazvini" userId="1bbb9b6cc34e1cfb" providerId="LiveId" clId="{559E99A4-7663-4329-AD66-B723B2FE766D}" dt="2026-05-25T01:01:59.446" v="474" actId="22"/>
          <ac:picMkLst>
            <pc:docMk/>
            <pc:sldMk cId="2842827476" sldId="283"/>
            <ac:picMk id="5" creationId="{DBB54FC4-59AC-63EC-B970-2F506073FCA9}"/>
          </ac:picMkLst>
        </pc:picChg>
      </pc:sldChg>
      <pc:sldChg chg="addSp delSp modSp new mod">
        <pc:chgData name="hamid ghazvini" userId="1bbb9b6cc34e1cfb" providerId="LiveId" clId="{559E99A4-7663-4329-AD66-B723B2FE766D}" dt="2026-05-25T01:05:27.927" v="532" actId="1076"/>
        <pc:sldMkLst>
          <pc:docMk/>
          <pc:sldMk cId="909544291" sldId="284"/>
        </pc:sldMkLst>
        <pc:spChg chg="del">
          <ac:chgData name="hamid ghazvini" userId="1bbb9b6cc34e1cfb" providerId="LiveId" clId="{559E99A4-7663-4329-AD66-B723B2FE766D}" dt="2026-05-25T01:02:49.630" v="477" actId="21"/>
          <ac:spMkLst>
            <pc:docMk/>
            <pc:sldMk cId="909544291" sldId="284"/>
            <ac:spMk id="2" creationId="{056BD992-83FE-FC97-2CFC-E881BF104B08}"/>
          </ac:spMkLst>
        </pc:spChg>
        <pc:spChg chg="mod">
          <ac:chgData name="hamid ghazvini" userId="1bbb9b6cc34e1cfb" providerId="LiveId" clId="{559E99A4-7663-4329-AD66-B723B2FE766D}" dt="2026-05-25T01:03:14.932" v="490" actId="14100"/>
          <ac:spMkLst>
            <pc:docMk/>
            <pc:sldMk cId="909544291" sldId="284"/>
            <ac:spMk id="3" creationId="{188F0D00-0762-A7C5-4F73-274F69455E1C}"/>
          </ac:spMkLst>
        </pc:spChg>
        <pc:picChg chg="add mod">
          <ac:chgData name="hamid ghazvini" userId="1bbb9b6cc34e1cfb" providerId="LiveId" clId="{559E99A4-7663-4329-AD66-B723B2FE766D}" dt="2026-05-25T01:05:27.927" v="532" actId="1076"/>
          <ac:picMkLst>
            <pc:docMk/>
            <pc:sldMk cId="909544291" sldId="284"/>
            <ac:picMk id="5" creationId="{A4C5A25E-4E51-DF09-298D-DCD0DA62251E}"/>
          </ac:picMkLst>
        </pc:picChg>
      </pc:sldChg>
      <pc:sldChg chg="addSp delSp modSp new mod">
        <pc:chgData name="hamid ghazvini" userId="1bbb9b6cc34e1cfb" providerId="LiveId" clId="{559E99A4-7663-4329-AD66-B723B2FE766D}" dt="2026-05-25T01:09:13.010" v="605" actId="14100"/>
        <pc:sldMkLst>
          <pc:docMk/>
          <pc:sldMk cId="3797692978" sldId="285"/>
        </pc:sldMkLst>
        <pc:spChg chg="del">
          <ac:chgData name="hamid ghazvini" userId="1bbb9b6cc34e1cfb" providerId="LiveId" clId="{559E99A4-7663-4329-AD66-B723B2FE766D}" dt="2026-05-25T01:03:43.211" v="491" actId="21"/>
          <ac:spMkLst>
            <pc:docMk/>
            <pc:sldMk cId="3797692978" sldId="285"/>
            <ac:spMk id="2" creationId="{9F8ADE72-BD4B-9AD3-0AFB-8B0CEF99D5CB}"/>
          </ac:spMkLst>
        </pc:spChg>
        <pc:spChg chg="mod">
          <ac:chgData name="hamid ghazvini" userId="1bbb9b6cc34e1cfb" providerId="LiveId" clId="{559E99A4-7663-4329-AD66-B723B2FE766D}" dt="2026-05-25T01:09:13.010" v="605" actId="14100"/>
          <ac:spMkLst>
            <pc:docMk/>
            <pc:sldMk cId="3797692978" sldId="285"/>
            <ac:spMk id="3" creationId="{51F9DF94-C48C-5664-E3E6-8F96E63EE2B4}"/>
          </ac:spMkLst>
        </pc:spChg>
        <pc:picChg chg="add del">
          <ac:chgData name="hamid ghazvini" userId="1bbb9b6cc34e1cfb" providerId="LiveId" clId="{559E99A4-7663-4329-AD66-B723B2FE766D}" dt="2026-05-25T01:04:40.281" v="495" actId="21"/>
          <ac:picMkLst>
            <pc:docMk/>
            <pc:sldMk cId="3797692978" sldId="285"/>
            <ac:picMk id="5" creationId="{F1F854AE-A5D7-8513-3D82-269C34DCA94F}"/>
          </ac:picMkLst>
        </pc:picChg>
        <pc:picChg chg="add">
          <ac:chgData name="hamid ghazvini" userId="1bbb9b6cc34e1cfb" providerId="LiveId" clId="{559E99A4-7663-4329-AD66-B723B2FE766D}" dt="2026-05-25T01:08:44.134" v="588" actId="22"/>
          <ac:picMkLst>
            <pc:docMk/>
            <pc:sldMk cId="3797692978" sldId="285"/>
            <ac:picMk id="7" creationId="{835AAA64-5523-CC14-2C65-6F8FD6D66543}"/>
          </ac:picMkLst>
        </pc:picChg>
      </pc:sldChg>
      <pc:sldChg chg="addSp delSp modSp new mod">
        <pc:chgData name="hamid ghazvini" userId="1bbb9b6cc34e1cfb" providerId="LiveId" clId="{559E99A4-7663-4329-AD66-B723B2FE766D}" dt="2026-05-25T01:11:05.121" v="613"/>
        <pc:sldMkLst>
          <pc:docMk/>
          <pc:sldMk cId="3105169879" sldId="286"/>
        </pc:sldMkLst>
        <pc:spChg chg="del">
          <ac:chgData name="hamid ghazvini" userId="1bbb9b6cc34e1cfb" providerId="LiveId" clId="{559E99A4-7663-4329-AD66-B723B2FE766D}" dt="2026-05-25T01:09:24.856" v="606" actId="21"/>
          <ac:spMkLst>
            <pc:docMk/>
            <pc:sldMk cId="3105169879" sldId="286"/>
            <ac:spMk id="2" creationId="{5C346A01-9F8A-C54C-14DC-09B3AF998B60}"/>
          </ac:spMkLst>
        </pc:spChg>
        <pc:spChg chg="mod">
          <ac:chgData name="hamid ghazvini" userId="1bbb9b6cc34e1cfb" providerId="LiveId" clId="{559E99A4-7663-4329-AD66-B723B2FE766D}" dt="2026-05-25T01:11:05.121" v="613"/>
          <ac:spMkLst>
            <pc:docMk/>
            <pc:sldMk cId="3105169879" sldId="286"/>
            <ac:spMk id="3" creationId="{02449C0D-58CE-EFB5-36E6-E6658BCC4E03}"/>
          </ac:spMkLst>
        </pc:spChg>
        <pc:picChg chg="add mod">
          <ac:chgData name="hamid ghazvini" userId="1bbb9b6cc34e1cfb" providerId="LiveId" clId="{559E99A4-7663-4329-AD66-B723B2FE766D}" dt="2026-05-25T01:10:50.541" v="612" actId="1076"/>
          <ac:picMkLst>
            <pc:docMk/>
            <pc:sldMk cId="3105169879" sldId="286"/>
            <ac:picMk id="5" creationId="{60E6377F-615F-D1DE-682D-D8D47EB983DB}"/>
          </ac:picMkLst>
        </pc:picChg>
      </pc:sldChg>
      <pc:sldChg chg="addSp delSp modSp new mod">
        <pc:chgData name="hamid ghazvini" userId="1bbb9b6cc34e1cfb" providerId="LiveId" clId="{559E99A4-7663-4329-AD66-B723B2FE766D}" dt="2026-05-25T01:11:38.023" v="616" actId="14100"/>
        <pc:sldMkLst>
          <pc:docMk/>
          <pc:sldMk cId="3507303638" sldId="287"/>
        </pc:sldMkLst>
        <pc:spChg chg="del">
          <ac:chgData name="hamid ghazvini" userId="1bbb9b6cc34e1cfb" providerId="LiveId" clId="{559E99A4-7663-4329-AD66-B723B2FE766D}" dt="2026-05-25T01:10:26.820" v="609" actId="21"/>
          <ac:spMkLst>
            <pc:docMk/>
            <pc:sldMk cId="3507303638" sldId="287"/>
            <ac:spMk id="2" creationId="{7F93DCFC-C86C-8E58-C228-8294F2EA9D34}"/>
          </ac:spMkLst>
        </pc:spChg>
        <pc:spChg chg="mod">
          <ac:chgData name="hamid ghazvini" userId="1bbb9b6cc34e1cfb" providerId="LiveId" clId="{559E99A4-7663-4329-AD66-B723B2FE766D}" dt="2026-05-25T01:11:38.023" v="616" actId="14100"/>
          <ac:spMkLst>
            <pc:docMk/>
            <pc:sldMk cId="3507303638" sldId="287"/>
            <ac:spMk id="3" creationId="{1B077A2A-0636-3B4A-729C-048CEAF2C97A}"/>
          </ac:spMkLst>
        </pc:spChg>
        <pc:picChg chg="add">
          <ac:chgData name="hamid ghazvini" userId="1bbb9b6cc34e1cfb" providerId="LiveId" clId="{559E99A4-7663-4329-AD66-B723B2FE766D}" dt="2026-05-25T01:11:23.108" v="614" actId="22"/>
          <ac:picMkLst>
            <pc:docMk/>
            <pc:sldMk cId="3507303638" sldId="287"/>
            <ac:picMk id="5" creationId="{62561186-2EB7-8094-F4EC-74128ED572C1}"/>
          </ac:picMkLst>
        </pc:picChg>
      </pc:sldChg>
      <pc:sldChg chg="delSp modSp new mod ord">
        <pc:chgData name="hamid ghazvini" userId="1bbb9b6cc34e1cfb" providerId="LiveId" clId="{559E99A4-7663-4329-AD66-B723B2FE766D}" dt="2026-05-25T01:08:13.875" v="587" actId="20577"/>
        <pc:sldMkLst>
          <pc:docMk/>
          <pc:sldMk cId="4152099627" sldId="288"/>
        </pc:sldMkLst>
        <pc:spChg chg="del">
          <ac:chgData name="hamid ghazvini" userId="1bbb9b6cc34e1cfb" providerId="LiveId" clId="{559E99A4-7663-4329-AD66-B723B2FE766D}" dt="2026-05-25T01:06:24.175" v="538" actId="21"/>
          <ac:spMkLst>
            <pc:docMk/>
            <pc:sldMk cId="4152099627" sldId="288"/>
            <ac:spMk id="2" creationId="{0634AF3C-E73E-36B7-4864-FEBBE53CF50D}"/>
          </ac:spMkLst>
        </pc:spChg>
        <pc:spChg chg="mod">
          <ac:chgData name="hamid ghazvini" userId="1bbb9b6cc34e1cfb" providerId="LiveId" clId="{559E99A4-7663-4329-AD66-B723B2FE766D}" dt="2026-05-25T01:08:13.875" v="587" actId="20577"/>
          <ac:spMkLst>
            <pc:docMk/>
            <pc:sldMk cId="4152099627" sldId="288"/>
            <ac:spMk id="3" creationId="{D9D44378-1AC6-6651-75EB-A80D97A6E94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5/24/2026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5/24/2026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5/24/2026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5/24/2026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5/24/2026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5/24/2026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5/24/2026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5/24/2026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5/24/2026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5/24/2026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5/24/2026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5/24/2026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67B0C7-03AB-BEDE-38C8-0918706A40DD}"/>
              </a:ext>
            </a:extLst>
          </p:cNvPr>
          <p:cNvPicPr>
            <a:picLocks noChangeAspect="1"/>
          </p:cNvPicPr>
          <p:nvPr/>
        </p:nvPicPr>
        <p:blipFill>
          <a:blip r:embed="rId2">
            <a:extLst>
              <a:ext uri="{28A0092B-C50C-407E-A947-70E740481C1C}">
                <a14:useLocalDpi xmlns:a14="http://schemas.microsoft.com/office/drawing/2010/main" val="0"/>
              </a:ext>
            </a:extLst>
          </a:blip>
          <a:srcRect t="16124" b="34466"/>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10C</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a:t>Posterior leg muscles</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33EB3-04A2-20EC-177C-06438FC700F2}"/>
              </a:ext>
            </a:extLst>
          </p:cNvPr>
          <p:cNvSpPr>
            <a:spLocks noGrp="1"/>
          </p:cNvSpPr>
          <p:nvPr>
            <p:ph type="title"/>
          </p:nvPr>
        </p:nvSpPr>
        <p:spPr/>
        <p:txBody>
          <a:bodyPr>
            <a:normAutofit/>
          </a:bodyPr>
          <a:lstStyle/>
          <a:p>
            <a:r>
              <a:rPr lang="en-US" sz="3200" dirty="0">
                <a:solidFill>
                  <a:srgbClr val="242F80"/>
                </a:solidFill>
              </a:rPr>
              <a:t>Popliteus</a:t>
            </a:r>
            <a:r>
              <a:rPr lang="en-US" sz="3200" dirty="0"/>
              <a:t> </a:t>
            </a:r>
            <a:r>
              <a:rPr lang="en-US" sz="3200" dirty="0">
                <a:solidFill>
                  <a:srgbClr val="92D050"/>
                </a:solidFill>
              </a:rPr>
              <a:t>pop-LIT-ee-us</a:t>
            </a:r>
            <a:br>
              <a:rPr lang="en-US" dirty="0"/>
            </a:br>
            <a:r>
              <a:rPr lang="en-US" sz="2200" dirty="0"/>
              <a:t>Etymology Latin </a:t>
            </a:r>
            <a:r>
              <a:rPr lang="en-US" sz="2200" dirty="0" err="1"/>
              <a:t>poples</a:t>
            </a:r>
            <a:r>
              <a:rPr lang="en-US" sz="2200" dirty="0"/>
              <a:t>, </a:t>
            </a:r>
            <a:r>
              <a:rPr lang="en-US" sz="2200" dirty="0" err="1"/>
              <a:t>poplit</a:t>
            </a:r>
            <a:r>
              <a:rPr lang="en-US" sz="2200" dirty="0"/>
              <a:t>-, the ham of the knee</a:t>
            </a:r>
            <a:endParaRPr lang="en-CA" sz="2200" dirty="0"/>
          </a:p>
        </p:txBody>
      </p:sp>
      <p:sp>
        <p:nvSpPr>
          <p:cNvPr id="3" name="Content Placeholder 2">
            <a:extLst>
              <a:ext uri="{FF2B5EF4-FFF2-40B4-BE49-F238E27FC236}">
                <a16:creationId xmlns:a16="http://schemas.microsoft.com/office/drawing/2014/main" id="{50F71AAC-6425-FFB9-2997-01751A2B1A68}"/>
              </a:ext>
            </a:extLst>
          </p:cNvPr>
          <p:cNvSpPr>
            <a:spLocks noGrp="1"/>
          </p:cNvSpPr>
          <p:nvPr>
            <p:ph idx="1"/>
          </p:nvPr>
        </p:nvSpPr>
        <p:spPr/>
        <p:txBody>
          <a:bodyPr>
            <a:normAutofit/>
          </a:bodyPr>
          <a:lstStyle/>
          <a:p>
            <a:r>
              <a:rPr lang="en-CA" b="1" dirty="0"/>
              <a:t>Attachments</a:t>
            </a:r>
          </a:p>
          <a:p>
            <a:r>
              <a:rPr lang="en-US" dirty="0"/>
              <a:t>Proximally, to the lateral condyle of the femur (Fig. 10-22)</a:t>
            </a:r>
          </a:p>
          <a:p>
            <a:r>
              <a:rPr lang="en-US" dirty="0"/>
              <a:t>Distally, to the posterior surface of the tibia above the </a:t>
            </a:r>
            <a:r>
              <a:rPr lang="en-US" dirty="0" err="1"/>
              <a:t>soleal</a:t>
            </a:r>
            <a:r>
              <a:rPr lang="en-US" dirty="0"/>
              <a:t> line</a:t>
            </a:r>
          </a:p>
          <a:p>
            <a:r>
              <a:rPr lang="en-CA" b="1" dirty="0"/>
              <a:t>Palpation. </a:t>
            </a:r>
            <a:r>
              <a:rPr lang="en-CA" dirty="0"/>
              <a:t>Not discernible</a:t>
            </a:r>
          </a:p>
          <a:p>
            <a:r>
              <a:rPr lang="en-CA" b="1" dirty="0"/>
              <a:t>Action. </a:t>
            </a:r>
            <a:r>
              <a:rPr lang="en-US" dirty="0"/>
              <a:t>Unlocks the knee to permit flexion</a:t>
            </a:r>
          </a:p>
          <a:p>
            <a:pPr marL="0" indent="0">
              <a:buNone/>
            </a:pPr>
            <a:r>
              <a:rPr lang="en-CA" b="1" dirty="0"/>
              <a:t>Referral Areas. </a:t>
            </a:r>
            <a:r>
              <a:rPr lang="en-US" dirty="0"/>
              <a:t>To the posterior knee, toward the medial side.</a:t>
            </a:r>
            <a:endParaRPr lang="en-CA" dirty="0"/>
          </a:p>
        </p:txBody>
      </p:sp>
    </p:spTree>
    <p:extLst>
      <p:ext uri="{BB962C8B-B14F-4D97-AF65-F5344CB8AC3E}">
        <p14:creationId xmlns:p14="http://schemas.microsoft.com/office/powerpoint/2010/main" val="2875671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B46C7B-6C61-2568-CF60-BD186D490584}"/>
              </a:ext>
            </a:extLst>
          </p:cNvPr>
          <p:cNvSpPr>
            <a:spLocks noGrp="1"/>
          </p:cNvSpPr>
          <p:nvPr>
            <p:ph idx="1"/>
          </p:nvPr>
        </p:nvSpPr>
        <p:spPr>
          <a:xfrm>
            <a:off x="1097280" y="2108201"/>
            <a:ext cx="1232452" cy="3760891"/>
          </a:xfrm>
        </p:spPr>
        <p:txBody>
          <a:bodyPr/>
          <a:lstStyle/>
          <a:p>
            <a:r>
              <a:rPr lang="en-CA" dirty="0"/>
              <a:t>Anatomy of popliteus</a:t>
            </a:r>
          </a:p>
        </p:txBody>
      </p:sp>
      <p:pic>
        <p:nvPicPr>
          <p:cNvPr id="5" name="Picture 4">
            <a:extLst>
              <a:ext uri="{FF2B5EF4-FFF2-40B4-BE49-F238E27FC236}">
                <a16:creationId xmlns:a16="http://schemas.microsoft.com/office/drawing/2014/main" id="{C14E97A8-B247-AE60-B3C4-F8585839A791}"/>
              </a:ext>
            </a:extLst>
          </p:cNvPr>
          <p:cNvPicPr>
            <a:picLocks noChangeAspect="1"/>
          </p:cNvPicPr>
          <p:nvPr/>
        </p:nvPicPr>
        <p:blipFill>
          <a:blip r:embed="rId2"/>
          <a:stretch>
            <a:fillRect/>
          </a:stretch>
        </p:blipFill>
        <p:spPr>
          <a:xfrm>
            <a:off x="3991897" y="1585291"/>
            <a:ext cx="4208206" cy="3687417"/>
          </a:xfrm>
          <a:prstGeom prst="rect">
            <a:avLst/>
          </a:prstGeom>
        </p:spPr>
      </p:pic>
    </p:spTree>
    <p:extLst>
      <p:ext uri="{BB962C8B-B14F-4D97-AF65-F5344CB8AC3E}">
        <p14:creationId xmlns:p14="http://schemas.microsoft.com/office/powerpoint/2010/main" val="350636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46B032-82AB-EFEC-70A5-BCCFF3A26C15}"/>
              </a:ext>
            </a:extLst>
          </p:cNvPr>
          <p:cNvSpPr>
            <a:spLocks noGrp="1"/>
          </p:cNvSpPr>
          <p:nvPr>
            <p:ph idx="1"/>
          </p:nvPr>
        </p:nvSpPr>
        <p:spPr/>
        <p:txBody>
          <a:bodyPr>
            <a:normAutofit/>
          </a:bodyPr>
          <a:lstStyle/>
          <a:p>
            <a:r>
              <a:rPr lang="en-CA" b="1" dirty="0">
                <a:solidFill>
                  <a:srgbClr val="242F80"/>
                </a:solidFill>
              </a:rPr>
              <a:t>Manual Therapy</a:t>
            </a:r>
          </a:p>
          <a:p>
            <a:r>
              <a:rPr lang="en-CA" b="1" i="1" dirty="0"/>
              <a:t>Compression. </a:t>
            </a:r>
            <a:r>
              <a:rPr lang="en-US" dirty="0"/>
              <a:t>The client lies on the unaffected side, with the knee to be treated flexed slightly. The therapist stands at the client's knees. Place the hand nearest the client on the posterior aspect of the knee, the thumb placed distal to the knee toward the medial side, pressing the gastrocnemius laterally to gain access to popliteus. Press firmly into the tissue, searching for tender spots. Hold for release.</a:t>
            </a:r>
          </a:p>
          <a:p>
            <a:r>
              <a:rPr lang="en-CA" b="1" dirty="0">
                <a:solidFill>
                  <a:srgbClr val="FF0000"/>
                </a:solidFill>
              </a:rPr>
              <a:t>Caution!</a:t>
            </a:r>
            <a:r>
              <a:rPr lang="en-CA" b="1" dirty="0"/>
              <a:t> </a:t>
            </a:r>
            <a:r>
              <a:rPr lang="en-US" dirty="0"/>
              <a:t>Avoid pressure on the popliteal artery and tibial nerve, which run along the midline of the knee.</a:t>
            </a:r>
          </a:p>
          <a:p>
            <a:endParaRPr lang="en-CA" dirty="0"/>
          </a:p>
        </p:txBody>
      </p:sp>
    </p:spTree>
    <p:extLst>
      <p:ext uri="{BB962C8B-B14F-4D97-AF65-F5344CB8AC3E}">
        <p14:creationId xmlns:p14="http://schemas.microsoft.com/office/powerpoint/2010/main" val="609218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196E59-D8DA-A4B3-3A34-30F24ED70738}"/>
              </a:ext>
            </a:extLst>
          </p:cNvPr>
          <p:cNvSpPr>
            <a:spLocks noGrp="1"/>
          </p:cNvSpPr>
          <p:nvPr>
            <p:ph idx="1"/>
          </p:nvPr>
        </p:nvSpPr>
        <p:spPr>
          <a:xfrm>
            <a:off x="1097280" y="2108201"/>
            <a:ext cx="1876508" cy="3760891"/>
          </a:xfrm>
        </p:spPr>
        <p:txBody>
          <a:bodyPr/>
          <a:lstStyle/>
          <a:p>
            <a:r>
              <a:rPr lang="en-US" dirty="0"/>
              <a:t>Compression of popliteus trigger point</a:t>
            </a:r>
            <a:endParaRPr lang="en-CA" dirty="0"/>
          </a:p>
        </p:txBody>
      </p:sp>
      <p:pic>
        <p:nvPicPr>
          <p:cNvPr id="5" name="Picture 4">
            <a:extLst>
              <a:ext uri="{FF2B5EF4-FFF2-40B4-BE49-F238E27FC236}">
                <a16:creationId xmlns:a16="http://schemas.microsoft.com/office/drawing/2014/main" id="{E629BCEE-7749-9893-4C51-27F7733A925C}"/>
              </a:ext>
            </a:extLst>
          </p:cNvPr>
          <p:cNvPicPr>
            <a:picLocks noChangeAspect="1"/>
          </p:cNvPicPr>
          <p:nvPr/>
        </p:nvPicPr>
        <p:blipFill>
          <a:blip r:embed="rId2"/>
          <a:stretch>
            <a:fillRect/>
          </a:stretch>
        </p:blipFill>
        <p:spPr>
          <a:xfrm>
            <a:off x="3637935" y="1863587"/>
            <a:ext cx="4916129" cy="3130826"/>
          </a:xfrm>
          <a:prstGeom prst="rect">
            <a:avLst/>
          </a:prstGeom>
        </p:spPr>
      </p:pic>
    </p:spTree>
    <p:extLst>
      <p:ext uri="{BB962C8B-B14F-4D97-AF65-F5344CB8AC3E}">
        <p14:creationId xmlns:p14="http://schemas.microsoft.com/office/powerpoint/2010/main" val="3028787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A5305-8B74-AFB2-A138-BE65B7AF55CA}"/>
              </a:ext>
            </a:extLst>
          </p:cNvPr>
          <p:cNvSpPr>
            <a:spLocks noGrp="1"/>
          </p:cNvSpPr>
          <p:nvPr>
            <p:ph type="title"/>
          </p:nvPr>
        </p:nvSpPr>
        <p:spPr/>
        <p:txBody>
          <a:bodyPr>
            <a:normAutofit/>
          </a:bodyPr>
          <a:lstStyle/>
          <a:p>
            <a:r>
              <a:rPr lang="en-CA" sz="3200" dirty="0">
                <a:solidFill>
                  <a:srgbClr val="242F80"/>
                </a:solidFill>
              </a:rPr>
              <a:t>Gastrocnemius</a:t>
            </a:r>
            <a:r>
              <a:rPr lang="en-CA" sz="3200" dirty="0"/>
              <a:t> </a:t>
            </a:r>
            <a:r>
              <a:rPr lang="en-CA" sz="3200" dirty="0">
                <a:solidFill>
                  <a:srgbClr val="92D050"/>
                </a:solidFill>
              </a:rPr>
              <a:t>GAS-</a:t>
            </a:r>
            <a:r>
              <a:rPr lang="en-CA" sz="3200" dirty="0" err="1">
                <a:solidFill>
                  <a:srgbClr val="92D050"/>
                </a:solidFill>
              </a:rPr>
              <a:t>trock</a:t>
            </a:r>
            <a:r>
              <a:rPr lang="en-CA" sz="3200" dirty="0">
                <a:solidFill>
                  <a:srgbClr val="92D050"/>
                </a:solidFill>
              </a:rPr>
              <a:t>-NEEM-ee-us</a:t>
            </a:r>
            <a:br>
              <a:rPr lang="en-CA" dirty="0"/>
            </a:br>
            <a:r>
              <a:rPr lang="en-CA" sz="2000" dirty="0"/>
              <a:t>Etymology Greek </a:t>
            </a:r>
            <a:r>
              <a:rPr lang="en-CA" sz="2000" dirty="0" err="1"/>
              <a:t>gastroknemia</a:t>
            </a:r>
            <a:r>
              <a:rPr lang="en-CA" sz="2000" dirty="0"/>
              <a:t>, calf of the leg, from gaster (</a:t>
            </a:r>
            <a:r>
              <a:rPr lang="en-CA" sz="2000" dirty="0" err="1"/>
              <a:t>gastr</a:t>
            </a:r>
            <a:r>
              <a:rPr lang="en-CA" sz="2000" dirty="0"/>
              <a:t>-), belly, + </a:t>
            </a:r>
            <a:r>
              <a:rPr lang="en-CA" sz="2000" dirty="0" err="1"/>
              <a:t>kneme</a:t>
            </a:r>
            <a:endParaRPr lang="en-CA" sz="2000" dirty="0"/>
          </a:p>
        </p:txBody>
      </p:sp>
      <p:sp>
        <p:nvSpPr>
          <p:cNvPr id="3" name="Content Placeholder 2">
            <a:extLst>
              <a:ext uri="{FF2B5EF4-FFF2-40B4-BE49-F238E27FC236}">
                <a16:creationId xmlns:a16="http://schemas.microsoft.com/office/drawing/2014/main" id="{319CEAA3-9F7A-28DD-F5D1-1BADC5F6D730}"/>
              </a:ext>
            </a:extLst>
          </p:cNvPr>
          <p:cNvSpPr>
            <a:spLocks noGrp="1"/>
          </p:cNvSpPr>
          <p:nvPr>
            <p:ph idx="1"/>
          </p:nvPr>
        </p:nvSpPr>
        <p:spPr/>
        <p:txBody>
          <a:bodyPr>
            <a:normAutofit lnSpcReduction="10000"/>
          </a:bodyPr>
          <a:lstStyle/>
          <a:p>
            <a:r>
              <a:rPr lang="en-CA" b="1" dirty="0"/>
              <a:t>Comment. </a:t>
            </a:r>
            <a:r>
              <a:rPr lang="en-US" dirty="0"/>
              <a:t>Note that gastrocnemius crosses both the knee and ankle joints, while soleus crosses only the ankle joint. Therefore, while soleus can be stretched with the knee flexed, gastrocnemius can only be stretched with the </a:t>
            </a:r>
            <a:r>
              <a:rPr lang="en-CA" dirty="0"/>
              <a:t>knee straight.</a:t>
            </a:r>
          </a:p>
          <a:p>
            <a:r>
              <a:rPr lang="en-CA" b="1" i="1" dirty="0"/>
              <a:t>Attachments. </a:t>
            </a:r>
            <a:r>
              <a:rPr lang="en-US" dirty="0"/>
              <a:t>Superiorly, by two heads (lateral and medial) from the lateral and medial condyles of the femur Inferiorly, with soleus by the Achilles tendon into the inferior half of the posterior surface of the </a:t>
            </a:r>
            <a:r>
              <a:rPr lang="en-CA" dirty="0"/>
              <a:t>calcaneus.</a:t>
            </a:r>
          </a:p>
          <a:p>
            <a:r>
              <a:rPr lang="en-CA" b="1" i="1" dirty="0"/>
              <a:t>Palpation. </a:t>
            </a:r>
            <a:r>
              <a:rPr lang="en-US" dirty="0"/>
              <a:t>Easily palpable from Achilles tendon up to the division high on the calf, then on either side of the calf across the knee joint inside the hamstring tendons. Architecture as a whole is bipennate.</a:t>
            </a:r>
          </a:p>
          <a:p>
            <a:r>
              <a:rPr lang="en-CA" b="1" i="1" dirty="0"/>
              <a:t>Action. </a:t>
            </a:r>
            <a:r>
              <a:rPr lang="en-CA" dirty="0"/>
              <a:t>Plantar flexion of foot.</a:t>
            </a:r>
          </a:p>
          <a:p>
            <a:endParaRPr lang="en-CA" dirty="0"/>
          </a:p>
        </p:txBody>
      </p:sp>
    </p:spTree>
    <p:extLst>
      <p:ext uri="{BB962C8B-B14F-4D97-AF65-F5344CB8AC3E}">
        <p14:creationId xmlns:p14="http://schemas.microsoft.com/office/powerpoint/2010/main" val="1822646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0B00C7-0DBF-B687-F859-4A735421B151}"/>
              </a:ext>
            </a:extLst>
          </p:cNvPr>
          <p:cNvSpPr>
            <a:spLocks noGrp="1"/>
          </p:cNvSpPr>
          <p:nvPr>
            <p:ph idx="1"/>
          </p:nvPr>
        </p:nvSpPr>
        <p:spPr>
          <a:xfrm>
            <a:off x="1097280" y="2108201"/>
            <a:ext cx="6281530" cy="3760891"/>
          </a:xfrm>
        </p:spPr>
        <p:txBody>
          <a:bodyPr/>
          <a:lstStyle/>
          <a:p>
            <a:r>
              <a:rPr lang="en-CA" b="1" i="1" dirty="0"/>
              <a:t>Referral Areas</a:t>
            </a:r>
          </a:p>
          <a:p>
            <a:r>
              <a:rPr lang="en-US" dirty="0"/>
              <a:t>Over the bellies of the muscle</a:t>
            </a:r>
          </a:p>
          <a:p>
            <a:r>
              <a:rPr lang="en-US" dirty="0"/>
              <a:t>To the medial surface of the ankle</a:t>
            </a:r>
          </a:p>
          <a:p>
            <a:r>
              <a:rPr lang="en-US" dirty="0"/>
              <a:t>To the longitudinal arch (medial surface of the plantar foot)</a:t>
            </a:r>
            <a:endParaRPr lang="en-CA" dirty="0"/>
          </a:p>
        </p:txBody>
      </p:sp>
      <p:pic>
        <p:nvPicPr>
          <p:cNvPr id="5" name="Picture 4">
            <a:extLst>
              <a:ext uri="{FF2B5EF4-FFF2-40B4-BE49-F238E27FC236}">
                <a16:creationId xmlns:a16="http://schemas.microsoft.com/office/drawing/2014/main" id="{BFC406DD-DBD2-4008-250F-DEFCA86BE9E6}"/>
              </a:ext>
            </a:extLst>
          </p:cNvPr>
          <p:cNvPicPr>
            <a:picLocks noChangeAspect="1"/>
          </p:cNvPicPr>
          <p:nvPr/>
        </p:nvPicPr>
        <p:blipFill>
          <a:blip r:embed="rId2"/>
          <a:stretch>
            <a:fillRect/>
          </a:stretch>
        </p:blipFill>
        <p:spPr>
          <a:xfrm>
            <a:off x="9902957" y="432317"/>
            <a:ext cx="1309451" cy="5869092"/>
          </a:xfrm>
          <a:prstGeom prst="rect">
            <a:avLst/>
          </a:prstGeom>
        </p:spPr>
      </p:pic>
      <p:pic>
        <p:nvPicPr>
          <p:cNvPr id="7" name="Picture 6">
            <a:extLst>
              <a:ext uri="{FF2B5EF4-FFF2-40B4-BE49-F238E27FC236}">
                <a16:creationId xmlns:a16="http://schemas.microsoft.com/office/drawing/2014/main" id="{1AC049CA-2197-2C6E-AEE7-8620B0501508}"/>
              </a:ext>
            </a:extLst>
          </p:cNvPr>
          <p:cNvPicPr>
            <a:picLocks noChangeAspect="1"/>
          </p:cNvPicPr>
          <p:nvPr/>
        </p:nvPicPr>
        <p:blipFill>
          <a:blip r:embed="rId3"/>
          <a:stretch>
            <a:fillRect/>
          </a:stretch>
        </p:blipFill>
        <p:spPr>
          <a:xfrm>
            <a:off x="8274107" y="494454"/>
            <a:ext cx="1275584" cy="5869092"/>
          </a:xfrm>
          <a:prstGeom prst="rect">
            <a:avLst/>
          </a:prstGeom>
        </p:spPr>
      </p:pic>
    </p:spTree>
    <p:extLst>
      <p:ext uri="{BB962C8B-B14F-4D97-AF65-F5344CB8AC3E}">
        <p14:creationId xmlns:p14="http://schemas.microsoft.com/office/powerpoint/2010/main" val="682667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9F9EF7-23EF-B204-D388-CB1D68DEA468}"/>
              </a:ext>
            </a:extLst>
          </p:cNvPr>
          <p:cNvPicPr>
            <a:picLocks noChangeAspect="1"/>
          </p:cNvPicPr>
          <p:nvPr/>
        </p:nvPicPr>
        <p:blipFill>
          <a:blip r:embed="rId2"/>
          <a:stretch>
            <a:fillRect/>
          </a:stretch>
        </p:blipFill>
        <p:spPr>
          <a:xfrm>
            <a:off x="3165987" y="1316935"/>
            <a:ext cx="5860026" cy="4224130"/>
          </a:xfrm>
          <a:prstGeom prst="rect">
            <a:avLst/>
          </a:prstGeom>
        </p:spPr>
      </p:pic>
      <p:sp>
        <p:nvSpPr>
          <p:cNvPr id="8" name="Content Placeholder 7">
            <a:extLst>
              <a:ext uri="{FF2B5EF4-FFF2-40B4-BE49-F238E27FC236}">
                <a16:creationId xmlns:a16="http://schemas.microsoft.com/office/drawing/2014/main" id="{A3F450C1-6BC7-AAF8-22D7-F37AC8351C75}"/>
              </a:ext>
            </a:extLst>
          </p:cNvPr>
          <p:cNvSpPr>
            <a:spLocks noGrp="1"/>
          </p:cNvSpPr>
          <p:nvPr>
            <p:ph idx="1"/>
          </p:nvPr>
        </p:nvSpPr>
        <p:spPr>
          <a:xfrm>
            <a:off x="1097280" y="2108201"/>
            <a:ext cx="1900362" cy="3760891"/>
          </a:xfrm>
        </p:spPr>
        <p:txBody>
          <a:bodyPr/>
          <a:lstStyle/>
          <a:p>
            <a:r>
              <a:rPr lang="en-CA" dirty="0"/>
              <a:t>Anatomy of gastrocnemius</a:t>
            </a:r>
          </a:p>
        </p:txBody>
      </p:sp>
    </p:spTree>
    <p:extLst>
      <p:ext uri="{BB962C8B-B14F-4D97-AF65-F5344CB8AC3E}">
        <p14:creationId xmlns:p14="http://schemas.microsoft.com/office/powerpoint/2010/main" val="3765276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21505-7BCF-C4D3-74E5-7CF5CF31F9B3}"/>
              </a:ext>
            </a:extLst>
          </p:cNvPr>
          <p:cNvSpPr>
            <a:spLocks noGrp="1"/>
          </p:cNvSpPr>
          <p:nvPr>
            <p:ph type="title"/>
          </p:nvPr>
        </p:nvSpPr>
        <p:spPr/>
        <p:txBody>
          <a:bodyPr>
            <a:normAutofit/>
          </a:bodyPr>
          <a:lstStyle/>
          <a:p>
            <a:r>
              <a:rPr lang="en-US" sz="3200" dirty="0">
                <a:solidFill>
                  <a:srgbClr val="242F80"/>
                </a:solidFill>
              </a:rPr>
              <a:t>Soleus </a:t>
            </a:r>
            <a:r>
              <a:rPr lang="en-US" sz="3200" dirty="0">
                <a:solidFill>
                  <a:srgbClr val="92D050"/>
                </a:solidFill>
              </a:rPr>
              <a:t>SO-lee-us</a:t>
            </a:r>
            <a:br>
              <a:rPr lang="en-US" dirty="0"/>
            </a:br>
            <a:r>
              <a:rPr lang="en-US" sz="2000" dirty="0"/>
              <a:t>Etymology Latin </a:t>
            </a:r>
            <a:r>
              <a:rPr lang="en-US" sz="2000" dirty="0" err="1"/>
              <a:t>solea</a:t>
            </a:r>
            <a:r>
              <a:rPr lang="en-US" sz="2000" dirty="0"/>
              <a:t>, a sandal, sole of the foot (of animals), from solum, bottom</a:t>
            </a:r>
            <a:endParaRPr lang="en-CA" sz="2000" dirty="0"/>
          </a:p>
        </p:txBody>
      </p:sp>
      <p:sp>
        <p:nvSpPr>
          <p:cNvPr id="3" name="Content Placeholder 2">
            <a:extLst>
              <a:ext uri="{FF2B5EF4-FFF2-40B4-BE49-F238E27FC236}">
                <a16:creationId xmlns:a16="http://schemas.microsoft.com/office/drawing/2014/main" id="{FCE89367-471D-5EB3-8C9A-C486507EB353}"/>
              </a:ext>
            </a:extLst>
          </p:cNvPr>
          <p:cNvSpPr>
            <a:spLocks noGrp="1"/>
          </p:cNvSpPr>
          <p:nvPr>
            <p:ph idx="1"/>
          </p:nvPr>
        </p:nvSpPr>
        <p:spPr/>
        <p:txBody>
          <a:bodyPr>
            <a:normAutofit/>
          </a:bodyPr>
          <a:lstStyle/>
          <a:p>
            <a:r>
              <a:rPr lang="en-CA" b="1" dirty="0"/>
              <a:t>Comment. </a:t>
            </a:r>
            <a:r>
              <a:rPr lang="en-US" dirty="0"/>
              <a:t>A soleus trigger point is one of the most common causes of pain in the heel.</a:t>
            </a:r>
          </a:p>
          <a:p>
            <a:r>
              <a:rPr lang="en-CA" b="1" i="1" dirty="0"/>
              <a:t>Attachments. </a:t>
            </a:r>
            <a:r>
              <a:rPr lang="en-US" dirty="0"/>
              <a:t>Superiorly, to the posterior surface of the head and superior third of the shaft of the fibula, the </a:t>
            </a:r>
            <a:r>
              <a:rPr lang="en-US" dirty="0" err="1"/>
              <a:t>soleal</a:t>
            </a:r>
            <a:r>
              <a:rPr lang="en-US" dirty="0"/>
              <a:t> line and middle third of the medial margin of the tibia, and a tendinous arch passing between the tibia and the fibula over the popliteal vessels. </a:t>
            </a:r>
          </a:p>
          <a:p>
            <a:r>
              <a:rPr lang="en-US" dirty="0"/>
              <a:t>Inferiorly, with gastrocnemius by the Achilles tendon into the tuberosity of the calcaneus</a:t>
            </a:r>
          </a:p>
          <a:p>
            <a:r>
              <a:rPr lang="en-CA" b="1" i="1" dirty="0"/>
              <a:t>Palpation. </a:t>
            </a:r>
            <a:r>
              <a:rPr lang="en-CA" dirty="0"/>
              <a:t>Not directly palpable</a:t>
            </a:r>
          </a:p>
          <a:p>
            <a:r>
              <a:rPr lang="en-CA" b="1" i="1" dirty="0"/>
              <a:t>Action. </a:t>
            </a:r>
            <a:r>
              <a:rPr lang="en-CA" dirty="0"/>
              <a:t>Plantar flexion of foot</a:t>
            </a:r>
          </a:p>
        </p:txBody>
      </p:sp>
    </p:spTree>
    <p:extLst>
      <p:ext uri="{BB962C8B-B14F-4D97-AF65-F5344CB8AC3E}">
        <p14:creationId xmlns:p14="http://schemas.microsoft.com/office/powerpoint/2010/main" val="2217874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FAC6B9-5108-DACD-D9E4-E8EB7AC6604D}"/>
              </a:ext>
            </a:extLst>
          </p:cNvPr>
          <p:cNvSpPr>
            <a:spLocks noGrp="1"/>
          </p:cNvSpPr>
          <p:nvPr>
            <p:ph idx="1"/>
          </p:nvPr>
        </p:nvSpPr>
        <p:spPr>
          <a:xfrm>
            <a:off x="1097280" y="2108201"/>
            <a:ext cx="4998720" cy="3760891"/>
          </a:xfrm>
        </p:spPr>
        <p:txBody>
          <a:bodyPr/>
          <a:lstStyle/>
          <a:p>
            <a:r>
              <a:rPr lang="en-CA" b="1" i="1" dirty="0"/>
              <a:t>Referral Areas. </a:t>
            </a:r>
            <a:r>
              <a:rPr lang="en-US" dirty="0"/>
              <a:t>Over the Achilles tendon to the plantar surface of the heel</a:t>
            </a:r>
            <a:endParaRPr lang="en-CA" dirty="0"/>
          </a:p>
          <a:p>
            <a:endParaRPr lang="en-CA" dirty="0"/>
          </a:p>
        </p:txBody>
      </p:sp>
      <p:pic>
        <p:nvPicPr>
          <p:cNvPr id="4" name="Picture 3">
            <a:extLst>
              <a:ext uri="{FF2B5EF4-FFF2-40B4-BE49-F238E27FC236}">
                <a16:creationId xmlns:a16="http://schemas.microsoft.com/office/drawing/2014/main" id="{6D33B00A-BB3C-A398-395C-E4E1C63037F4}"/>
              </a:ext>
            </a:extLst>
          </p:cNvPr>
          <p:cNvPicPr>
            <a:picLocks noChangeAspect="1"/>
          </p:cNvPicPr>
          <p:nvPr/>
        </p:nvPicPr>
        <p:blipFill>
          <a:blip r:embed="rId2"/>
          <a:stretch>
            <a:fillRect/>
          </a:stretch>
        </p:blipFill>
        <p:spPr>
          <a:xfrm>
            <a:off x="7321891" y="628153"/>
            <a:ext cx="1245042" cy="5076908"/>
          </a:xfrm>
          <a:prstGeom prst="rect">
            <a:avLst/>
          </a:prstGeom>
        </p:spPr>
      </p:pic>
      <p:pic>
        <p:nvPicPr>
          <p:cNvPr id="6" name="Picture 5">
            <a:extLst>
              <a:ext uri="{FF2B5EF4-FFF2-40B4-BE49-F238E27FC236}">
                <a16:creationId xmlns:a16="http://schemas.microsoft.com/office/drawing/2014/main" id="{D50A424B-C732-B4D5-00DF-A8A7A95DEDFB}"/>
              </a:ext>
            </a:extLst>
          </p:cNvPr>
          <p:cNvPicPr>
            <a:picLocks noChangeAspect="1"/>
          </p:cNvPicPr>
          <p:nvPr/>
        </p:nvPicPr>
        <p:blipFill>
          <a:blip r:embed="rId3"/>
          <a:stretch>
            <a:fillRect/>
          </a:stretch>
        </p:blipFill>
        <p:spPr>
          <a:xfrm>
            <a:off x="9465189" y="628153"/>
            <a:ext cx="1285268" cy="5240939"/>
          </a:xfrm>
          <a:prstGeom prst="rect">
            <a:avLst/>
          </a:prstGeom>
        </p:spPr>
      </p:pic>
    </p:spTree>
    <p:extLst>
      <p:ext uri="{BB962C8B-B14F-4D97-AF65-F5344CB8AC3E}">
        <p14:creationId xmlns:p14="http://schemas.microsoft.com/office/powerpoint/2010/main" val="62089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79EEBE-88AF-BD5B-66CF-79FF9CBFE85E}"/>
              </a:ext>
            </a:extLst>
          </p:cNvPr>
          <p:cNvSpPr>
            <a:spLocks noGrp="1"/>
          </p:cNvSpPr>
          <p:nvPr>
            <p:ph idx="1"/>
          </p:nvPr>
        </p:nvSpPr>
        <p:spPr>
          <a:xfrm>
            <a:off x="1097280" y="2108201"/>
            <a:ext cx="2059388" cy="3760891"/>
          </a:xfrm>
        </p:spPr>
        <p:txBody>
          <a:bodyPr/>
          <a:lstStyle/>
          <a:p>
            <a:r>
              <a:rPr lang="en-CA" dirty="0"/>
              <a:t>Anatomy of soleus</a:t>
            </a:r>
          </a:p>
        </p:txBody>
      </p:sp>
      <p:pic>
        <p:nvPicPr>
          <p:cNvPr id="5" name="Picture 4">
            <a:extLst>
              <a:ext uri="{FF2B5EF4-FFF2-40B4-BE49-F238E27FC236}">
                <a16:creationId xmlns:a16="http://schemas.microsoft.com/office/drawing/2014/main" id="{AD491A22-1808-DC28-CC54-73B95F2588F1}"/>
              </a:ext>
            </a:extLst>
          </p:cNvPr>
          <p:cNvPicPr>
            <a:picLocks noChangeAspect="1"/>
          </p:cNvPicPr>
          <p:nvPr/>
        </p:nvPicPr>
        <p:blipFill>
          <a:blip r:embed="rId2"/>
          <a:stretch>
            <a:fillRect/>
          </a:stretch>
        </p:blipFill>
        <p:spPr>
          <a:xfrm>
            <a:off x="3421626" y="1242391"/>
            <a:ext cx="5348748" cy="4373217"/>
          </a:xfrm>
          <a:prstGeom prst="rect">
            <a:avLst/>
          </a:prstGeom>
        </p:spPr>
      </p:pic>
    </p:spTree>
    <p:extLst>
      <p:ext uri="{BB962C8B-B14F-4D97-AF65-F5344CB8AC3E}">
        <p14:creationId xmlns:p14="http://schemas.microsoft.com/office/powerpoint/2010/main" val="1732828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A799CD-F937-0A6D-B684-7C2D73C6B2C2}"/>
              </a:ext>
            </a:extLst>
          </p:cNvPr>
          <p:cNvSpPr>
            <a:spLocks noGrp="1"/>
          </p:cNvSpPr>
          <p:nvPr>
            <p:ph idx="1"/>
          </p:nvPr>
        </p:nvSpPr>
        <p:spPr/>
        <p:txBody>
          <a:bodyPr/>
          <a:lstStyle/>
          <a:p>
            <a:r>
              <a:rPr lang="en-CA" b="1" dirty="0">
                <a:solidFill>
                  <a:srgbClr val="242F80"/>
                </a:solidFill>
              </a:rPr>
              <a:t>Manual Therapy</a:t>
            </a:r>
          </a:p>
          <a:p>
            <a:r>
              <a:rPr lang="en-CA" b="1" i="1" dirty="0"/>
              <a:t>Compression. </a:t>
            </a:r>
            <a:r>
              <a:rPr lang="en-CA" dirty="0"/>
              <a:t>The client lies prone. </a:t>
            </a:r>
            <a:r>
              <a:rPr lang="en-US" dirty="0"/>
              <a:t>The therapist stands at the client's feet. Place the hand on the soleus, the thumb pressing into the muscle proximal to the ankle about a third of the way to the knee.</a:t>
            </a:r>
          </a:p>
          <a:p>
            <a:r>
              <a:rPr lang="en-US" dirty="0"/>
              <a:t>Press firmly into the tissue, searching for tender spots. Hold for release.</a:t>
            </a:r>
            <a:endParaRPr lang="en-CA" dirty="0"/>
          </a:p>
        </p:txBody>
      </p:sp>
    </p:spTree>
    <p:extLst>
      <p:ext uri="{BB962C8B-B14F-4D97-AF65-F5344CB8AC3E}">
        <p14:creationId xmlns:p14="http://schemas.microsoft.com/office/powerpoint/2010/main" val="1610677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C4562F-A36C-E16C-730E-046A4F98501C}"/>
              </a:ext>
            </a:extLst>
          </p:cNvPr>
          <p:cNvSpPr>
            <a:spLocks noGrp="1"/>
          </p:cNvSpPr>
          <p:nvPr>
            <p:ph idx="1"/>
          </p:nvPr>
        </p:nvSpPr>
        <p:spPr>
          <a:xfrm>
            <a:off x="1097279" y="2108201"/>
            <a:ext cx="1653871" cy="3760891"/>
          </a:xfrm>
        </p:spPr>
        <p:txBody>
          <a:bodyPr/>
          <a:lstStyle/>
          <a:p>
            <a:r>
              <a:rPr lang="en-US" dirty="0"/>
              <a:t>Compression of soleus trigger point</a:t>
            </a:r>
            <a:endParaRPr lang="en-CA" dirty="0"/>
          </a:p>
        </p:txBody>
      </p:sp>
      <p:pic>
        <p:nvPicPr>
          <p:cNvPr id="5" name="Picture 4">
            <a:extLst>
              <a:ext uri="{FF2B5EF4-FFF2-40B4-BE49-F238E27FC236}">
                <a16:creationId xmlns:a16="http://schemas.microsoft.com/office/drawing/2014/main" id="{B6CEB4D1-6461-4087-88DF-571264EAFA1B}"/>
              </a:ext>
            </a:extLst>
          </p:cNvPr>
          <p:cNvPicPr>
            <a:picLocks noChangeAspect="1"/>
          </p:cNvPicPr>
          <p:nvPr/>
        </p:nvPicPr>
        <p:blipFill>
          <a:blip r:embed="rId2"/>
          <a:stretch>
            <a:fillRect/>
          </a:stretch>
        </p:blipFill>
        <p:spPr>
          <a:xfrm>
            <a:off x="4857135" y="1570382"/>
            <a:ext cx="2477729" cy="3717235"/>
          </a:xfrm>
          <a:prstGeom prst="rect">
            <a:avLst/>
          </a:prstGeom>
        </p:spPr>
      </p:pic>
    </p:spTree>
    <p:extLst>
      <p:ext uri="{BB962C8B-B14F-4D97-AF65-F5344CB8AC3E}">
        <p14:creationId xmlns:p14="http://schemas.microsoft.com/office/powerpoint/2010/main" val="1775179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3E9F69-E25F-1BB5-CAF9-5EAEEA2A78E3}"/>
              </a:ext>
            </a:extLst>
          </p:cNvPr>
          <p:cNvSpPr>
            <a:spLocks noGrp="1"/>
          </p:cNvSpPr>
          <p:nvPr>
            <p:ph idx="1"/>
          </p:nvPr>
        </p:nvSpPr>
        <p:spPr/>
        <p:txBody>
          <a:bodyPr/>
          <a:lstStyle/>
          <a:p>
            <a:r>
              <a:rPr lang="en-CA" b="1" i="1" dirty="0"/>
              <a:t>Stretch of Soleus</a:t>
            </a:r>
          </a:p>
          <a:p>
            <a:r>
              <a:rPr lang="en-US" dirty="0"/>
              <a:t>Holding the client's leg in one hand, grasp the foot with the other hand and slowly dorsiflex it.</a:t>
            </a:r>
          </a:p>
          <a:p>
            <a:r>
              <a:rPr lang="en-CA" b="1" i="1" dirty="0"/>
              <a:t>Comment</a:t>
            </a:r>
          </a:p>
          <a:p>
            <a:r>
              <a:rPr lang="en-US" dirty="0"/>
              <a:t>See also Manual Therapy of the Calf Muscles, below.</a:t>
            </a:r>
            <a:endParaRPr lang="en-CA" dirty="0"/>
          </a:p>
        </p:txBody>
      </p:sp>
    </p:spTree>
    <p:extLst>
      <p:ext uri="{BB962C8B-B14F-4D97-AF65-F5344CB8AC3E}">
        <p14:creationId xmlns:p14="http://schemas.microsoft.com/office/powerpoint/2010/main" val="3105581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3C6071-434B-DDEA-03C2-00C1C528EC87}"/>
              </a:ext>
            </a:extLst>
          </p:cNvPr>
          <p:cNvSpPr>
            <a:spLocks noGrp="1"/>
          </p:cNvSpPr>
          <p:nvPr>
            <p:ph idx="1"/>
          </p:nvPr>
        </p:nvSpPr>
        <p:spPr>
          <a:xfrm>
            <a:off x="1097280" y="2108201"/>
            <a:ext cx="1542553" cy="3760891"/>
          </a:xfrm>
        </p:spPr>
        <p:txBody>
          <a:bodyPr/>
          <a:lstStyle/>
          <a:p>
            <a:r>
              <a:rPr lang="en-CA" dirty="0"/>
              <a:t>Stretch of soleus</a:t>
            </a:r>
          </a:p>
        </p:txBody>
      </p:sp>
      <p:pic>
        <p:nvPicPr>
          <p:cNvPr id="5" name="Picture 4">
            <a:extLst>
              <a:ext uri="{FF2B5EF4-FFF2-40B4-BE49-F238E27FC236}">
                <a16:creationId xmlns:a16="http://schemas.microsoft.com/office/drawing/2014/main" id="{99283301-6AF5-65AC-EF4D-A93FFC4CBB14}"/>
              </a:ext>
            </a:extLst>
          </p:cNvPr>
          <p:cNvPicPr>
            <a:picLocks noChangeAspect="1"/>
          </p:cNvPicPr>
          <p:nvPr/>
        </p:nvPicPr>
        <p:blipFill>
          <a:blip r:embed="rId2"/>
          <a:stretch>
            <a:fillRect/>
          </a:stretch>
        </p:blipFill>
        <p:spPr>
          <a:xfrm>
            <a:off x="4129548" y="1943100"/>
            <a:ext cx="3932903" cy="2971800"/>
          </a:xfrm>
          <a:prstGeom prst="rect">
            <a:avLst/>
          </a:prstGeom>
        </p:spPr>
      </p:pic>
    </p:spTree>
    <p:extLst>
      <p:ext uri="{BB962C8B-B14F-4D97-AF65-F5344CB8AC3E}">
        <p14:creationId xmlns:p14="http://schemas.microsoft.com/office/powerpoint/2010/main" val="2606751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D544F-0D90-EE42-3F6E-6B691ABE9F8B}"/>
              </a:ext>
            </a:extLst>
          </p:cNvPr>
          <p:cNvSpPr>
            <a:spLocks noGrp="1"/>
          </p:cNvSpPr>
          <p:nvPr>
            <p:ph type="title"/>
          </p:nvPr>
        </p:nvSpPr>
        <p:spPr/>
        <p:txBody>
          <a:bodyPr>
            <a:normAutofit/>
          </a:bodyPr>
          <a:lstStyle/>
          <a:p>
            <a:r>
              <a:rPr lang="en-US" sz="3200" dirty="0">
                <a:solidFill>
                  <a:srgbClr val="242F80"/>
                </a:solidFill>
              </a:rPr>
              <a:t>Plantaris</a:t>
            </a:r>
            <a:r>
              <a:rPr lang="en-US" dirty="0"/>
              <a:t> </a:t>
            </a:r>
            <a:r>
              <a:rPr lang="en-US" sz="3200" dirty="0">
                <a:solidFill>
                  <a:srgbClr val="92D050"/>
                </a:solidFill>
              </a:rPr>
              <a:t>plan-TARE-is</a:t>
            </a:r>
            <a:br>
              <a:rPr lang="en-US" dirty="0"/>
            </a:br>
            <a:r>
              <a:rPr lang="en-US" sz="2000" dirty="0"/>
              <a:t>Etymology Latin plantaris, plantar (relating to the sole of the foot)</a:t>
            </a:r>
            <a:endParaRPr lang="en-CA" sz="2000" dirty="0"/>
          </a:p>
        </p:txBody>
      </p:sp>
      <p:sp>
        <p:nvSpPr>
          <p:cNvPr id="3" name="Content Placeholder 2">
            <a:extLst>
              <a:ext uri="{FF2B5EF4-FFF2-40B4-BE49-F238E27FC236}">
                <a16:creationId xmlns:a16="http://schemas.microsoft.com/office/drawing/2014/main" id="{B1EF390F-6CAD-2FD9-C5B6-257C66AEE2A1}"/>
              </a:ext>
            </a:extLst>
          </p:cNvPr>
          <p:cNvSpPr>
            <a:spLocks noGrp="1"/>
          </p:cNvSpPr>
          <p:nvPr>
            <p:ph idx="1"/>
          </p:nvPr>
        </p:nvSpPr>
        <p:spPr/>
        <p:txBody>
          <a:bodyPr>
            <a:normAutofit/>
          </a:bodyPr>
          <a:lstStyle/>
          <a:p>
            <a:r>
              <a:rPr lang="en-CA" b="1" dirty="0"/>
              <a:t>Attachments. </a:t>
            </a:r>
            <a:r>
              <a:rPr lang="en-US" dirty="0"/>
              <a:t>Proximally, to the lateral supracondylar ridge of the femur</a:t>
            </a:r>
          </a:p>
          <a:p>
            <a:r>
              <a:rPr lang="en-US" dirty="0"/>
              <a:t>Distally, by a long tendon to the medial margin of the Achilles tendon and deep fascia of the ankle</a:t>
            </a:r>
          </a:p>
          <a:p>
            <a:r>
              <a:rPr lang="en-CA" b="1" dirty="0"/>
              <a:t>Palpation. </a:t>
            </a:r>
            <a:r>
              <a:rPr lang="en-CA" dirty="0"/>
              <a:t>Not directly palpable</a:t>
            </a:r>
          </a:p>
          <a:p>
            <a:r>
              <a:rPr lang="en-CA" b="1" dirty="0"/>
              <a:t>Action. </a:t>
            </a:r>
            <a:r>
              <a:rPr lang="en-US" dirty="0"/>
              <a:t>Assists in plantar flexion of the foot</a:t>
            </a:r>
          </a:p>
          <a:p>
            <a:r>
              <a:rPr lang="en-CA" b="1" dirty="0"/>
              <a:t>Referral Areas. </a:t>
            </a:r>
            <a:r>
              <a:rPr lang="en-US" dirty="0"/>
              <a:t>To the posterior knee and the upper calf</a:t>
            </a:r>
            <a:endParaRPr lang="en-CA" dirty="0"/>
          </a:p>
        </p:txBody>
      </p:sp>
    </p:spTree>
    <p:extLst>
      <p:ext uri="{BB962C8B-B14F-4D97-AF65-F5344CB8AC3E}">
        <p14:creationId xmlns:p14="http://schemas.microsoft.com/office/powerpoint/2010/main" val="4051156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676908-07B1-BA89-3564-4FA5BC5AAF24}"/>
              </a:ext>
            </a:extLst>
          </p:cNvPr>
          <p:cNvSpPr>
            <a:spLocks noGrp="1"/>
          </p:cNvSpPr>
          <p:nvPr>
            <p:ph idx="1"/>
          </p:nvPr>
        </p:nvSpPr>
        <p:spPr>
          <a:xfrm>
            <a:off x="1097279" y="2108201"/>
            <a:ext cx="2210463" cy="3760891"/>
          </a:xfrm>
        </p:spPr>
        <p:txBody>
          <a:bodyPr/>
          <a:lstStyle/>
          <a:p>
            <a:r>
              <a:rPr lang="en-US" dirty="0"/>
              <a:t>Posterior view of right leg, </a:t>
            </a:r>
            <a:r>
              <a:rPr lang="en-CA" dirty="0"/>
              <a:t>foot plantar flexed</a:t>
            </a:r>
          </a:p>
        </p:txBody>
      </p:sp>
      <p:pic>
        <p:nvPicPr>
          <p:cNvPr id="5" name="Picture 4">
            <a:extLst>
              <a:ext uri="{FF2B5EF4-FFF2-40B4-BE49-F238E27FC236}">
                <a16:creationId xmlns:a16="http://schemas.microsoft.com/office/drawing/2014/main" id="{E0C6322D-7EEF-60A9-3B7C-34110210D739}"/>
              </a:ext>
            </a:extLst>
          </p:cNvPr>
          <p:cNvPicPr>
            <a:picLocks noChangeAspect="1"/>
          </p:cNvPicPr>
          <p:nvPr/>
        </p:nvPicPr>
        <p:blipFill>
          <a:blip r:embed="rId2"/>
          <a:stretch>
            <a:fillRect/>
          </a:stretch>
        </p:blipFill>
        <p:spPr>
          <a:xfrm>
            <a:off x="5013077" y="729574"/>
            <a:ext cx="1567185" cy="5398851"/>
          </a:xfrm>
          <a:prstGeom prst="rect">
            <a:avLst/>
          </a:prstGeom>
        </p:spPr>
      </p:pic>
      <p:pic>
        <p:nvPicPr>
          <p:cNvPr id="7" name="Picture 6">
            <a:extLst>
              <a:ext uri="{FF2B5EF4-FFF2-40B4-BE49-F238E27FC236}">
                <a16:creationId xmlns:a16="http://schemas.microsoft.com/office/drawing/2014/main" id="{3CEFDAE8-C71F-FF4A-9BB2-ABC712A838C0}"/>
              </a:ext>
            </a:extLst>
          </p:cNvPr>
          <p:cNvPicPr>
            <a:picLocks noChangeAspect="1"/>
          </p:cNvPicPr>
          <p:nvPr/>
        </p:nvPicPr>
        <p:blipFill>
          <a:blip r:embed="rId3"/>
          <a:stretch>
            <a:fillRect/>
          </a:stretch>
        </p:blipFill>
        <p:spPr>
          <a:xfrm>
            <a:off x="7220810" y="800099"/>
            <a:ext cx="2871019" cy="5257800"/>
          </a:xfrm>
          <a:prstGeom prst="rect">
            <a:avLst/>
          </a:prstGeom>
        </p:spPr>
      </p:pic>
    </p:spTree>
    <p:extLst>
      <p:ext uri="{BB962C8B-B14F-4D97-AF65-F5344CB8AC3E}">
        <p14:creationId xmlns:p14="http://schemas.microsoft.com/office/powerpoint/2010/main" val="1994334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2184F-A575-52B1-3216-506169256D9B}"/>
              </a:ext>
            </a:extLst>
          </p:cNvPr>
          <p:cNvSpPr>
            <a:spLocks noGrp="1"/>
          </p:cNvSpPr>
          <p:nvPr>
            <p:ph type="title"/>
          </p:nvPr>
        </p:nvSpPr>
        <p:spPr/>
        <p:txBody>
          <a:bodyPr>
            <a:normAutofit/>
          </a:bodyPr>
          <a:lstStyle/>
          <a:p>
            <a:r>
              <a:rPr lang="en-US" sz="3200" dirty="0">
                <a:solidFill>
                  <a:srgbClr val="242F80"/>
                </a:solidFill>
              </a:rPr>
              <a:t>Tibialis Posterior </a:t>
            </a:r>
            <a:r>
              <a:rPr lang="en-US" sz="3200" dirty="0">
                <a:solidFill>
                  <a:srgbClr val="92D050"/>
                </a:solidFill>
              </a:rPr>
              <a:t>tib-ee-AL-is pos-TEER-ee-or</a:t>
            </a:r>
            <a:br>
              <a:rPr lang="en-US" dirty="0"/>
            </a:br>
            <a:r>
              <a:rPr lang="en-US" sz="2200" dirty="0"/>
              <a:t>Etymology Latin tibialis, of the tibia + posterior, back</a:t>
            </a:r>
            <a:endParaRPr lang="en-CA" sz="2200" dirty="0"/>
          </a:p>
        </p:txBody>
      </p:sp>
      <p:sp>
        <p:nvSpPr>
          <p:cNvPr id="3" name="Content Placeholder 2">
            <a:extLst>
              <a:ext uri="{FF2B5EF4-FFF2-40B4-BE49-F238E27FC236}">
                <a16:creationId xmlns:a16="http://schemas.microsoft.com/office/drawing/2014/main" id="{C5C71D9E-9BFC-ABEA-A29B-0145D58B0903}"/>
              </a:ext>
            </a:extLst>
          </p:cNvPr>
          <p:cNvSpPr>
            <a:spLocks noGrp="1"/>
          </p:cNvSpPr>
          <p:nvPr>
            <p:ph idx="1"/>
          </p:nvPr>
        </p:nvSpPr>
        <p:spPr/>
        <p:txBody>
          <a:bodyPr>
            <a:normAutofit/>
          </a:bodyPr>
          <a:lstStyle/>
          <a:p>
            <a:r>
              <a:rPr lang="en-CA" b="1" dirty="0"/>
              <a:t>Attachments. </a:t>
            </a:r>
            <a:r>
              <a:rPr lang="en-US" dirty="0"/>
              <a:t>Proximally, to the </a:t>
            </a:r>
            <a:r>
              <a:rPr lang="en-US" dirty="0" err="1"/>
              <a:t>soleal</a:t>
            </a:r>
            <a:r>
              <a:rPr lang="en-US" dirty="0"/>
              <a:t> line and posterior surface of the tibia, the head and shaft of the fibula between</a:t>
            </a:r>
          </a:p>
          <a:p>
            <a:r>
              <a:rPr lang="en-US" dirty="0"/>
              <a:t>the medial crest and interosseous border, and the posterior surface of the interosseous membrane</a:t>
            </a:r>
            <a:endParaRPr lang="en-CA" dirty="0"/>
          </a:p>
          <a:p>
            <a:r>
              <a:rPr lang="en-US" dirty="0"/>
              <a:t>Distally, to the navicular; three cuneiform; cuboid; and second, third, and fourth metatarsal bones</a:t>
            </a:r>
          </a:p>
          <a:p>
            <a:r>
              <a:rPr lang="en-CA" b="1" dirty="0"/>
              <a:t>Palpation. </a:t>
            </a:r>
            <a:r>
              <a:rPr lang="en-CA" dirty="0"/>
              <a:t>Not directly palpable</a:t>
            </a:r>
          </a:p>
          <a:p>
            <a:r>
              <a:rPr lang="en-CA" b="1" dirty="0"/>
              <a:t>Action. </a:t>
            </a:r>
            <a:r>
              <a:rPr lang="en-US" dirty="0"/>
              <a:t>Plantar flexion and inversion of foot</a:t>
            </a:r>
          </a:p>
        </p:txBody>
      </p:sp>
    </p:spTree>
    <p:extLst>
      <p:ext uri="{BB962C8B-B14F-4D97-AF65-F5344CB8AC3E}">
        <p14:creationId xmlns:p14="http://schemas.microsoft.com/office/powerpoint/2010/main" val="593993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C0D0D9-9A0D-EC07-43A0-C9C412F31E6E}"/>
              </a:ext>
            </a:extLst>
          </p:cNvPr>
          <p:cNvSpPr>
            <a:spLocks noGrp="1"/>
          </p:cNvSpPr>
          <p:nvPr>
            <p:ph idx="1"/>
          </p:nvPr>
        </p:nvSpPr>
        <p:spPr>
          <a:xfrm>
            <a:off x="1097280" y="2108201"/>
            <a:ext cx="4998720" cy="3760891"/>
          </a:xfrm>
        </p:spPr>
        <p:txBody>
          <a:bodyPr/>
          <a:lstStyle/>
          <a:p>
            <a:r>
              <a:rPr lang="en-CA" b="1" dirty="0"/>
              <a:t>Referral Areas</a:t>
            </a:r>
          </a:p>
          <a:p>
            <a:r>
              <a:rPr lang="en-US" dirty="0"/>
              <a:t>Primarily, to the Achilles tendon, Secondarily, to the surface of the calf, and the plantar surface of the heel and foot</a:t>
            </a:r>
            <a:endParaRPr lang="en-CA" dirty="0"/>
          </a:p>
          <a:p>
            <a:endParaRPr lang="en-CA" dirty="0"/>
          </a:p>
        </p:txBody>
      </p:sp>
      <p:pic>
        <p:nvPicPr>
          <p:cNvPr id="5" name="Picture 4">
            <a:extLst>
              <a:ext uri="{FF2B5EF4-FFF2-40B4-BE49-F238E27FC236}">
                <a16:creationId xmlns:a16="http://schemas.microsoft.com/office/drawing/2014/main" id="{A90F7DB7-C9C2-E080-88CC-1E85E26ABD77}"/>
              </a:ext>
            </a:extLst>
          </p:cNvPr>
          <p:cNvPicPr>
            <a:picLocks noChangeAspect="1"/>
          </p:cNvPicPr>
          <p:nvPr/>
        </p:nvPicPr>
        <p:blipFill>
          <a:blip r:embed="rId2"/>
          <a:stretch>
            <a:fillRect/>
          </a:stretch>
        </p:blipFill>
        <p:spPr>
          <a:xfrm>
            <a:off x="6389132" y="624177"/>
            <a:ext cx="1588703" cy="5609645"/>
          </a:xfrm>
          <a:prstGeom prst="rect">
            <a:avLst/>
          </a:prstGeom>
        </p:spPr>
      </p:pic>
      <p:pic>
        <p:nvPicPr>
          <p:cNvPr id="7" name="Picture 6">
            <a:extLst>
              <a:ext uri="{FF2B5EF4-FFF2-40B4-BE49-F238E27FC236}">
                <a16:creationId xmlns:a16="http://schemas.microsoft.com/office/drawing/2014/main" id="{F125931A-E7AD-BD7D-2119-1140E106E79F}"/>
              </a:ext>
            </a:extLst>
          </p:cNvPr>
          <p:cNvPicPr>
            <a:picLocks noChangeAspect="1"/>
          </p:cNvPicPr>
          <p:nvPr/>
        </p:nvPicPr>
        <p:blipFill>
          <a:blip r:embed="rId3"/>
          <a:stretch>
            <a:fillRect/>
          </a:stretch>
        </p:blipFill>
        <p:spPr>
          <a:xfrm>
            <a:off x="9022930" y="624177"/>
            <a:ext cx="1588703" cy="5609645"/>
          </a:xfrm>
          <a:prstGeom prst="rect">
            <a:avLst/>
          </a:prstGeom>
        </p:spPr>
      </p:pic>
    </p:spTree>
    <p:extLst>
      <p:ext uri="{BB962C8B-B14F-4D97-AF65-F5344CB8AC3E}">
        <p14:creationId xmlns:p14="http://schemas.microsoft.com/office/powerpoint/2010/main" val="3812440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9CD803-7B33-554E-29E6-8A7316280ECB}"/>
              </a:ext>
            </a:extLst>
          </p:cNvPr>
          <p:cNvSpPr>
            <a:spLocks noGrp="1"/>
          </p:cNvSpPr>
          <p:nvPr>
            <p:ph idx="1"/>
          </p:nvPr>
        </p:nvSpPr>
        <p:spPr>
          <a:xfrm>
            <a:off x="1097280" y="2108201"/>
            <a:ext cx="1948070" cy="3760891"/>
          </a:xfrm>
        </p:spPr>
        <p:txBody>
          <a:bodyPr/>
          <a:lstStyle/>
          <a:p>
            <a:r>
              <a:rPr lang="en-CA" dirty="0"/>
              <a:t>Anatomy of tibialis posterior</a:t>
            </a:r>
          </a:p>
        </p:txBody>
      </p:sp>
      <p:pic>
        <p:nvPicPr>
          <p:cNvPr id="5" name="Picture 4">
            <a:extLst>
              <a:ext uri="{FF2B5EF4-FFF2-40B4-BE49-F238E27FC236}">
                <a16:creationId xmlns:a16="http://schemas.microsoft.com/office/drawing/2014/main" id="{BA4F80DB-4576-8CAC-37EC-FA5E792763CF}"/>
              </a:ext>
            </a:extLst>
          </p:cNvPr>
          <p:cNvPicPr>
            <a:picLocks noChangeAspect="1"/>
          </p:cNvPicPr>
          <p:nvPr/>
        </p:nvPicPr>
        <p:blipFill>
          <a:blip r:embed="rId2"/>
          <a:stretch>
            <a:fillRect/>
          </a:stretch>
        </p:blipFill>
        <p:spPr>
          <a:xfrm>
            <a:off x="4129548" y="884582"/>
            <a:ext cx="3932903" cy="5088835"/>
          </a:xfrm>
          <a:prstGeom prst="rect">
            <a:avLst/>
          </a:prstGeom>
        </p:spPr>
      </p:pic>
    </p:spTree>
    <p:extLst>
      <p:ext uri="{BB962C8B-B14F-4D97-AF65-F5344CB8AC3E}">
        <p14:creationId xmlns:p14="http://schemas.microsoft.com/office/powerpoint/2010/main" val="4187051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6081-A5B1-A55A-03CB-FC0B93869A5D}"/>
              </a:ext>
            </a:extLst>
          </p:cNvPr>
          <p:cNvSpPr>
            <a:spLocks noGrp="1"/>
          </p:cNvSpPr>
          <p:nvPr>
            <p:ph type="title"/>
          </p:nvPr>
        </p:nvSpPr>
        <p:spPr/>
        <p:txBody>
          <a:bodyPr>
            <a:normAutofit/>
          </a:bodyPr>
          <a:lstStyle/>
          <a:p>
            <a:r>
              <a:rPr lang="en-CA" sz="3200" dirty="0">
                <a:solidFill>
                  <a:srgbClr val="242F80"/>
                </a:solidFill>
              </a:rPr>
              <a:t>Flexor Digitorum Longus </a:t>
            </a:r>
            <a:br>
              <a:rPr lang="en-CA" dirty="0"/>
            </a:br>
            <a:r>
              <a:rPr lang="en-CA" sz="2200" dirty="0"/>
              <a:t>Etymology Latin flexor, flexor + digitorum, of the digits + longus, long</a:t>
            </a:r>
          </a:p>
        </p:txBody>
      </p:sp>
      <p:sp>
        <p:nvSpPr>
          <p:cNvPr id="3" name="Content Placeholder 2">
            <a:extLst>
              <a:ext uri="{FF2B5EF4-FFF2-40B4-BE49-F238E27FC236}">
                <a16:creationId xmlns:a16="http://schemas.microsoft.com/office/drawing/2014/main" id="{D637E9E6-5D18-62E7-71F3-B30D8C939E1A}"/>
              </a:ext>
            </a:extLst>
          </p:cNvPr>
          <p:cNvSpPr>
            <a:spLocks noGrp="1"/>
          </p:cNvSpPr>
          <p:nvPr>
            <p:ph idx="1"/>
          </p:nvPr>
        </p:nvSpPr>
        <p:spPr/>
        <p:txBody>
          <a:bodyPr>
            <a:normAutofit/>
          </a:bodyPr>
          <a:lstStyle/>
          <a:p>
            <a:r>
              <a:rPr lang="en-CA" b="1" dirty="0"/>
              <a:t>Attachments</a:t>
            </a:r>
          </a:p>
          <a:p>
            <a:r>
              <a:rPr lang="en-US" dirty="0"/>
              <a:t>Proximally, to the middle third of the posterior surface of the tibia. Distally, by four tendons, perforating those of the flexor brevis, into the bases of the distal phalanges of </a:t>
            </a:r>
            <a:r>
              <a:rPr lang="en-CA" dirty="0"/>
              <a:t>the four lateral toes</a:t>
            </a:r>
          </a:p>
          <a:p>
            <a:r>
              <a:rPr lang="en-CA" b="1" dirty="0"/>
              <a:t>Palpation. </a:t>
            </a:r>
            <a:r>
              <a:rPr lang="en-CA" dirty="0"/>
              <a:t>Not directly palpable</a:t>
            </a:r>
          </a:p>
          <a:p>
            <a:r>
              <a:rPr lang="en-CA" b="1" dirty="0"/>
              <a:t>Action. </a:t>
            </a:r>
            <a:r>
              <a:rPr lang="en-US" dirty="0"/>
              <a:t>Flexes second to fifth toes</a:t>
            </a:r>
            <a:endParaRPr lang="en-CA" dirty="0"/>
          </a:p>
        </p:txBody>
      </p:sp>
    </p:spTree>
    <p:extLst>
      <p:ext uri="{BB962C8B-B14F-4D97-AF65-F5344CB8AC3E}">
        <p14:creationId xmlns:p14="http://schemas.microsoft.com/office/powerpoint/2010/main" val="4164223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19189-36AE-155E-8E5F-4A2AF49B88FD}"/>
              </a:ext>
            </a:extLst>
          </p:cNvPr>
          <p:cNvSpPr>
            <a:spLocks noGrp="1"/>
          </p:cNvSpPr>
          <p:nvPr>
            <p:ph idx="1"/>
          </p:nvPr>
        </p:nvSpPr>
        <p:spPr>
          <a:xfrm>
            <a:off x="1097280" y="2108201"/>
            <a:ext cx="1622066" cy="3760891"/>
          </a:xfrm>
        </p:spPr>
        <p:txBody>
          <a:bodyPr/>
          <a:lstStyle/>
          <a:p>
            <a:r>
              <a:rPr lang="en-US" dirty="0"/>
              <a:t>Anatomy of flexor digitorum longus</a:t>
            </a:r>
            <a:endParaRPr lang="en-CA" dirty="0"/>
          </a:p>
        </p:txBody>
      </p:sp>
      <p:pic>
        <p:nvPicPr>
          <p:cNvPr id="5" name="Picture 4">
            <a:extLst>
              <a:ext uri="{FF2B5EF4-FFF2-40B4-BE49-F238E27FC236}">
                <a16:creationId xmlns:a16="http://schemas.microsoft.com/office/drawing/2014/main" id="{CAB4DBCD-C5C5-23C4-A3C7-0FA1A0BCA3D7}"/>
              </a:ext>
            </a:extLst>
          </p:cNvPr>
          <p:cNvPicPr>
            <a:picLocks noChangeAspect="1"/>
          </p:cNvPicPr>
          <p:nvPr/>
        </p:nvPicPr>
        <p:blipFill>
          <a:blip r:embed="rId2"/>
          <a:stretch>
            <a:fillRect/>
          </a:stretch>
        </p:blipFill>
        <p:spPr>
          <a:xfrm>
            <a:off x="4129548" y="815008"/>
            <a:ext cx="3932903" cy="5227983"/>
          </a:xfrm>
          <a:prstGeom prst="rect">
            <a:avLst/>
          </a:prstGeom>
        </p:spPr>
      </p:pic>
    </p:spTree>
    <p:extLst>
      <p:ext uri="{BB962C8B-B14F-4D97-AF65-F5344CB8AC3E}">
        <p14:creationId xmlns:p14="http://schemas.microsoft.com/office/powerpoint/2010/main" val="3135672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73EEB1-AE03-38E0-8797-0AB867FAFD5C}"/>
              </a:ext>
            </a:extLst>
          </p:cNvPr>
          <p:cNvSpPr>
            <a:spLocks noGrp="1"/>
          </p:cNvSpPr>
          <p:nvPr>
            <p:ph idx="1"/>
          </p:nvPr>
        </p:nvSpPr>
        <p:spPr>
          <a:xfrm>
            <a:off x="1097280" y="2108201"/>
            <a:ext cx="4998720" cy="3760891"/>
          </a:xfrm>
        </p:spPr>
        <p:txBody>
          <a:bodyPr>
            <a:normAutofit/>
          </a:bodyPr>
          <a:lstStyle/>
          <a:p>
            <a:r>
              <a:rPr lang="en-CA" b="1" dirty="0"/>
              <a:t>Referral Areas. </a:t>
            </a:r>
            <a:r>
              <a:rPr lang="en-US" dirty="0"/>
              <a:t>To the medial surface of the calf, To the central plantar surface of the foot</a:t>
            </a:r>
          </a:p>
          <a:p>
            <a:r>
              <a:rPr lang="en-CA" b="1" dirty="0"/>
              <a:t>Other Muscles to Examine. </a:t>
            </a:r>
            <a:r>
              <a:rPr lang="en-CA" dirty="0"/>
              <a:t>Other calf muscles </a:t>
            </a:r>
            <a:r>
              <a:rPr lang="en-US" dirty="0"/>
              <a:t>Other muscles of the plantar foot</a:t>
            </a:r>
          </a:p>
          <a:p>
            <a:r>
              <a:rPr lang="en-CA" b="1" dirty="0"/>
              <a:t>Manual Therapy. </a:t>
            </a:r>
            <a:r>
              <a:rPr lang="en-US" dirty="0"/>
              <a:t>See Manual Therapy of the Calf Muscles, below.</a:t>
            </a:r>
            <a:endParaRPr lang="en-CA" dirty="0"/>
          </a:p>
        </p:txBody>
      </p:sp>
      <p:pic>
        <p:nvPicPr>
          <p:cNvPr id="5" name="Picture 4">
            <a:extLst>
              <a:ext uri="{FF2B5EF4-FFF2-40B4-BE49-F238E27FC236}">
                <a16:creationId xmlns:a16="http://schemas.microsoft.com/office/drawing/2014/main" id="{40130C0C-1B79-4A2A-4B8E-7A1F66AEC509}"/>
              </a:ext>
            </a:extLst>
          </p:cNvPr>
          <p:cNvPicPr>
            <a:picLocks noChangeAspect="1"/>
          </p:cNvPicPr>
          <p:nvPr/>
        </p:nvPicPr>
        <p:blipFill>
          <a:blip r:embed="rId2"/>
          <a:stretch>
            <a:fillRect/>
          </a:stretch>
        </p:blipFill>
        <p:spPr>
          <a:xfrm>
            <a:off x="8334961" y="564542"/>
            <a:ext cx="1726422" cy="5728915"/>
          </a:xfrm>
          <a:prstGeom prst="rect">
            <a:avLst/>
          </a:prstGeom>
        </p:spPr>
      </p:pic>
    </p:spTree>
    <p:extLst>
      <p:ext uri="{BB962C8B-B14F-4D97-AF65-F5344CB8AC3E}">
        <p14:creationId xmlns:p14="http://schemas.microsoft.com/office/powerpoint/2010/main" val="2029551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5FF16C-9A75-26D1-DC09-7DECA39486FC}"/>
              </a:ext>
            </a:extLst>
          </p:cNvPr>
          <p:cNvSpPr>
            <a:spLocks noGrp="1"/>
          </p:cNvSpPr>
          <p:nvPr>
            <p:ph idx="1"/>
          </p:nvPr>
        </p:nvSpPr>
        <p:spPr>
          <a:xfrm>
            <a:off x="1097280" y="2108201"/>
            <a:ext cx="4998720" cy="3760891"/>
          </a:xfrm>
        </p:spPr>
        <p:txBody>
          <a:bodyPr/>
          <a:lstStyle/>
          <a:p>
            <a:r>
              <a:rPr lang="en-US" b="1" dirty="0"/>
              <a:t>Etymology </a:t>
            </a:r>
            <a:r>
              <a:rPr lang="en-US" dirty="0"/>
              <a:t>Latin flexor, flexor + hallucis (from hallux, great toe), of the great toe + longus, long</a:t>
            </a:r>
            <a:endParaRPr lang="en-CA" dirty="0"/>
          </a:p>
        </p:txBody>
      </p:sp>
    </p:spTree>
    <p:extLst>
      <p:ext uri="{BB962C8B-B14F-4D97-AF65-F5344CB8AC3E}">
        <p14:creationId xmlns:p14="http://schemas.microsoft.com/office/powerpoint/2010/main" val="2573045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92299-98FA-F3A2-8B6E-52311B5E96E9}"/>
              </a:ext>
            </a:extLst>
          </p:cNvPr>
          <p:cNvSpPr>
            <a:spLocks noGrp="1"/>
          </p:cNvSpPr>
          <p:nvPr>
            <p:ph type="title"/>
          </p:nvPr>
        </p:nvSpPr>
        <p:spPr/>
        <p:txBody>
          <a:bodyPr>
            <a:normAutofit/>
          </a:bodyPr>
          <a:lstStyle/>
          <a:p>
            <a:r>
              <a:rPr lang="en-US" sz="3200" dirty="0">
                <a:solidFill>
                  <a:srgbClr val="242F80"/>
                </a:solidFill>
              </a:rPr>
              <a:t>Flexor Hallucis Longus </a:t>
            </a:r>
            <a:br>
              <a:rPr lang="en-US" dirty="0"/>
            </a:br>
            <a:endParaRPr lang="en-CA" dirty="0"/>
          </a:p>
        </p:txBody>
      </p:sp>
      <p:sp>
        <p:nvSpPr>
          <p:cNvPr id="3" name="Content Placeholder 2">
            <a:extLst>
              <a:ext uri="{FF2B5EF4-FFF2-40B4-BE49-F238E27FC236}">
                <a16:creationId xmlns:a16="http://schemas.microsoft.com/office/drawing/2014/main" id="{E2DB78F7-A9A7-F19D-EE76-E2CD0C9B4CFC}"/>
              </a:ext>
            </a:extLst>
          </p:cNvPr>
          <p:cNvSpPr>
            <a:spLocks noGrp="1"/>
          </p:cNvSpPr>
          <p:nvPr>
            <p:ph idx="1"/>
          </p:nvPr>
        </p:nvSpPr>
        <p:spPr/>
        <p:txBody>
          <a:bodyPr/>
          <a:lstStyle/>
          <a:p>
            <a:r>
              <a:rPr lang="en-CA" b="1" dirty="0"/>
              <a:t>Attachments</a:t>
            </a:r>
          </a:p>
          <a:p>
            <a:r>
              <a:rPr lang="en-US" dirty="0"/>
              <a:t>Proximally, to the lower two-thirds of the posterior surface of the fibula. Distally, to the base of the distal phalanx of the great toe</a:t>
            </a:r>
          </a:p>
          <a:p>
            <a:r>
              <a:rPr lang="en-CA" b="1" dirty="0"/>
              <a:t>Palpation. </a:t>
            </a:r>
            <a:r>
              <a:rPr lang="en-CA" dirty="0"/>
              <a:t>Not directly palpable</a:t>
            </a:r>
          </a:p>
          <a:p>
            <a:r>
              <a:rPr lang="en-CA" b="1" dirty="0"/>
              <a:t>Action. </a:t>
            </a:r>
            <a:r>
              <a:rPr lang="en-CA" dirty="0"/>
              <a:t>Flexes great toe</a:t>
            </a:r>
          </a:p>
        </p:txBody>
      </p:sp>
    </p:spTree>
    <p:extLst>
      <p:ext uri="{BB962C8B-B14F-4D97-AF65-F5344CB8AC3E}">
        <p14:creationId xmlns:p14="http://schemas.microsoft.com/office/powerpoint/2010/main" val="1761793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6BB3-BB38-9E51-BA99-2BCD8F15F53E}"/>
              </a:ext>
            </a:extLst>
          </p:cNvPr>
          <p:cNvSpPr>
            <a:spLocks noGrp="1"/>
          </p:cNvSpPr>
          <p:nvPr>
            <p:ph idx="1"/>
          </p:nvPr>
        </p:nvSpPr>
        <p:spPr>
          <a:xfrm>
            <a:off x="1097280" y="2108201"/>
            <a:ext cx="2433099" cy="3760891"/>
          </a:xfrm>
        </p:spPr>
        <p:txBody>
          <a:bodyPr/>
          <a:lstStyle/>
          <a:p>
            <a:r>
              <a:rPr lang="en-US" dirty="0"/>
              <a:t>Anatomy of flexor hallucis longus</a:t>
            </a:r>
            <a:endParaRPr lang="en-CA" dirty="0"/>
          </a:p>
        </p:txBody>
      </p:sp>
      <p:pic>
        <p:nvPicPr>
          <p:cNvPr id="5" name="Picture 4">
            <a:extLst>
              <a:ext uri="{FF2B5EF4-FFF2-40B4-BE49-F238E27FC236}">
                <a16:creationId xmlns:a16="http://schemas.microsoft.com/office/drawing/2014/main" id="{DBB54FC4-59AC-63EC-B970-2F506073FCA9}"/>
              </a:ext>
            </a:extLst>
          </p:cNvPr>
          <p:cNvPicPr>
            <a:picLocks noChangeAspect="1"/>
          </p:cNvPicPr>
          <p:nvPr/>
        </p:nvPicPr>
        <p:blipFill>
          <a:blip r:embed="rId2"/>
          <a:stretch>
            <a:fillRect/>
          </a:stretch>
        </p:blipFill>
        <p:spPr>
          <a:xfrm>
            <a:off x="3991897" y="760343"/>
            <a:ext cx="4208206" cy="5337313"/>
          </a:xfrm>
          <a:prstGeom prst="rect">
            <a:avLst/>
          </a:prstGeom>
        </p:spPr>
      </p:pic>
    </p:spTree>
    <p:extLst>
      <p:ext uri="{BB962C8B-B14F-4D97-AF65-F5344CB8AC3E}">
        <p14:creationId xmlns:p14="http://schemas.microsoft.com/office/powerpoint/2010/main" val="2842827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F0D00-0762-A7C5-4F73-274F69455E1C}"/>
              </a:ext>
            </a:extLst>
          </p:cNvPr>
          <p:cNvSpPr>
            <a:spLocks noGrp="1"/>
          </p:cNvSpPr>
          <p:nvPr>
            <p:ph idx="1"/>
          </p:nvPr>
        </p:nvSpPr>
        <p:spPr>
          <a:xfrm>
            <a:off x="1097280" y="2108201"/>
            <a:ext cx="4998720" cy="3760891"/>
          </a:xfrm>
        </p:spPr>
        <p:txBody>
          <a:bodyPr/>
          <a:lstStyle/>
          <a:p>
            <a:r>
              <a:rPr lang="en-CA" b="1" dirty="0"/>
              <a:t>Referral Areas. </a:t>
            </a:r>
            <a:r>
              <a:rPr lang="en-US" dirty="0"/>
              <a:t>To the ball of the foot and the great toe</a:t>
            </a:r>
          </a:p>
          <a:p>
            <a:r>
              <a:rPr lang="en-CA" b="1" dirty="0"/>
              <a:t>Other Muscles to Examine. </a:t>
            </a:r>
            <a:r>
              <a:rPr lang="en-CA" dirty="0"/>
              <a:t>Flexor hallucis brevis</a:t>
            </a:r>
          </a:p>
          <a:p>
            <a:r>
              <a:rPr lang="en-CA" b="1" dirty="0"/>
              <a:t>Manual Therapy. </a:t>
            </a:r>
            <a:r>
              <a:rPr lang="en-US" dirty="0"/>
              <a:t>See Manual Therapy of the Calf Muscles, below.</a:t>
            </a:r>
            <a:endParaRPr lang="en-CA" dirty="0"/>
          </a:p>
        </p:txBody>
      </p:sp>
      <p:pic>
        <p:nvPicPr>
          <p:cNvPr id="5" name="Picture 4">
            <a:extLst>
              <a:ext uri="{FF2B5EF4-FFF2-40B4-BE49-F238E27FC236}">
                <a16:creationId xmlns:a16="http://schemas.microsoft.com/office/drawing/2014/main" id="{A4C5A25E-4E51-DF09-298D-DCD0DA62251E}"/>
              </a:ext>
            </a:extLst>
          </p:cNvPr>
          <p:cNvPicPr>
            <a:picLocks noChangeAspect="1"/>
          </p:cNvPicPr>
          <p:nvPr/>
        </p:nvPicPr>
        <p:blipFill>
          <a:blip r:embed="rId2"/>
          <a:stretch>
            <a:fillRect/>
          </a:stretch>
        </p:blipFill>
        <p:spPr>
          <a:xfrm>
            <a:off x="8653146" y="532737"/>
            <a:ext cx="1738082" cy="5792525"/>
          </a:xfrm>
          <a:prstGeom prst="rect">
            <a:avLst/>
          </a:prstGeom>
        </p:spPr>
      </p:pic>
    </p:spTree>
    <p:extLst>
      <p:ext uri="{BB962C8B-B14F-4D97-AF65-F5344CB8AC3E}">
        <p14:creationId xmlns:p14="http://schemas.microsoft.com/office/powerpoint/2010/main" val="909544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D44378-1AC6-6651-75EB-A80D97A6E942}"/>
              </a:ext>
            </a:extLst>
          </p:cNvPr>
          <p:cNvSpPr>
            <a:spLocks noGrp="1"/>
          </p:cNvSpPr>
          <p:nvPr>
            <p:ph idx="1"/>
          </p:nvPr>
        </p:nvSpPr>
        <p:spPr/>
        <p:txBody>
          <a:bodyPr>
            <a:normAutofit/>
          </a:bodyPr>
          <a:lstStyle/>
          <a:p>
            <a:r>
              <a:rPr lang="en-US" b="1" dirty="0">
                <a:solidFill>
                  <a:srgbClr val="242F80"/>
                </a:solidFill>
              </a:rPr>
              <a:t>Manual Therapy of the Calf Muscles</a:t>
            </a:r>
          </a:p>
          <a:p>
            <a:r>
              <a:rPr lang="en-US" dirty="0"/>
              <a:t>When treating the calf muscles with the client prone, avoid excessive plantar flexion of the ankle by placing the ankles on a pillow or bolster or have the client lie with the feet off the end of the table.</a:t>
            </a:r>
          </a:p>
          <a:p>
            <a:r>
              <a:rPr lang="en-CA" b="1" i="1" dirty="0"/>
              <a:t>Stripping. </a:t>
            </a:r>
            <a:r>
              <a:rPr lang="en-CA" dirty="0"/>
              <a:t>The client lies prone. </a:t>
            </a:r>
            <a:r>
              <a:rPr lang="en-US" dirty="0"/>
              <a:t>The therapist stands at the client's feet. Place the heel of the hand on the calf at the proximal end of the Achilles tendon, starting on the lateral </a:t>
            </a:r>
            <a:r>
              <a:rPr lang="en-CA" dirty="0"/>
              <a:t>side. </a:t>
            </a:r>
            <a:r>
              <a:rPr lang="en-US" dirty="0"/>
              <a:t>Pressing firmly into the tissue, slide the heel of the hand along the muscle to the knee. Repeat this procedure on the posterior calf. Repeat this procedure on the medial calf.</a:t>
            </a:r>
            <a:endParaRPr lang="en-CA" dirty="0"/>
          </a:p>
        </p:txBody>
      </p:sp>
    </p:spTree>
    <p:extLst>
      <p:ext uri="{BB962C8B-B14F-4D97-AF65-F5344CB8AC3E}">
        <p14:creationId xmlns:p14="http://schemas.microsoft.com/office/powerpoint/2010/main" val="4152099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F9DF94-C48C-5664-E3E6-8F96E63EE2B4}"/>
              </a:ext>
            </a:extLst>
          </p:cNvPr>
          <p:cNvSpPr>
            <a:spLocks noGrp="1"/>
          </p:cNvSpPr>
          <p:nvPr>
            <p:ph idx="1"/>
          </p:nvPr>
        </p:nvSpPr>
        <p:spPr>
          <a:xfrm>
            <a:off x="1097280" y="2108201"/>
            <a:ext cx="2202511" cy="3760891"/>
          </a:xfrm>
        </p:spPr>
        <p:txBody>
          <a:bodyPr/>
          <a:lstStyle/>
          <a:p>
            <a:r>
              <a:rPr lang="en-US" dirty="0"/>
              <a:t>Stripping of calf muscles with the heel of the hand</a:t>
            </a:r>
          </a:p>
          <a:p>
            <a:pPr marL="0" indent="0">
              <a:buNone/>
            </a:pPr>
            <a:endParaRPr lang="en-CA" dirty="0"/>
          </a:p>
        </p:txBody>
      </p:sp>
      <p:pic>
        <p:nvPicPr>
          <p:cNvPr id="7" name="Picture 6">
            <a:extLst>
              <a:ext uri="{FF2B5EF4-FFF2-40B4-BE49-F238E27FC236}">
                <a16:creationId xmlns:a16="http://schemas.microsoft.com/office/drawing/2014/main" id="{835AAA64-5523-CC14-2C65-6F8FD6D66543}"/>
              </a:ext>
            </a:extLst>
          </p:cNvPr>
          <p:cNvPicPr>
            <a:picLocks noChangeAspect="1"/>
          </p:cNvPicPr>
          <p:nvPr/>
        </p:nvPicPr>
        <p:blipFill>
          <a:blip r:embed="rId2"/>
          <a:stretch>
            <a:fillRect/>
          </a:stretch>
        </p:blipFill>
        <p:spPr>
          <a:xfrm>
            <a:off x="4621161" y="516835"/>
            <a:ext cx="2949677" cy="5824330"/>
          </a:xfrm>
          <a:prstGeom prst="rect">
            <a:avLst/>
          </a:prstGeom>
        </p:spPr>
      </p:pic>
    </p:spTree>
    <p:extLst>
      <p:ext uri="{BB962C8B-B14F-4D97-AF65-F5344CB8AC3E}">
        <p14:creationId xmlns:p14="http://schemas.microsoft.com/office/powerpoint/2010/main" val="3797692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49C0D-58CE-EFB5-36E6-E6658BCC4E03}"/>
              </a:ext>
            </a:extLst>
          </p:cNvPr>
          <p:cNvSpPr>
            <a:spLocks noGrp="1"/>
          </p:cNvSpPr>
          <p:nvPr>
            <p:ph idx="1"/>
          </p:nvPr>
        </p:nvSpPr>
        <p:spPr>
          <a:xfrm>
            <a:off x="1097280" y="2108201"/>
            <a:ext cx="2019631" cy="3760891"/>
          </a:xfrm>
        </p:spPr>
        <p:txBody>
          <a:bodyPr/>
          <a:lstStyle/>
          <a:p>
            <a:r>
              <a:rPr lang="en-US" dirty="0"/>
              <a:t>Stripping of calf muscles with the thumb</a:t>
            </a:r>
            <a:endParaRPr lang="en-CA" dirty="0"/>
          </a:p>
        </p:txBody>
      </p:sp>
      <p:pic>
        <p:nvPicPr>
          <p:cNvPr id="5" name="Picture 4">
            <a:extLst>
              <a:ext uri="{FF2B5EF4-FFF2-40B4-BE49-F238E27FC236}">
                <a16:creationId xmlns:a16="http://schemas.microsoft.com/office/drawing/2014/main" id="{60E6377F-615F-D1DE-682D-D8D47EB983DB}"/>
              </a:ext>
            </a:extLst>
          </p:cNvPr>
          <p:cNvPicPr>
            <a:picLocks noChangeAspect="1"/>
          </p:cNvPicPr>
          <p:nvPr/>
        </p:nvPicPr>
        <p:blipFill>
          <a:blip r:embed="rId2"/>
          <a:stretch>
            <a:fillRect/>
          </a:stretch>
        </p:blipFill>
        <p:spPr>
          <a:xfrm>
            <a:off x="4533454" y="709696"/>
            <a:ext cx="3125091" cy="5438607"/>
          </a:xfrm>
          <a:prstGeom prst="rect">
            <a:avLst/>
          </a:prstGeom>
        </p:spPr>
      </p:pic>
    </p:spTree>
    <p:extLst>
      <p:ext uri="{BB962C8B-B14F-4D97-AF65-F5344CB8AC3E}">
        <p14:creationId xmlns:p14="http://schemas.microsoft.com/office/powerpoint/2010/main" val="3105169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77A2A-0636-3B4A-729C-048CEAF2C97A}"/>
              </a:ext>
            </a:extLst>
          </p:cNvPr>
          <p:cNvSpPr>
            <a:spLocks noGrp="1"/>
          </p:cNvSpPr>
          <p:nvPr>
            <p:ph idx="1"/>
          </p:nvPr>
        </p:nvSpPr>
        <p:spPr>
          <a:xfrm>
            <a:off x="1097280" y="2108201"/>
            <a:ext cx="2130950" cy="3760891"/>
          </a:xfrm>
        </p:spPr>
        <p:txBody>
          <a:bodyPr/>
          <a:lstStyle/>
          <a:p>
            <a:r>
              <a:rPr lang="en-US" dirty="0"/>
              <a:t>Stripping of calf muscles with the supported thumb</a:t>
            </a:r>
            <a:endParaRPr lang="en-CA" dirty="0"/>
          </a:p>
        </p:txBody>
      </p:sp>
      <p:pic>
        <p:nvPicPr>
          <p:cNvPr id="5" name="Picture 4">
            <a:extLst>
              <a:ext uri="{FF2B5EF4-FFF2-40B4-BE49-F238E27FC236}">
                <a16:creationId xmlns:a16="http://schemas.microsoft.com/office/drawing/2014/main" id="{62561186-2EB7-8094-F4EC-74128ED572C1}"/>
              </a:ext>
            </a:extLst>
          </p:cNvPr>
          <p:cNvPicPr>
            <a:picLocks noChangeAspect="1"/>
          </p:cNvPicPr>
          <p:nvPr/>
        </p:nvPicPr>
        <p:blipFill>
          <a:blip r:embed="rId2"/>
          <a:stretch>
            <a:fillRect/>
          </a:stretch>
        </p:blipFill>
        <p:spPr>
          <a:xfrm>
            <a:off x="4621161" y="665921"/>
            <a:ext cx="2949677" cy="5526157"/>
          </a:xfrm>
          <a:prstGeom prst="rect">
            <a:avLst/>
          </a:prstGeom>
        </p:spPr>
      </p:pic>
    </p:spTree>
    <p:extLst>
      <p:ext uri="{BB962C8B-B14F-4D97-AF65-F5344CB8AC3E}">
        <p14:creationId xmlns:p14="http://schemas.microsoft.com/office/powerpoint/2010/main" val="3507303638"/>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65</TotalTime>
  <Words>1171</Words>
  <Application>Microsoft Office PowerPoint</Application>
  <PresentationFormat>Widescreen</PresentationFormat>
  <Paragraphs>82</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Bookman Old Style</vt:lpstr>
      <vt:lpstr>Calibri</vt:lpstr>
      <vt:lpstr>Franklin Gothic Book</vt:lpstr>
      <vt:lpstr>Custom</vt:lpstr>
      <vt:lpstr>Massage Techniques 10C</vt:lpstr>
      <vt:lpstr>Popliteus pop-LIT-ee-us Etymology Latin poples, poplit-, the ham of the knee</vt:lpstr>
      <vt:lpstr>PowerPoint Presentation</vt:lpstr>
      <vt:lpstr>PowerPoint Presentation</vt:lpstr>
      <vt:lpstr>PowerPoint Presentation</vt:lpstr>
      <vt:lpstr>Gastrocnemius GAS-trock-NEEM-ee-us Etymology Greek gastroknemia, calf of the leg, from gaster (gastr-), belly, + kneme</vt:lpstr>
      <vt:lpstr>PowerPoint Presentation</vt:lpstr>
      <vt:lpstr>PowerPoint Presentation</vt:lpstr>
      <vt:lpstr>Soleus SO-lee-us Etymology Latin solea, a sandal, sole of the foot (of animals), from solum, bottom</vt:lpstr>
      <vt:lpstr>PowerPoint Presentation</vt:lpstr>
      <vt:lpstr>PowerPoint Presentation</vt:lpstr>
      <vt:lpstr>PowerPoint Presentation</vt:lpstr>
      <vt:lpstr>PowerPoint Presentation</vt:lpstr>
      <vt:lpstr>PowerPoint Presentation</vt:lpstr>
      <vt:lpstr>PowerPoint Presentation</vt:lpstr>
      <vt:lpstr>Plantaris plan-TARE-is Etymology Latin plantaris, plantar (relating to the sole of the foot)</vt:lpstr>
      <vt:lpstr>PowerPoint Presentation</vt:lpstr>
      <vt:lpstr>Tibialis Posterior tib-ee-AL-is pos-TEER-ee-or Etymology Latin tibialis, of the tibia + posterior, back</vt:lpstr>
      <vt:lpstr>PowerPoint Presentation</vt:lpstr>
      <vt:lpstr>PowerPoint Presentation</vt:lpstr>
      <vt:lpstr>Flexor Digitorum Longus  Etymology Latin flexor, flexor + digitorum, of the digits + longus, long</vt:lpstr>
      <vt:lpstr>PowerPoint Presentation</vt:lpstr>
      <vt:lpstr>PowerPoint Presentation</vt:lpstr>
      <vt:lpstr>PowerPoint Presentation</vt:lpstr>
      <vt:lpstr>Flexor Hallucis Longus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2026-05-23T23:57:49Z</dcterms:created>
  <dcterms:modified xsi:type="dcterms:W3CDTF">2026-05-25T01:11:42Z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