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71" r:id="rId2"/>
    <p:sldId id="260" r:id="rId3"/>
    <p:sldId id="262" r:id="rId4"/>
    <p:sldId id="261" r:id="rId5"/>
    <p:sldId id="267" r:id="rId6"/>
    <p:sldId id="257" r:id="rId7"/>
    <p:sldId id="263" r:id="rId8"/>
    <p:sldId id="258" r:id="rId9"/>
    <p:sldId id="264" r:id="rId10"/>
    <p:sldId id="259" r:id="rId11"/>
    <p:sldId id="265" r:id="rId12"/>
    <p:sldId id="266" r:id="rId13"/>
    <p:sldId id="268" r:id="rId14"/>
    <p:sldId id="269" r:id="rId15"/>
    <p:sldId id="270" r:id="rId16"/>
    <p:sldId id="274" r:id="rId17"/>
    <p:sldId id="272" r:id="rId18"/>
    <p:sldId id="273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1D560F-D00A-4102-9079-0042B8D812FB}" v="2" dt="2026-04-20T02:16:18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4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3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6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9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32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2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18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7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8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5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45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63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37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D8C5A-D6A8-4B82-A915-65B3BE9D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4306A5-A549-4C0D-A7D2-34D4D4A99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88E6146-1C0A-4739-84A4-CE454A7B2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rawing of a person's arm&#10;&#10;AI-generated content may be incorrect.">
            <a:extLst>
              <a:ext uri="{FF2B5EF4-FFF2-40B4-BE49-F238E27FC236}">
                <a16:creationId xmlns:a16="http://schemas.microsoft.com/office/drawing/2014/main" id="{4BA1A714-BECA-149A-A80C-C214880086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DB519C-E7E6-4ED7-8440-9702C7004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B7FA7-C2A7-78DC-426C-5B5B5A99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 dirty="0"/>
              <a:t>ULTT &amp; TOS</a:t>
            </a:r>
          </a:p>
        </p:txBody>
      </p:sp>
    </p:spTree>
    <p:extLst>
      <p:ext uri="{BB962C8B-B14F-4D97-AF65-F5344CB8AC3E}">
        <p14:creationId xmlns:p14="http://schemas.microsoft.com/office/powerpoint/2010/main" val="362827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D8C5A-D6A8-4B82-A915-65B3BE9D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4306A5-A549-4C0D-A7D2-34D4D4A99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9854EA4-C2EA-4CC9-AB13-F4357EA50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C9BC5A-12D7-407E-B635-9C0CD487E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EC780B-DB43-1B0D-C9E3-057D5EC75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10629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/>
              <a:t>ULTT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70BCC-42B0-9481-779E-1C241B8F4E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94"/>
          <a:stretch>
            <a:fillRect/>
          </a:stretch>
        </p:blipFill>
        <p:spPr>
          <a:xfrm>
            <a:off x="5120640" y="759599"/>
            <a:ext cx="6367271" cy="53306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CA3B5C-C1FB-42DE-B567-1CC43D264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965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7ED9DA-759C-32AA-7A18-27C1CD726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05" y="1510030"/>
            <a:ext cx="10602391" cy="3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64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62808-E602-EA36-099C-1A469570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05" y="2118024"/>
            <a:ext cx="10602391" cy="257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3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08C1-45B0-3C06-3411-DFC47E9B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216240"/>
          </a:xfrm>
        </p:spPr>
        <p:txBody>
          <a:bodyPr/>
          <a:lstStyle/>
          <a:p>
            <a:r>
              <a:rPr lang="en-CA" dirty="0"/>
              <a:t>Pistol position of hand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882821-54A2-659A-0DDD-D0314EC55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556" y="828989"/>
            <a:ext cx="4460613" cy="520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1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FD7E30-4FA2-4EF8-BB3C-096AAC3EE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BC7293-0492-4B68-88EF-6362B3E9B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B7557A-50EB-7150-CA7A-77206D006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8056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spc="-100" dirty="0"/>
              <a:t>ULTT 2</a:t>
            </a:r>
          </a:p>
        </p:txBody>
      </p:sp>
      <p:pic>
        <p:nvPicPr>
          <p:cNvPr id="4" name="Picture 3" descr="A drawing of a person performing cpr&#10;&#10;AI-generated content may be incorrect.">
            <a:extLst>
              <a:ext uri="{FF2B5EF4-FFF2-40B4-BE49-F238E27FC236}">
                <a16:creationId xmlns:a16="http://schemas.microsoft.com/office/drawing/2014/main" id="{1A36FC19-16B5-A8BD-E18E-27F722F54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1354193"/>
            <a:ext cx="6367271" cy="414146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22716B-0B4A-4DF5-8C68-165745EDF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5677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1A0068-FEF4-44DB-A95E-01F94BBC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3FB93D-F8D4-4DFA-9893-8D6D5C52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" y="758952"/>
            <a:ext cx="262395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EE7377-A748-14E5-3E68-93772FC6C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31" y="1005511"/>
            <a:ext cx="5535397" cy="37944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A635A8B-6A6F-406F-ABC4-98B5D0CDE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9594" y="758951"/>
            <a:ext cx="5535397" cy="882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0EB721-D3D5-4018-8E2F-A95DA7F5D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30" y="5207429"/>
            <a:ext cx="5535397" cy="882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26E4A0-9DC5-B485-55C0-A6669BAE5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594" y="3414737"/>
            <a:ext cx="5535397" cy="106272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213CA47-0818-4DE3-ACFB-6688B7819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9209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D8C5A-D6A8-4B82-A915-65B3BE9D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4306A5-A549-4C0D-A7D2-34D4D4A99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9854EA4-C2EA-4CC9-AB13-F4357EA50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C9BC5A-12D7-407E-B635-9C0CD487E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B9ABAF-FC01-24C2-B75B-BEBBBE17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9925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 dirty="0"/>
              <a:t>ULTT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7DD46-A239-B9E5-08D0-8574ED945F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87"/>
          <a:stretch>
            <a:fillRect/>
          </a:stretch>
        </p:blipFill>
        <p:spPr>
          <a:xfrm>
            <a:off x="5120640" y="759599"/>
            <a:ext cx="6367271" cy="53306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CA3B5C-C1FB-42DE-B567-1CC43D264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852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1A0068-FEF4-44DB-A95E-01F94BBC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3FB93D-F8D4-4DFA-9893-8D6D5C52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" y="758952"/>
            <a:ext cx="262395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D5E49-9EB9-4C04-1563-053E2ACAE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31" y="1403587"/>
            <a:ext cx="5535397" cy="29983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A635A8B-6A6F-406F-ABC4-98B5D0CDE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9594" y="758951"/>
            <a:ext cx="5535397" cy="882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0EB721-D3D5-4018-8E2F-A95DA7F5D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30" y="5207429"/>
            <a:ext cx="5535397" cy="882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CEE36C-4493-9932-0FE7-52DFE8F50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594" y="3437411"/>
            <a:ext cx="5535397" cy="10173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213CA47-0818-4DE3-ACFB-6688B7819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9217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D8C5A-D6A8-4B82-A915-65B3BE9D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4306A5-A549-4C0D-A7D2-34D4D4A99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9854EA4-C2EA-4CC9-AB13-F4357EA50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C9BC5A-12D7-407E-B635-9C0CD487E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2CD71C-646B-6F03-4F19-CACA545B2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9624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 dirty="0"/>
              <a:t>ULTT 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CA3B5C-C1FB-42DE-B567-1CC43D264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F47DA-6AB2-7394-9A1A-F9DA326BD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873" y="1289865"/>
            <a:ext cx="6916347" cy="389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8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1A0068-FEF4-44DB-A95E-01F94BBC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3FB93D-F8D4-4DFA-9893-8D6D5C52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" y="758952"/>
            <a:ext cx="262395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9CC379-F8A8-8DF0-8BD3-909AACE12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82" y="758952"/>
            <a:ext cx="5502494" cy="428761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A635A8B-6A6F-406F-ABC4-98B5D0CDE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9594" y="758951"/>
            <a:ext cx="5535397" cy="882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0EB721-D3D5-4018-8E2F-A95DA7F5D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30" y="5207429"/>
            <a:ext cx="5535397" cy="882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06343D-3143-8A09-2694-4F3F54A1F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594" y="3273147"/>
            <a:ext cx="5535397" cy="134590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213CA47-0818-4DE3-ACFB-6688B7819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8304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456B8D-13D5-8407-274C-396BA919B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954" y="1069259"/>
            <a:ext cx="5388077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889928-E9CD-FB44-9D93-0BC19A006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445" y="3429000"/>
            <a:ext cx="8259097" cy="13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7335839-C047-457D-8E0C-E4268E6E3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1DDCC3-00A5-4610-994F-904F20C8E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8EE233-C7C5-A39F-D7C2-C6B8C309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57" y="1653703"/>
            <a:ext cx="3361953" cy="24704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spc="-100">
                <a:solidFill>
                  <a:schemeClr val="bg1"/>
                </a:solidFill>
              </a:rPr>
              <a:t>Thoracic Outlet Syndrome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F3752D-C864-62D7-D333-CC541AEE2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334" y="1824598"/>
            <a:ext cx="7061200" cy="320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42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754C990-9493-43C5-A08F-2B9A55F7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76A2F0-4868-448D-8624-668A960A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3175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1C5B27-F51F-AFB6-1B0D-08243A375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839" y="804334"/>
            <a:ext cx="9944322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82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6AC8650-B7FF-4277-8E84-A04FF82BA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B32571-0D20-4C1B-8C73-F2634942A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66A587-7232-007B-80C0-CD77D37AC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46622"/>
            <a:ext cx="5130799" cy="556475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43C88AF-78D5-403B-A0D8-09A70237B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8ADB8-8A4C-EDB7-A2BD-609C8C9AC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321" y="1684596"/>
            <a:ext cx="5130799" cy="348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514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AC8650-B7FF-4277-8E84-A04FF82BA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32571-0D20-4C1B-8C73-F2634942A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DC00E1-A98F-2DE6-AADE-0E86FACD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956" y="643467"/>
            <a:ext cx="4161821" cy="55710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3C88AF-78D5-403B-A0D8-09A70237B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9E156-A323-6148-22DD-D996217A3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321" y="1598178"/>
            <a:ext cx="5130799" cy="36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852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AC8650-B7FF-4277-8E84-A04FF82BA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32571-0D20-4C1B-8C73-F2634942A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E861D-209A-C66F-A138-32B28934F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83" y="643467"/>
            <a:ext cx="3733367" cy="55710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3C88AF-78D5-403B-A0D8-09A70237B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E807C-ACD5-DD3C-C84F-B0E89030F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715" y="643467"/>
            <a:ext cx="423401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99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AC8650-B7FF-4277-8E84-A04FF82BA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32571-0D20-4C1B-8C73-F2634942A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906DA6-4B2C-341B-1B5A-217F7BFF7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47721"/>
            <a:ext cx="5130799" cy="51625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3C88AF-78D5-403B-A0D8-09A70237B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A407A8-4A20-91C4-02AD-10D788608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321" y="1516132"/>
            <a:ext cx="5130799" cy="382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7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AC8650-B7FF-4277-8E84-A04FF82BA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32571-0D20-4C1B-8C73-F2634942A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92C2D8-CB3A-379E-CFCF-267D5C129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8132"/>
            <a:ext cx="5130799" cy="512173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3C88AF-78D5-403B-A0D8-09A70237B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AE23BA-26E9-F7A9-BDA9-1BADCCC33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321" y="1947123"/>
            <a:ext cx="5130799" cy="296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31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2EC9-B67B-A4D8-6219-79C5EC124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324395"/>
          </a:xfrm>
        </p:spPr>
        <p:txBody>
          <a:bodyPr/>
          <a:lstStyle/>
          <a:p>
            <a:r>
              <a:rPr lang="en-CA" dirty="0"/>
              <a:t>Thoracic outlet syndrome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29E3A-2484-FCA2-A54E-5E8CC8D0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936" y="266326"/>
            <a:ext cx="2989006" cy="1212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F73FEE-7D13-A307-2996-2605D7F0F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936" y="1391478"/>
            <a:ext cx="3028335" cy="26438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DEE5C1-F3FE-B0C8-BFBA-DD70CF08C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936" y="3918047"/>
            <a:ext cx="3067665" cy="24847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C8AE98-EF7E-726B-A871-6834D48C7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2786" y="266326"/>
            <a:ext cx="3067665" cy="33594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FF7C12-2607-6F05-782F-58AF8205B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0816" y="3741213"/>
            <a:ext cx="271462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33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2A38F-AB02-D519-6B43-EF777BA97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285066"/>
          </a:xfrm>
        </p:spPr>
        <p:txBody>
          <a:bodyPr/>
          <a:lstStyle/>
          <a:p>
            <a:r>
              <a:rPr lang="en-CA" dirty="0"/>
              <a:t>Thoracic outlet syndrome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D075F8-9796-9752-817D-E964AAA01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438" y="352945"/>
            <a:ext cx="3067665" cy="4303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AAB141-5992-F450-630B-57B00823F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590" y="451268"/>
            <a:ext cx="2949677" cy="44030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BA9B49-8C44-A224-8338-C8130043B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263" y="4854303"/>
            <a:ext cx="2949677" cy="13318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5FA3A1-787B-9031-F89B-6449AA120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1906" y="4703857"/>
            <a:ext cx="2860727" cy="18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97977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118</TotalTime>
  <Words>24</Words>
  <Application>Microsoft Office PowerPoint</Application>
  <PresentationFormat>Widescreen</PresentationFormat>
  <Paragraphs>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Corbel</vt:lpstr>
      <vt:lpstr>Wingdings 2</vt:lpstr>
      <vt:lpstr>Frame</vt:lpstr>
      <vt:lpstr>ULTT &amp; TOS</vt:lpstr>
      <vt:lpstr>ULTT 1</vt:lpstr>
      <vt:lpstr>PowerPoint Presentation</vt:lpstr>
      <vt:lpstr>PowerPoint Presentation</vt:lpstr>
      <vt:lpstr>Pistol position of hand</vt:lpstr>
      <vt:lpstr>ULTT 2</vt:lpstr>
      <vt:lpstr>PowerPoint Presentation</vt:lpstr>
      <vt:lpstr>ULTT 3</vt:lpstr>
      <vt:lpstr>PowerPoint Presentation</vt:lpstr>
      <vt:lpstr>ULTT 4</vt:lpstr>
      <vt:lpstr>PowerPoint Presentation</vt:lpstr>
      <vt:lpstr>PowerPoint Presentation</vt:lpstr>
      <vt:lpstr>Thoracic Outlet Syndrome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Thoracic outlet syndrome</vt:lpstr>
      <vt:lpstr>Thoracic outlet syndrome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2</cp:revision>
  <dcterms:created xsi:type="dcterms:W3CDTF">2025-07-23T00:13:10Z</dcterms:created>
  <dcterms:modified xsi:type="dcterms:W3CDTF">2026-04-20T02:21:53Z</dcterms:modified>
</cp:coreProperties>
</file>