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76" r:id="rId5"/>
    <p:sldId id="259" r:id="rId6"/>
    <p:sldId id="277" r:id="rId7"/>
    <p:sldId id="260" r:id="rId8"/>
    <p:sldId id="278" r:id="rId9"/>
    <p:sldId id="27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7" Type="http://schemas.openxmlformats.org/officeDocument/2006/relationships/image" Target="../media/image35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7" Type="http://schemas.openxmlformats.org/officeDocument/2006/relationships/image" Target="../media/image41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7" Type="http://schemas.openxmlformats.org/officeDocument/2006/relationships/image" Target="../media/image47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image" Target="../media/image49.emf"/><Relationship Id="rId7" Type="http://schemas.openxmlformats.org/officeDocument/2006/relationships/image" Target="../media/image53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4" Type="http://schemas.openxmlformats.org/officeDocument/2006/relationships/image" Target="../media/image50.emf"/><Relationship Id="rId9" Type="http://schemas.openxmlformats.org/officeDocument/2006/relationships/image" Target="../media/image5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7" Type="http://schemas.openxmlformats.org/officeDocument/2006/relationships/image" Target="../media/image61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emf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7" Type="http://schemas.openxmlformats.org/officeDocument/2006/relationships/image" Target="../media/image67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Physical Assessment 7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Shoulder Assessment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95063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07072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Shoulder Exam Flow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History questions                                  </a:t>
            </a:r>
            <a:r>
              <a:rPr lang="en-US" i="1" dirty="0" err="1" smtClean="0"/>
              <a:t>Glenohumeral</a:t>
            </a:r>
            <a:r>
              <a:rPr lang="en-US" i="1" dirty="0" smtClean="0"/>
              <a:t> stability</a:t>
            </a:r>
            <a:endParaRPr lang="en-US" dirty="0" smtClean="0"/>
          </a:p>
          <a:p>
            <a:r>
              <a:rPr lang="en-US" dirty="0" smtClean="0"/>
              <a:t>Inspection</a:t>
            </a:r>
          </a:p>
          <a:p>
            <a:r>
              <a:rPr lang="en-US" dirty="0" smtClean="0"/>
              <a:t>Palpation</a:t>
            </a:r>
          </a:p>
          <a:p>
            <a:r>
              <a:rPr lang="en-US" dirty="0" err="1" smtClean="0"/>
              <a:t>Myotomes</a:t>
            </a:r>
            <a:endParaRPr lang="en-US" dirty="0" smtClean="0"/>
          </a:p>
          <a:p>
            <a:r>
              <a:rPr lang="en-US" dirty="0" smtClean="0"/>
              <a:t>Neurovascular screen</a:t>
            </a:r>
          </a:p>
          <a:p>
            <a:r>
              <a:rPr lang="en-US" dirty="0" smtClean="0"/>
              <a:t>Orthopedic tests:</a:t>
            </a:r>
          </a:p>
          <a:p>
            <a:r>
              <a:rPr lang="en-US" dirty="0"/>
              <a:t> </a:t>
            </a:r>
            <a:r>
              <a:rPr lang="en-US" dirty="0" smtClean="0"/>
              <a:t>         </a:t>
            </a:r>
            <a:r>
              <a:rPr lang="en-US" i="1" dirty="0" smtClean="0"/>
              <a:t>Screening</a:t>
            </a:r>
          </a:p>
          <a:p>
            <a:r>
              <a:rPr lang="en-US" i="1" dirty="0"/>
              <a:t> </a:t>
            </a:r>
            <a:r>
              <a:rPr lang="en-US" i="1" dirty="0" smtClean="0"/>
              <a:t>          Impingement</a:t>
            </a:r>
          </a:p>
          <a:p>
            <a:r>
              <a:rPr lang="en-US" i="1" dirty="0"/>
              <a:t> </a:t>
            </a:r>
            <a:r>
              <a:rPr lang="en-US" i="1" dirty="0" smtClean="0"/>
              <a:t>           Bicipital tendinitis</a:t>
            </a:r>
          </a:p>
          <a:p>
            <a:r>
              <a:rPr lang="en-US" i="1" dirty="0"/>
              <a:t> </a:t>
            </a:r>
            <a:r>
              <a:rPr lang="en-US" i="1" dirty="0" smtClean="0"/>
              <a:t>            Rotator cuff</a:t>
            </a:r>
          </a:p>
          <a:p>
            <a:r>
              <a:rPr lang="en-US" i="1" dirty="0"/>
              <a:t> </a:t>
            </a:r>
            <a:r>
              <a:rPr lang="en-US" i="1" dirty="0" smtClean="0"/>
              <a:t>             Labral tear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08" y="2443943"/>
            <a:ext cx="2831103" cy="398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528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99590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Rapid Review </a:t>
            </a:r>
            <a:r>
              <a:rPr lang="en-US" dirty="0" err="1" smtClean="0"/>
              <a:t>DDx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383" y="773591"/>
            <a:ext cx="6511986" cy="534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600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356" y="609344"/>
            <a:ext cx="7348462" cy="575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259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079036"/>
          </a:xfrm>
        </p:spPr>
        <p:txBody>
          <a:bodyPr/>
          <a:lstStyle/>
          <a:p>
            <a:r>
              <a:rPr lang="en-US" dirty="0" smtClean="0"/>
              <a:t>Shoulder Exam Form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668" y="618473"/>
            <a:ext cx="8163291" cy="565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228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2072" y="723208"/>
            <a:ext cx="7357440" cy="540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02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937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Shoulder Kinematic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864108"/>
            <a:ext cx="2913917" cy="5120640"/>
          </a:xfrm>
        </p:spPr>
        <p:txBody>
          <a:bodyPr/>
          <a:lstStyle/>
          <a:p>
            <a:r>
              <a:rPr lang="en-US" dirty="0" smtClean="0"/>
              <a:t>Joint type</a:t>
            </a:r>
          </a:p>
          <a:p>
            <a:r>
              <a:rPr lang="en-US" dirty="0" smtClean="0"/>
              <a:t>Articular surfaces</a:t>
            </a:r>
          </a:p>
          <a:p>
            <a:r>
              <a:rPr lang="en-US" dirty="0" smtClean="0"/>
              <a:t>AROM</a:t>
            </a:r>
          </a:p>
          <a:p>
            <a:r>
              <a:rPr lang="en-US" dirty="0" smtClean="0"/>
              <a:t>Main muscle actions</a:t>
            </a:r>
          </a:p>
          <a:p>
            <a:r>
              <a:rPr lang="en-US" dirty="0" smtClean="0"/>
              <a:t>Resting position</a:t>
            </a:r>
          </a:p>
          <a:p>
            <a:r>
              <a:rPr lang="en-US" dirty="0" smtClean="0"/>
              <a:t>Close packed position</a:t>
            </a:r>
          </a:p>
          <a:p>
            <a:r>
              <a:rPr lang="en-US" dirty="0" smtClean="0"/>
              <a:t>Normal end feel</a:t>
            </a:r>
          </a:p>
          <a:p>
            <a:r>
              <a:rPr lang="en-US" dirty="0" smtClean="0"/>
              <a:t>Abnormal end feel</a:t>
            </a:r>
          </a:p>
          <a:p>
            <a:r>
              <a:rPr lang="en-US" dirty="0" smtClean="0"/>
              <a:t>Capsular restriction</a:t>
            </a:r>
          </a:p>
          <a:p>
            <a:r>
              <a:rPr lang="en-US" dirty="0" smtClean="0"/>
              <a:t>Details</a:t>
            </a:r>
            <a:endParaRPr lang="en-US" dirty="0" smtClean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052" y="399405"/>
            <a:ext cx="3005284" cy="599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575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8213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Anatomy Review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749" y="418964"/>
            <a:ext cx="6099237" cy="608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81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83796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Anatomy Review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931" y="598320"/>
            <a:ext cx="6297744" cy="585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28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99590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Scapulohumeral</a:t>
            </a:r>
            <a:r>
              <a:rPr lang="en-US" dirty="0" smtClean="0"/>
              <a:t> Rhythm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909" y="564248"/>
            <a:ext cx="3219732" cy="27816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316" y="564248"/>
            <a:ext cx="3418921" cy="27262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2909" y="3597622"/>
            <a:ext cx="3695240" cy="2933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8654" y="3345881"/>
            <a:ext cx="2783105" cy="278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98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01253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988" y="404166"/>
            <a:ext cx="2947816" cy="31986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2536" y="448233"/>
            <a:ext cx="2940747" cy="31546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02" y="3707476"/>
            <a:ext cx="2740633" cy="2651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302" y="6065436"/>
            <a:ext cx="2740633" cy="3383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0064" y="3245193"/>
            <a:ext cx="3625689" cy="3576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9021" y="3264527"/>
            <a:ext cx="2361750" cy="33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01253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7423" y="346778"/>
            <a:ext cx="2614940" cy="27380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4458" y="346778"/>
            <a:ext cx="3096674" cy="27355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775" y="3327598"/>
            <a:ext cx="2890500" cy="2813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900" y="6140598"/>
            <a:ext cx="2432250" cy="3383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7545" y="2744002"/>
            <a:ext cx="2890500" cy="3383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7423" y="2760960"/>
            <a:ext cx="2614940" cy="3286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919" y="3478365"/>
            <a:ext cx="3799675" cy="251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65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91278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5749" y="540006"/>
            <a:ext cx="4333406" cy="57527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105" y="988969"/>
            <a:ext cx="2472485" cy="34224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2472" y="4411425"/>
            <a:ext cx="2361750" cy="3963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6155" y="5915736"/>
            <a:ext cx="4653000" cy="3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58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8961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308" y="470887"/>
            <a:ext cx="3208567" cy="28708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491" y="470887"/>
            <a:ext cx="2592467" cy="28708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451" y="3828546"/>
            <a:ext cx="4797518" cy="22579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3460" y="5748122"/>
            <a:ext cx="3595500" cy="3383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8099" y="2984050"/>
            <a:ext cx="2009250" cy="3576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4966" y="3341717"/>
            <a:ext cx="2855250" cy="33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49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88784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872" y="470259"/>
            <a:ext cx="3760835" cy="41017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144" y="470259"/>
            <a:ext cx="4063733" cy="2795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0377" y="3925154"/>
            <a:ext cx="5569500" cy="26486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7766" y="6061222"/>
            <a:ext cx="3807000" cy="3383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9010" y="3265609"/>
            <a:ext cx="2538000" cy="3673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7127" y="4572001"/>
            <a:ext cx="2573250" cy="35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08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82965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335" y="3922143"/>
            <a:ext cx="2115000" cy="37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917" y="299374"/>
            <a:ext cx="2609836" cy="36227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8532" y="299374"/>
            <a:ext cx="3015951" cy="29234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8531" y="3222777"/>
            <a:ext cx="3115875" cy="3383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6475" y="3781136"/>
            <a:ext cx="3678008" cy="28419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3725" y="6115931"/>
            <a:ext cx="3912750" cy="32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96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79640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413" y="484082"/>
            <a:ext cx="4112509" cy="28723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2412" y="492115"/>
            <a:ext cx="4112509" cy="328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7552" y="484082"/>
            <a:ext cx="3315465" cy="27949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7552" y="504863"/>
            <a:ext cx="1551000" cy="3383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5284" y="3593333"/>
            <a:ext cx="1704335" cy="28595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5534" y="6059631"/>
            <a:ext cx="2079750" cy="377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4380" y="3454196"/>
            <a:ext cx="2034286" cy="29824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88666" y="3868788"/>
            <a:ext cx="1974000" cy="36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60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8213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222" y="421721"/>
            <a:ext cx="2863917" cy="37405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0" y="421721"/>
            <a:ext cx="2749500" cy="357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300" y="421721"/>
            <a:ext cx="3044481" cy="47602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4162244"/>
            <a:ext cx="3983851" cy="23077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2220" y="6102660"/>
            <a:ext cx="2608500" cy="3673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1472" y="2801840"/>
            <a:ext cx="1410000" cy="2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25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87953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4676" y="395535"/>
            <a:ext cx="2892829" cy="30999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1658" y="466591"/>
            <a:ext cx="3251034" cy="30289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356" y="3634581"/>
            <a:ext cx="3436885" cy="2847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0" y="6009992"/>
            <a:ext cx="4287074" cy="3576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4942" y="3137862"/>
            <a:ext cx="1797750" cy="3576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4675" y="394650"/>
            <a:ext cx="2892829" cy="35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04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8961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Orthopedic Tests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471" y="768571"/>
            <a:ext cx="3031500" cy="44563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844" y="5224905"/>
            <a:ext cx="2291250" cy="3383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344" y="768571"/>
            <a:ext cx="4683506" cy="51682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6722" y="5579131"/>
            <a:ext cx="3912750" cy="35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63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1821" y="776907"/>
            <a:ext cx="3956339" cy="33317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432" y="4108654"/>
            <a:ext cx="2220750" cy="33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38434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449</TotalTime>
  <Words>89</Words>
  <Application>Microsoft Office PowerPoint</Application>
  <PresentationFormat>Widescreen</PresentationFormat>
  <Paragraphs>40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Corbel</vt:lpstr>
      <vt:lpstr>Wingdings 2</vt:lpstr>
      <vt:lpstr>Frame</vt:lpstr>
      <vt:lpstr>Physical Assessment 7</vt:lpstr>
      <vt:lpstr>Shoulder Exam Flow</vt:lpstr>
      <vt:lpstr>Rapid Review DDx</vt:lpstr>
      <vt:lpstr>PowerPoint Presentation</vt:lpstr>
      <vt:lpstr>Shoulder Exam Form</vt:lpstr>
      <vt:lpstr>PowerPoint Presentation</vt:lpstr>
      <vt:lpstr>Shoulder Kinematic</vt:lpstr>
      <vt:lpstr>Anatomy Review</vt:lpstr>
      <vt:lpstr>Anatomy Review</vt:lpstr>
      <vt:lpstr>Scapulohumeral Rhythm</vt:lpstr>
      <vt:lpstr>Orthopedic Tests</vt:lpstr>
      <vt:lpstr>Orthopedic Tests</vt:lpstr>
      <vt:lpstr>Orthopedic Tests</vt:lpstr>
      <vt:lpstr>Orthopedic Tests</vt:lpstr>
      <vt:lpstr>Orthopedic Tests</vt:lpstr>
      <vt:lpstr>Orthopedic Tests</vt:lpstr>
      <vt:lpstr>Orthopedic Tests</vt:lpstr>
      <vt:lpstr>Orthopedic Tests</vt:lpstr>
      <vt:lpstr>Orthopedic Tests</vt:lpstr>
      <vt:lpstr>Orthopedic Tests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Assessment 7</dc:title>
  <dc:creator>Admin HP</dc:creator>
  <cp:lastModifiedBy>Admin HP</cp:lastModifiedBy>
  <cp:revision>21</cp:revision>
  <dcterms:created xsi:type="dcterms:W3CDTF">2025-04-01T01:30:43Z</dcterms:created>
  <dcterms:modified xsi:type="dcterms:W3CDTF">2025-04-23T03:19:50Z</dcterms:modified>
</cp:coreProperties>
</file>