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81" r:id="rId8"/>
    <p:sldId id="282" r:id="rId9"/>
    <p:sldId id="271" r:id="rId10"/>
    <p:sldId id="295" r:id="rId11"/>
    <p:sldId id="283" r:id="rId12"/>
    <p:sldId id="272" r:id="rId13"/>
    <p:sldId id="284" r:id="rId14"/>
    <p:sldId id="296" r:id="rId15"/>
    <p:sldId id="285" r:id="rId16"/>
    <p:sldId id="286" r:id="rId17"/>
    <p:sldId id="287" r:id="rId18"/>
    <p:sldId id="275" r:id="rId19"/>
    <p:sldId id="276" r:id="rId20"/>
    <p:sldId id="277" r:id="rId21"/>
    <p:sldId id="278" r:id="rId22"/>
    <p:sldId id="279" r:id="rId23"/>
    <p:sldId id="270" r:id="rId24"/>
    <p:sldId id="294" r:id="rId25"/>
    <p:sldId id="269" r:id="rId26"/>
    <p:sldId id="268" r:id="rId27"/>
    <p:sldId id="280" r:id="rId28"/>
    <p:sldId id="288" r:id="rId29"/>
    <p:sldId id="298" r:id="rId30"/>
    <p:sldId id="297" r:id="rId31"/>
    <p:sldId id="299" r:id="rId32"/>
    <p:sldId id="267" r:id="rId33"/>
    <p:sldId id="289" r:id="rId34"/>
    <p:sldId id="266" r:id="rId35"/>
    <p:sldId id="290" r:id="rId36"/>
    <p:sldId id="262" r:id="rId37"/>
    <p:sldId id="261" r:id="rId38"/>
    <p:sldId id="265" r:id="rId39"/>
    <p:sldId id="300" r:id="rId40"/>
    <p:sldId id="264" r:id="rId41"/>
    <p:sldId id="263" r:id="rId42"/>
    <p:sldId id="301" r:id="rId43"/>
    <p:sldId id="291" r:id="rId44"/>
    <p:sldId id="293" r:id="rId45"/>
    <p:sldId id="302" r:id="rId46"/>
    <p:sldId id="292" r:id="rId47"/>
    <p:sldId id="30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5E78"/>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0EB0AE-D4FE-460C-98D2-3673BF48CBB7}" v="44" dt="2026-04-22T18:23:58.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22T18:25:30.378" v="1581"/>
      <pc:docMkLst>
        <pc:docMk/>
      </pc:docMkLst>
      <pc:sldChg chg="modSp mod">
        <pc:chgData name="hamid ghazvini" userId="1bbb9b6cc34e1cfb" providerId="LiveId" clId="{559E99A4-7663-4329-AD66-B723B2FE766D}" dt="2026-04-22T03:31:21.633" v="314"/>
        <pc:sldMkLst>
          <pc:docMk/>
          <pc:sldMk cId="3262775200" sldId="259"/>
        </pc:sldMkLst>
        <pc:spChg chg="mod">
          <ac:chgData name="hamid ghazvini" userId="1bbb9b6cc34e1cfb" providerId="LiveId" clId="{559E99A4-7663-4329-AD66-B723B2FE766D}" dt="2026-04-22T00:03:40.644" v="4" actId="20577"/>
          <ac:spMkLst>
            <pc:docMk/>
            <pc:sldMk cId="3262775200" sldId="259"/>
            <ac:spMk id="2" creationId="{3BE43C1F-E53E-D886-3F14-FEA1BCACD4ED}"/>
          </ac:spMkLst>
        </pc:spChg>
        <pc:spChg chg="mod">
          <ac:chgData name="hamid ghazvini" userId="1bbb9b6cc34e1cfb" providerId="LiveId" clId="{559E99A4-7663-4329-AD66-B723B2FE766D}" dt="2026-04-22T03:31:21.633" v="314"/>
          <ac:spMkLst>
            <pc:docMk/>
            <pc:sldMk cId="3262775200" sldId="259"/>
            <ac:spMk id="3" creationId="{85AC582C-42C0-8FB7-13A2-C553325B2E80}"/>
          </ac:spMkLst>
        </pc:spChg>
      </pc:sldChg>
      <pc:sldChg chg="delSp modSp mod">
        <pc:chgData name="hamid ghazvini" userId="1bbb9b6cc34e1cfb" providerId="LiveId" clId="{559E99A4-7663-4329-AD66-B723B2FE766D}" dt="2026-04-22T00:42:45.270" v="259"/>
        <pc:sldMkLst>
          <pc:docMk/>
          <pc:sldMk cId="20806618" sldId="260"/>
        </pc:sldMkLst>
        <pc:spChg chg="del">
          <ac:chgData name="hamid ghazvini" userId="1bbb9b6cc34e1cfb" providerId="LiveId" clId="{559E99A4-7663-4329-AD66-B723B2FE766D}" dt="2026-04-22T00:42:26.225" v="258" actId="21"/>
          <ac:spMkLst>
            <pc:docMk/>
            <pc:sldMk cId="20806618" sldId="260"/>
            <ac:spMk id="10" creationId="{A38759B3-9B65-12E2-85C6-39D48C1856D2}"/>
          </ac:spMkLst>
        </pc:spChg>
        <pc:spChg chg="mod">
          <ac:chgData name="hamid ghazvini" userId="1bbb9b6cc34e1cfb" providerId="LiveId" clId="{559E99A4-7663-4329-AD66-B723B2FE766D}" dt="2026-04-22T00:42:45.270" v="259"/>
          <ac:spMkLst>
            <pc:docMk/>
            <pc:sldMk cId="20806618" sldId="260"/>
            <ac:spMk id="12" creationId="{F7272351-90BA-BD8A-A72E-F9FAB319B290}"/>
          </ac:spMkLst>
        </pc:spChg>
      </pc:sldChg>
      <pc:sldChg chg="ord">
        <pc:chgData name="hamid ghazvini" userId="1bbb9b6cc34e1cfb" providerId="LiveId" clId="{559E99A4-7663-4329-AD66-B723B2FE766D}" dt="2026-04-22T18:13:12.352" v="1433"/>
        <pc:sldMkLst>
          <pc:docMk/>
          <pc:sldMk cId="988376583" sldId="261"/>
        </pc:sldMkLst>
      </pc:sldChg>
      <pc:sldChg chg="ord">
        <pc:chgData name="hamid ghazvini" userId="1bbb9b6cc34e1cfb" providerId="LiveId" clId="{559E99A4-7663-4329-AD66-B723B2FE766D}" dt="2026-04-22T18:13:09.118" v="1431"/>
        <pc:sldMkLst>
          <pc:docMk/>
          <pc:sldMk cId="2190863645" sldId="262"/>
        </pc:sldMkLst>
      </pc:sldChg>
      <pc:sldChg chg="ord">
        <pc:chgData name="hamid ghazvini" userId="1bbb9b6cc34e1cfb" providerId="LiveId" clId="{559E99A4-7663-4329-AD66-B723B2FE766D}" dt="2026-04-22T18:12:57.137" v="1429"/>
        <pc:sldMkLst>
          <pc:docMk/>
          <pc:sldMk cId="660571392" sldId="263"/>
        </pc:sldMkLst>
      </pc:sldChg>
      <pc:sldChg chg="ord">
        <pc:chgData name="hamid ghazvini" userId="1bbb9b6cc34e1cfb" providerId="LiveId" clId="{559E99A4-7663-4329-AD66-B723B2FE766D}" dt="2026-04-22T18:12:55.356" v="1427"/>
        <pc:sldMkLst>
          <pc:docMk/>
          <pc:sldMk cId="2260454687" sldId="264"/>
        </pc:sldMkLst>
      </pc:sldChg>
      <pc:sldChg chg="ord">
        <pc:chgData name="hamid ghazvini" userId="1bbb9b6cc34e1cfb" providerId="LiveId" clId="{559E99A4-7663-4329-AD66-B723B2FE766D}" dt="2026-04-22T18:13:14.464" v="1435"/>
        <pc:sldMkLst>
          <pc:docMk/>
          <pc:sldMk cId="2516558797" sldId="265"/>
        </pc:sldMkLst>
      </pc:sldChg>
      <pc:sldChg chg="modSp mod ord">
        <pc:chgData name="hamid ghazvini" userId="1bbb9b6cc34e1cfb" providerId="LiveId" clId="{559E99A4-7663-4329-AD66-B723B2FE766D}" dt="2026-04-22T03:36:26.699" v="335" actId="20577"/>
        <pc:sldMkLst>
          <pc:docMk/>
          <pc:sldMk cId="3456072699" sldId="271"/>
        </pc:sldMkLst>
        <pc:spChg chg="mod">
          <ac:chgData name="hamid ghazvini" userId="1bbb9b6cc34e1cfb" providerId="LiveId" clId="{559E99A4-7663-4329-AD66-B723B2FE766D}" dt="2026-04-22T00:04:37.970" v="7" actId="207"/>
          <ac:spMkLst>
            <pc:docMk/>
            <pc:sldMk cId="3456072699" sldId="271"/>
            <ac:spMk id="2" creationId="{A30EAD81-F353-DFA2-EE9D-65FDE2B3CF02}"/>
          </ac:spMkLst>
        </pc:spChg>
        <pc:spChg chg="mod">
          <ac:chgData name="hamid ghazvini" userId="1bbb9b6cc34e1cfb" providerId="LiveId" clId="{559E99A4-7663-4329-AD66-B723B2FE766D}" dt="2026-04-22T03:36:26.699" v="335" actId="20577"/>
          <ac:spMkLst>
            <pc:docMk/>
            <pc:sldMk cId="3456072699" sldId="271"/>
            <ac:spMk id="3" creationId="{35D5323C-D82D-AD8C-93E4-F4CF052FCE87}"/>
          </ac:spMkLst>
        </pc:spChg>
      </pc:sldChg>
      <pc:sldChg chg="modSp mod ord">
        <pc:chgData name="hamid ghazvini" userId="1bbb9b6cc34e1cfb" providerId="LiveId" clId="{559E99A4-7663-4329-AD66-B723B2FE766D}" dt="2026-04-22T17:39:39.433" v="834" actId="20577"/>
        <pc:sldMkLst>
          <pc:docMk/>
          <pc:sldMk cId="2944094574" sldId="272"/>
        </pc:sldMkLst>
        <pc:spChg chg="mod">
          <ac:chgData name="hamid ghazvini" userId="1bbb9b6cc34e1cfb" providerId="LiveId" clId="{559E99A4-7663-4329-AD66-B723B2FE766D}" dt="2026-04-22T00:05:16.210" v="10" actId="207"/>
          <ac:spMkLst>
            <pc:docMk/>
            <pc:sldMk cId="2944094574" sldId="272"/>
            <ac:spMk id="2" creationId="{5B7C91B3-FB3A-7334-73D2-CFD493DF6095}"/>
          </ac:spMkLst>
        </pc:spChg>
        <pc:spChg chg="mod">
          <ac:chgData name="hamid ghazvini" userId="1bbb9b6cc34e1cfb" providerId="LiveId" clId="{559E99A4-7663-4329-AD66-B723B2FE766D}" dt="2026-04-22T17:39:39.433" v="834" actId="20577"/>
          <ac:spMkLst>
            <pc:docMk/>
            <pc:sldMk cId="2944094574" sldId="272"/>
            <ac:spMk id="3" creationId="{D2902891-03F5-9646-4CB1-66050D1E495B}"/>
          </ac:spMkLst>
        </pc:spChg>
      </pc:sldChg>
      <pc:sldChg chg="modSp del mod">
        <pc:chgData name="hamid ghazvini" userId="1bbb9b6cc34e1cfb" providerId="LiveId" clId="{559E99A4-7663-4329-AD66-B723B2FE766D}" dt="2026-04-22T18:15:16.114" v="1436" actId="2696"/>
        <pc:sldMkLst>
          <pc:docMk/>
          <pc:sldMk cId="3526394363" sldId="273"/>
        </pc:sldMkLst>
        <pc:spChg chg="mod">
          <ac:chgData name="hamid ghazvini" userId="1bbb9b6cc34e1cfb" providerId="LiveId" clId="{559E99A4-7663-4329-AD66-B723B2FE766D}" dt="2026-04-22T00:05:49.646" v="13" actId="207"/>
          <ac:spMkLst>
            <pc:docMk/>
            <pc:sldMk cId="3526394363" sldId="273"/>
            <ac:spMk id="2" creationId="{5ACA59E7-7680-FD15-7807-3CEAA5A10D18}"/>
          </ac:spMkLst>
        </pc:spChg>
      </pc:sldChg>
      <pc:sldChg chg="modSp del mod">
        <pc:chgData name="hamid ghazvini" userId="1bbb9b6cc34e1cfb" providerId="LiveId" clId="{559E99A4-7663-4329-AD66-B723B2FE766D}" dt="2026-04-22T18:15:18.693" v="1437" actId="2696"/>
        <pc:sldMkLst>
          <pc:docMk/>
          <pc:sldMk cId="3151914974" sldId="274"/>
        </pc:sldMkLst>
        <pc:spChg chg="mod">
          <ac:chgData name="hamid ghazvini" userId="1bbb9b6cc34e1cfb" providerId="LiveId" clId="{559E99A4-7663-4329-AD66-B723B2FE766D}" dt="2026-04-22T00:07:44.571" v="17" actId="207"/>
          <ac:spMkLst>
            <pc:docMk/>
            <pc:sldMk cId="3151914974" sldId="274"/>
            <ac:spMk id="2" creationId="{28C66656-C459-6A97-85F8-A634312AF056}"/>
          </ac:spMkLst>
        </pc:spChg>
      </pc:sldChg>
      <pc:sldChg chg="modSp mod ord">
        <pc:chgData name="hamid ghazvini" userId="1bbb9b6cc34e1cfb" providerId="LiveId" clId="{559E99A4-7663-4329-AD66-B723B2FE766D}" dt="2026-04-22T17:48:38.923" v="948"/>
        <pc:sldMkLst>
          <pc:docMk/>
          <pc:sldMk cId="1721597581" sldId="275"/>
        </pc:sldMkLst>
        <pc:spChg chg="mod">
          <ac:chgData name="hamid ghazvini" userId="1bbb9b6cc34e1cfb" providerId="LiveId" clId="{559E99A4-7663-4329-AD66-B723B2FE766D}" dt="2026-04-22T00:09:43.933" v="20" actId="207"/>
          <ac:spMkLst>
            <pc:docMk/>
            <pc:sldMk cId="1721597581" sldId="275"/>
            <ac:spMk id="2" creationId="{7D141E73-4723-10AC-12A0-E5797792F115}"/>
          </ac:spMkLst>
        </pc:spChg>
        <pc:spChg chg="mod">
          <ac:chgData name="hamid ghazvini" userId="1bbb9b6cc34e1cfb" providerId="LiveId" clId="{559E99A4-7663-4329-AD66-B723B2FE766D}" dt="2026-04-22T00:34:16.090" v="179" actId="20577"/>
          <ac:spMkLst>
            <pc:docMk/>
            <pc:sldMk cId="1721597581" sldId="275"/>
            <ac:spMk id="3" creationId="{8DB39AEA-0D15-CE8C-3C4D-39FBF7C3527F}"/>
          </ac:spMkLst>
        </pc:spChg>
      </pc:sldChg>
      <pc:sldChg chg="modSp mod ord">
        <pc:chgData name="hamid ghazvini" userId="1bbb9b6cc34e1cfb" providerId="LiveId" clId="{559E99A4-7663-4329-AD66-B723B2FE766D}" dt="2026-04-22T00:29:05.555" v="105"/>
        <pc:sldMkLst>
          <pc:docMk/>
          <pc:sldMk cId="961196727" sldId="276"/>
        </pc:sldMkLst>
        <pc:spChg chg="mod">
          <ac:chgData name="hamid ghazvini" userId="1bbb9b6cc34e1cfb" providerId="LiveId" clId="{559E99A4-7663-4329-AD66-B723B2FE766D}" dt="2026-04-22T00:10:34.041" v="23" actId="207"/>
          <ac:spMkLst>
            <pc:docMk/>
            <pc:sldMk cId="961196727" sldId="276"/>
            <ac:spMk id="2" creationId="{8DACB04B-CC9B-7948-E729-6C9389D91852}"/>
          </ac:spMkLst>
        </pc:spChg>
        <pc:spChg chg="mod">
          <ac:chgData name="hamid ghazvini" userId="1bbb9b6cc34e1cfb" providerId="LiveId" clId="{559E99A4-7663-4329-AD66-B723B2FE766D}" dt="2026-04-22T00:28:33.324" v="101" actId="20577"/>
          <ac:spMkLst>
            <pc:docMk/>
            <pc:sldMk cId="961196727" sldId="276"/>
            <ac:spMk id="3" creationId="{F4E33532-8182-42CD-629E-8A79BB66E155}"/>
          </ac:spMkLst>
        </pc:spChg>
      </pc:sldChg>
      <pc:sldChg chg="modSp mod ord">
        <pc:chgData name="hamid ghazvini" userId="1bbb9b6cc34e1cfb" providerId="LiveId" clId="{559E99A4-7663-4329-AD66-B723B2FE766D}" dt="2026-04-22T00:21:02.806" v="76"/>
        <pc:sldMkLst>
          <pc:docMk/>
          <pc:sldMk cId="2537622985" sldId="277"/>
        </pc:sldMkLst>
        <pc:spChg chg="mod">
          <ac:chgData name="hamid ghazvini" userId="1bbb9b6cc34e1cfb" providerId="LiveId" clId="{559E99A4-7663-4329-AD66-B723B2FE766D}" dt="2026-04-22T00:11:19.342" v="26" actId="255"/>
          <ac:spMkLst>
            <pc:docMk/>
            <pc:sldMk cId="2537622985" sldId="277"/>
            <ac:spMk id="2" creationId="{17583C46-BA32-A14F-0F33-CA7F98C114AD}"/>
          </ac:spMkLst>
        </pc:spChg>
        <pc:spChg chg="mod">
          <ac:chgData name="hamid ghazvini" userId="1bbb9b6cc34e1cfb" providerId="LiveId" clId="{559E99A4-7663-4329-AD66-B723B2FE766D}" dt="2026-04-22T00:20:24.763" v="72" actId="20577"/>
          <ac:spMkLst>
            <pc:docMk/>
            <pc:sldMk cId="2537622985" sldId="277"/>
            <ac:spMk id="3" creationId="{200B7E63-1734-A87D-7F71-2BF5691EECCE}"/>
          </ac:spMkLst>
        </pc:spChg>
      </pc:sldChg>
      <pc:sldChg chg="modSp mod ord">
        <pc:chgData name="hamid ghazvini" userId="1bbb9b6cc34e1cfb" providerId="LiveId" clId="{559E99A4-7663-4329-AD66-B723B2FE766D}" dt="2026-04-22T00:16:58.485" v="44"/>
        <pc:sldMkLst>
          <pc:docMk/>
          <pc:sldMk cId="4167954406" sldId="278"/>
        </pc:sldMkLst>
        <pc:spChg chg="mod">
          <ac:chgData name="hamid ghazvini" userId="1bbb9b6cc34e1cfb" providerId="LiveId" clId="{559E99A4-7663-4329-AD66-B723B2FE766D}" dt="2026-04-22T00:11:50.937" v="29" actId="255"/>
          <ac:spMkLst>
            <pc:docMk/>
            <pc:sldMk cId="4167954406" sldId="278"/>
            <ac:spMk id="2" creationId="{F474637B-EFED-0F21-147E-0F11E840AD4A}"/>
          </ac:spMkLst>
        </pc:spChg>
        <pc:spChg chg="mod">
          <ac:chgData name="hamid ghazvini" userId="1bbb9b6cc34e1cfb" providerId="LiveId" clId="{559E99A4-7663-4329-AD66-B723B2FE766D}" dt="2026-04-22T00:16:39.852" v="42"/>
          <ac:spMkLst>
            <pc:docMk/>
            <pc:sldMk cId="4167954406" sldId="278"/>
            <ac:spMk id="3" creationId="{A1A2BF3C-2A29-0D63-5E98-C6872C7BBEC8}"/>
          </ac:spMkLst>
        </pc:spChg>
      </pc:sldChg>
      <pc:sldChg chg="modSp mod ord">
        <pc:chgData name="hamid ghazvini" userId="1bbb9b6cc34e1cfb" providerId="LiveId" clId="{559E99A4-7663-4329-AD66-B723B2FE766D}" dt="2026-04-22T17:52:59.705" v="1031" actId="20577"/>
        <pc:sldMkLst>
          <pc:docMk/>
          <pc:sldMk cId="3641432587" sldId="279"/>
        </pc:sldMkLst>
        <pc:spChg chg="mod">
          <ac:chgData name="hamid ghazvini" userId="1bbb9b6cc34e1cfb" providerId="LiveId" clId="{559E99A4-7663-4329-AD66-B723B2FE766D}" dt="2026-04-22T17:50:43.529" v="954" actId="207"/>
          <ac:spMkLst>
            <pc:docMk/>
            <pc:sldMk cId="3641432587" sldId="279"/>
            <ac:spMk id="2" creationId="{D9CB550D-046B-E8D4-BD47-953D3D123275}"/>
          </ac:spMkLst>
        </pc:spChg>
        <pc:spChg chg="mod">
          <ac:chgData name="hamid ghazvini" userId="1bbb9b6cc34e1cfb" providerId="LiveId" clId="{559E99A4-7663-4329-AD66-B723B2FE766D}" dt="2026-04-22T17:52:59.705" v="1031" actId="20577"/>
          <ac:spMkLst>
            <pc:docMk/>
            <pc:sldMk cId="3641432587" sldId="279"/>
            <ac:spMk id="3" creationId="{412B8F96-E7EE-85D5-53A4-C753D04B59D7}"/>
          </ac:spMkLst>
        </pc:spChg>
      </pc:sldChg>
      <pc:sldChg chg="modSp mod ord">
        <pc:chgData name="hamid ghazvini" userId="1bbb9b6cc34e1cfb" providerId="LiveId" clId="{559E99A4-7663-4329-AD66-B723B2FE766D}" dt="2026-04-22T17:56:04.659" v="1058" actId="20577"/>
        <pc:sldMkLst>
          <pc:docMk/>
          <pc:sldMk cId="556204246" sldId="280"/>
        </pc:sldMkLst>
        <pc:spChg chg="mod">
          <ac:chgData name="hamid ghazvini" userId="1bbb9b6cc34e1cfb" providerId="LiveId" clId="{559E99A4-7663-4329-AD66-B723B2FE766D}" dt="2026-04-22T17:54:24.861" v="1036" actId="207"/>
          <ac:spMkLst>
            <pc:docMk/>
            <pc:sldMk cId="556204246" sldId="280"/>
            <ac:spMk id="2" creationId="{E3C7736E-EE25-0DDA-32E0-B42C6099D15D}"/>
          </ac:spMkLst>
        </pc:spChg>
        <pc:spChg chg="mod">
          <ac:chgData name="hamid ghazvini" userId="1bbb9b6cc34e1cfb" providerId="LiveId" clId="{559E99A4-7663-4329-AD66-B723B2FE766D}" dt="2026-04-22T17:56:04.659" v="1058" actId="20577"/>
          <ac:spMkLst>
            <pc:docMk/>
            <pc:sldMk cId="556204246" sldId="280"/>
            <ac:spMk id="3" creationId="{6AA19E52-803F-5494-12D0-DBE150174F37}"/>
          </ac:spMkLst>
        </pc:spChg>
      </pc:sldChg>
      <pc:sldChg chg="delSp modSp mod">
        <pc:chgData name="hamid ghazvini" userId="1bbb9b6cc34e1cfb" providerId="LiveId" clId="{559E99A4-7663-4329-AD66-B723B2FE766D}" dt="2026-04-22T00:42:13.243" v="257" actId="20577"/>
        <pc:sldMkLst>
          <pc:docMk/>
          <pc:sldMk cId="2035441775" sldId="281"/>
        </pc:sldMkLst>
        <pc:spChg chg="del">
          <ac:chgData name="hamid ghazvini" userId="1bbb9b6cc34e1cfb" providerId="LiveId" clId="{559E99A4-7663-4329-AD66-B723B2FE766D}" dt="2026-04-22T00:41:40.943" v="254" actId="21"/>
          <ac:spMkLst>
            <pc:docMk/>
            <pc:sldMk cId="2035441775" sldId="281"/>
            <ac:spMk id="2" creationId="{4496F90D-EA1A-BD7D-4958-F93F9F0FC8D6}"/>
          </ac:spMkLst>
        </pc:spChg>
        <pc:spChg chg="mod">
          <ac:chgData name="hamid ghazvini" userId="1bbb9b6cc34e1cfb" providerId="LiveId" clId="{559E99A4-7663-4329-AD66-B723B2FE766D}" dt="2026-04-22T00:42:13.243" v="257" actId="20577"/>
          <ac:spMkLst>
            <pc:docMk/>
            <pc:sldMk cId="2035441775" sldId="281"/>
            <ac:spMk id="4" creationId="{3F25431D-473D-0327-5233-655B0EDA83CA}"/>
          </ac:spMkLst>
        </pc:spChg>
      </pc:sldChg>
      <pc:sldChg chg="delSp modSp mod">
        <pc:chgData name="hamid ghazvini" userId="1bbb9b6cc34e1cfb" providerId="LiveId" clId="{559E99A4-7663-4329-AD66-B723B2FE766D}" dt="2026-04-22T00:41:10.657" v="253" actId="20577"/>
        <pc:sldMkLst>
          <pc:docMk/>
          <pc:sldMk cId="3927401485" sldId="282"/>
        </pc:sldMkLst>
        <pc:spChg chg="del">
          <ac:chgData name="hamid ghazvini" userId="1bbb9b6cc34e1cfb" providerId="LiveId" clId="{559E99A4-7663-4329-AD66-B723B2FE766D}" dt="2026-04-22T00:40:55.628" v="247" actId="21"/>
          <ac:spMkLst>
            <pc:docMk/>
            <pc:sldMk cId="3927401485" sldId="282"/>
            <ac:spMk id="2" creationId="{69CE4E0B-0990-1E34-D528-F762D15F1B55}"/>
          </ac:spMkLst>
        </pc:spChg>
        <pc:spChg chg="mod">
          <ac:chgData name="hamid ghazvini" userId="1bbb9b6cc34e1cfb" providerId="LiveId" clId="{559E99A4-7663-4329-AD66-B723B2FE766D}" dt="2026-04-22T00:41:10.657" v="253" actId="20577"/>
          <ac:spMkLst>
            <pc:docMk/>
            <pc:sldMk cId="3927401485" sldId="282"/>
            <ac:spMk id="4" creationId="{705C4E1E-7B54-74E8-8870-39174E19355B}"/>
          </ac:spMkLst>
        </pc:spChg>
      </pc:sldChg>
      <pc:sldChg chg="delSp modSp mod">
        <pc:chgData name="hamid ghazvini" userId="1bbb9b6cc34e1cfb" providerId="LiveId" clId="{559E99A4-7663-4329-AD66-B723B2FE766D}" dt="2026-04-22T00:40:14.857" v="244" actId="20577"/>
        <pc:sldMkLst>
          <pc:docMk/>
          <pc:sldMk cId="1135349688" sldId="283"/>
        </pc:sldMkLst>
        <pc:spChg chg="del">
          <ac:chgData name="hamid ghazvini" userId="1bbb9b6cc34e1cfb" providerId="LiveId" clId="{559E99A4-7663-4329-AD66-B723B2FE766D}" dt="2026-04-22T00:39:31.501" v="228" actId="21"/>
          <ac:spMkLst>
            <pc:docMk/>
            <pc:sldMk cId="1135349688" sldId="283"/>
            <ac:spMk id="2" creationId="{0169EC09-BFF5-D245-8A48-1EAE8A739D47}"/>
          </ac:spMkLst>
        </pc:spChg>
        <pc:spChg chg="mod">
          <ac:chgData name="hamid ghazvini" userId="1bbb9b6cc34e1cfb" providerId="LiveId" clId="{559E99A4-7663-4329-AD66-B723B2FE766D}" dt="2026-04-22T00:40:14.857" v="244" actId="20577"/>
          <ac:spMkLst>
            <pc:docMk/>
            <pc:sldMk cId="1135349688" sldId="283"/>
            <ac:spMk id="4" creationId="{7D686202-72D8-A493-45E4-64E8C37A1F34}"/>
          </ac:spMkLst>
        </pc:spChg>
      </pc:sldChg>
      <pc:sldChg chg="delSp modSp mod">
        <pc:chgData name="hamid ghazvini" userId="1bbb9b6cc34e1cfb" providerId="LiveId" clId="{559E99A4-7663-4329-AD66-B723B2FE766D}" dt="2026-04-22T00:39:09.190" v="227" actId="20577"/>
        <pc:sldMkLst>
          <pc:docMk/>
          <pc:sldMk cId="3754337861" sldId="284"/>
        </pc:sldMkLst>
        <pc:spChg chg="del">
          <ac:chgData name="hamid ghazvini" userId="1bbb9b6cc34e1cfb" providerId="LiveId" clId="{559E99A4-7663-4329-AD66-B723B2FE766D}" dt="2026-04-22T00:38:36.580" v="220" actId="21"/>
          <ac:spMkLst>
            <pc:docMk/>
            <pc:sldMk cId="3754337861" sldId="284"/>
            <ac:spMk id="2" creationId="{472E3D2E-0A30-C8BC-F1B4-B5DFFCA43695}"/>
          </ac:spMkLst>
        </pc:spChg>
        <pc:spChg chg="mod">
          <ac:chgData name="hamid ghazvini" userId="1bbb9b6cc34e1cfb" providerId="LiveId" clId="{559E99A4-7663-4329-AD66-B723B2FE766D}" dt="2026-04-22T00:39:09.190" v="227" actId="20577"/>
          <ac:spMkLst>
            <pc:docMk/>
            <pc:sldMk cId="3754337861" sldId="284"/>
            <ac:spMk id="4" creationId="{BDF15C3E-6EE6-788C-FE5A-7ADF724557CB}"/>
          </ac:spMkLst>
        </pc:spChg>
      </pc:sldChg>
      <pc:sldChg chg="delSp modSp mod">
        <pc:chgData name="hamid ghazvini" userId="1bbb9b6cc34e1cfb" providerId="LiveId" clId="{559E99A4-7663-4329-AD66-B723B2FE766D}" dt="2026-04-22T00:38:28.703" v="219" actId="21"/>
        <pc:sldMkLst>
          <pc:docMk/>
          <pc:sldMk cId="2042352714" sldId="285"/>
        </pc:sldMkLst>
        <pc:spChg chg="del">
          <ac:chgData name="hamid ghazvini" userId="1bbb9b6cc34e1cfb" providerId="LiveId" clId="{559E99A4-7663-4329-AD66-B723B2FE766D}" dt="2026-04-22T00:38:28.703" v="219" actId="21"/>
          <ac:spMkLst>
            <pc:docMk/>
            <pc:sldMk cId="2042352714" sldId="285"/>
            <ac:spMk id="2" creationId="{BF41B11A-D5A7-F66D-69D9-E2E7F939ACD8}"/>
          </ac:spMkLst>
        </pc:spChg>
        <pc:spChg chg="mod">
          <ac:chgData name="hamid ghazvini" userId="1bbb9b6cc34e1cfb" providerId="LiveId" clId="{559E99A4-7663-4329-AD66-B723B2FE766D}" dt="2026-04-22T00:38:23.883" v="218" actId="20577"/>
          <ac:spMkLst>
            <pc:docMk/>
            <pc:sldMk cId="2042352714" sldId="285"/>
            <ac:spMk id="4" creationId="{410A84FE-78F9-CD70-246A-DA0CCBDF121A}"/>
          </ac:spMkLst>
        </pc:spChg>
      </pc:sldChg>
      <pc:sldChg chg="delSp modSp mod">
        <pc:chgData name="hamid ghazvini" userId="1bbb9b6cc34e1cfb" providerId="LiveId" clId="{559E99A4-7663-4329-AD66-B723B2FE766D}" dt="2026-04-22T00:37:42.774" v="215" actId="20577"/>
        <pc:sldMkLst>
          <pc:docMk/>
          <pc:sldMk cId="229999542" sldId="286"/>
        </pc:sldMkLst>
        <pc:spChg chg="del">
          <ac:chgData name="hamid ghazvini" userId="1bbb9b6cc34e1cfb" providerId="LiveId" clId="{559E99A4-7663-4329-AD66-B723B2FE766D}" dt="2026-04-22T00:36:46.316" v="190" actId="21"/>
          <ac:spMkLst>
            <pc:docMk/>
            <pc:sldMk cId="229999542" sldId="286"/>
            <ac:spMk id="2" creationId="{FF171C28-55F8-7250-6E02-97A492038A0B}"/>
          </ac:spMkLst>
        </pc:spChg>
        <pc:spChg chg="mod">
          <ac:chgData name="hamid ghazvini" userId="1bbb9b6cc34e1cfb" providerId="LiveId" clId="{559E99A4-7663-4329-AD66-B723B2FE766D}" dt="2026-04-22T00:37:42.774" v="215" actId="20577"/>
          <ac:spMkLst>
            <pc:docMk/>
            <pc:sldMk cId="229999542" sldId="286"/>
            <ac:spMk id="4" creationId="{D4F7E318-8D41-DC27-663B-803827F9F957}"/>
          </ac:spMkLst>
        </pc:spChg>
      </pc:sldChg>
      <pc:sldChg chg="delSp modSp mod">
        <pc:chgData name="hamid ghazvini" userId="1bbb9b6cc34e1cfb" providerId="LiveId" clId="{559E99A4-7663-4329-AD66-B723B2FE766D}" dt="2026-04-22T00:35:49.582" v="187" actId="21"/>
        <pc:sldMkLst>
          <pc:docMk/>
          <pc:sldMk cId="1068497311" sldId="287"/>
        </pc:sldMkLst>
        <pc:spChg chg="del">
          <ac:chgData name="hamid ghazvini" userId="1bbb9b6cc34e1cfb" providerId="LiveId" clId="{559E99A4-7663-4329-AD66-B723B2FE766D}" dt="2026-04-22T00:35:49.582" v="187" actId="21"/>
          <ac:spMkLst>
            <pc:docMk/>
            <pc:sldMk cId="1068497311" sldId="287"/>
            <ac:spMk id="11" creationId="{79B5054E-9AD5-6511-9FED-429CEB95359C}"/>
          </ac:spMkLst>
        </pc:spChg>
        <pc:spChg chg="mod">
          <ac:chgData name="hamid ghazvini" userId="1bbb9b6cc34e1cfb" providerId="LiveId" clId="{559E99A4-7663-4329-AD66-B723B2FE766D}" dt="2026-04-22T00:35:42.613" v="186" actId="20577"/>
          <ac:spMkLst>
            <pc:docMk/>
            <pc:sldMk cId="1068497311" sldId="287"/>
            <ac:spMk id="13" creationId="{CD864915-E4D6-218D-E858-F157E7F0870F}"/>
          </ac:spMkLst>
        </pc:spChg>
      </pc:sldChg>
      <pc:sldChg chg="delSp modSp mod">
        <pc:chgData name="hamid ghazvini" userId="1bbb9b6cc34e1cfb" providerId="LiveId" clId="{559E99A4-7663-4329-AD66-B723B2FE766D}" dt="2026-04-22T17:55:04.907" v="1042" actId="20577"/>
        <pc:sldMkLst>
          <pc:docMk/>
          <pc:sldMk cId="1964209969" sldId="288"/>
        </pc:sldMkLst>
        <pc:spChg chg="del">
          <ac:chgData name="hamid ghazvini" userId="1bbb9b6cc34e1cfb" providerId="LiveId" clId="{559E99A4-7663-4329-AD66-B723B2FE766D}" dt="2026-04-22T17:54:58.725" v="1038" actId="21"/>
          <ac:spMkLst>
            <pc:docMk/>
            <pc:sldMk cId="1964209969" sldId="288"/>
            <ac:spMk id="11" creationId="{2F333DA3-231F-B974-DCD7-ED73999CDB70}"/>
          </ac:spMkLst>
        </pc:spChg>
        <pc:spChg chg="mod">
          <ac:chgData name="hamid ghazvini" userId="1bbb9b6cc34e1cfb" providerId="LiveId" clId="{559E99A4-7663-4329-AD66-B723B2FE766D}" dt="2026-04-22T17:55:04.907" v="1042" actId="20577"/>
          <ac:spMkLst>
            <pc:docMk/>
            <pc:sldMk cId="1964209969" sldId="288"/>
            <ac:spMk id="13" creationId="{F4E7490E-E6CF-6F2F-CAFD-203BC7206A3F}"/>
          </ac:spMkLst>
        </pc:spChg>
      </pc:sldChg>
      <pc:sldChg chg="delSp modSp new mod">
        <pc:chgData name="hamid ghazvini" userId="1bbb9b6cc34e1cfb" providerId="LiveId" clId="{559E99A4-7663-4329-AD66-B723B2FE766D}" dt="2026-04-22T17:35:22.784" v="672" actId="255"/>
        <pc:sldMkLst>
          <pc:docMk/>
          <pc:sldMk cId="4266199204" sldId="295"/>
        </pc:sldMkLst>
        <pc:spChg chg="del">
          <ac:chgData name="hamid ghazvini" userId="1bbb9b6cc34e1cfb" providerId="LiveId" clId="{559E99A4-7663-4329-AD66-B723B2FE766D}" dt="2026-04-22T03:37:09.771" v="337" actId="21"/>
          <ac:spMkLst>
            <pc:docMk/>
            <pc:sldMk cId="4266199204" sldId="295"/>
            <ac:spMk id="2" creationId="{251EBDCD-18D7-8272-6CE6-D9AACCA4952C}"/>
          </ac:spMkLst>
        </pc:spChg>
        <pc:spChg chg="mod">
          <ac:chgData name="hamid ghazvini" userId="1bbb9b6cc34e1cfb" providerId="LiveId" clId="{559E99A4-7663-4329-AD66-B723B2FE766D}" dt="2026-04-22T17:35:22.784" v="672" actId="255"/>
          <ac:spMkLst>
            <pc:docMk/>
            <pc:sldMk cId="4266199204" sldId="295"/>
            <ac:spMk id="3" creationId="{30B7F4CA-2282-7480-8579-69B156C779AE}"/>
          </ac:spMkLst>
        </pc:spChg>
      </pc:sldChg>
      <pc:sldChg chg="modSp new mod ord">
        <pc:chgData name="hamid ghazvini" userId="1bbb9b6cc34e1cfb" providerId="LiveId" clId="{559E99A4-7663-4329-AD66-B723B2FE766D}" dt="2026-04-22T17:46:43.572" v="946" actId="2711"/>
        <pc:sldMkLst>
          <pc:docMk/>
          <pc:sldMk cId="3757617010" sldId="296"/>
        </pc:sldMkLst>
        <pc:spChg chg="mod">
          <ac:chgData name="hamid ghazvini" userId="1bbb9b6cc34e1cfb" providerId="LiveId" clId="{559E99A4-7663-4329-AD66-B723B2FE766D}" dt="2026-04-22T17:41:28.622" v="840" actId="207"/>
          <ac:spMkLst>
            <pc:docMk/>
            <pc:sldMk cId="3757617010" sldId="296"/>
            <ac:spMk id="2" creationId="{422351D1-4BA0-018B-4282-D0AAC6F64EF8}"/>
          </ac:spMkLst>
        </pc:spChg>
        <pc:spChg chg="mod">
          <ac:chgData name="hamid ghazvini" userId="1bbb9b6cc34e1cfb" providerId="LiveId" clId="{559E99A4-7663-4329-AD66-B723B2FE766D}" dt="2026-04-22T17:46:43.572" v="946" actId="2711"/>
          <ac:spMkLst>
            <pc:docMk/>
            <pc:sldMk cId="3757617010" sldId="296"/>
            <ac:spMk id="3" creationId="{F26B0FB5-E390-E027-1B14-7A11B2A029CD}"/>
          </ac:spMkLst>
        </pc:spChg>
      </pc:sldChg>
      <pc:sldChg chg="addSp delSp modSp new mod">
        <pc:chgData name="hamid ghazvini" userId="1bbb9b6cc34e1cfb" providerId="LiveId" clId="{559E99A4-7663-4329-AD66-B723B2FE766D}" dt="2026-04-22T17:58:51.611" v="1068" actId="20577"/>
        <pc:sldMkLst>
          <pc:docMk/>
          <pc:sldMk cId="3505852927" sldId="297"/>
        </pc:sldMkLst>
        <pc:spChg chg="del">
          <ac:chgData name="hamid ghazvini" userId="1bbb9b6cc34e1cfb" providerId="LiveId" clId="{559E99A4-7663-4329-AD66-B723B2FE766D}" dt="2026-04-22T17:57:41.738" v="1060" actId="21"/>
          <ac:spMkLst>
            <pc:docMk/>
            <pc:sldMk cId="3505852927" sldId="297"/>
            <ac:spMk id="2" creationId="{01FF73CF-BDAB-4A0F-F501-18B140567D82}"/>
          </ac:spMkLst>
        </pc:spChg>
        <pc:spChg chg="del">
          <ac:chgData name="hamid ghazvini" userId="1bbb9b6cc34e1cfb" providerId="LiveId" clId="{559E99A4-7663-4329-AD66-B723B2FE766D}" dt="2026-04-22T17:57:45.848" v="1061" actId="21"/>
          <ac:spMkLst>
            <pc:docMk/>
            <pc:sldMk cId="3505852927" sldId="297"/>
            <ac:spMk id="3" creationId="{C871F374-9044-F9E9-E04F-324245A49EE5}"/>
          </ac:spMkLst>
        </pc:spChg>
        <pc:spChg chg="del">
          <ac:chgData name="hamid ghazvini" userId="1bbb9b6cc34e1cfb" providerId="LiveId" clId="{559E99A4-7663-4329-AD66-B723B2FE766D}" dt="2026-04-22T17:58:21.185" v="1064" actId="26606"/>
          <ac:spMkLst>
            <pc:docMk/>
            <pc:sldMk cId="3505852927" sldId="297"/>
            <ac:spMk id="4" creationId="{0FEF0A70-0E39-BCB3-B458-42A8B7F01001}"/>
          </ac:spMkLst>
        </pc:spChg>
        <pc:spChg chg="add del">
          <ac:chgData name="hamid ghazvini" userId="1bbb9b6cc34e1cfb" providerId="LiveId" clId="{559E99A4-7663-4329-AD66-B723B2FE766D}" dt="2026-04-22T17:58:26.403" v="1065" actId="21"/>
          <ac:spMkLst>
            <pc:docMk/>
            <pc:sldMk cId="3505852927" sldId="297"/>
            <ac:spMk id="11" creationId="{11991915-CED0-283C-2D64-3F4A6CF35788}"/>
          </ac:spMkLst>
        </pc:spChg>
        <pc:spChg chg="add mod">
          <ac:chgData name="hamid ghazvini" userId="1bbb9b6cc34e1cfb" providerId="LiveId" clId="{559E99A4-7663-4329-AD66-B723B2FE766D}" dt="2026-04-22T17:58:51.611" v="1068" actId="20577"/>
          <ac:spMkLst>
            <pc:docMk/>
            <pc:sldMk cId="3505852927" sldId="297"/>
            <ac:spMk id="13" creationId="{55197304-F485-144C-B37E-A4BE9A5D47B3}"/>
          </ac:spMkLst>
        </pc:spChg>
        <pc:picChg chg="add mod">
          <ac:chgData name="hamid ghazvini" userId="1bbb9b6cc34e1cfb" providerId="LiveId" clId="{559E99A4-7663-4329-AD66-B723B2FE766D}" dt="2026-04-22T17:58:21.185" v="1064" actId="26606"/>
          <ac:picMkLst>
            <pc:docMk/>
            <pc:sldMk cId="3505852927" sldId="297"/>
            <ac:picMk id="6" creationId="{B519B2E2-7080-5DAC-9C35-0666EE74639B}"/>
          </ac:picMkLst>
        </pc:picChg>
      </pc:sldChg>
      <pc:sldChg chg="modSp new mod ord">
        <pc:chgData name="hamid ghazvini" userId="1bbb9b6cc34e1cfb" providerId="LiveId" clId="{559E99A4-7663-4329-AD66-B723B2FE766D}" dt="2026-04-22T18:00:42.449" v="1097" actId="20577"/>
        <pc:sldMkLst>
          <pc:docMk/>
          <pc:sldMk cId="1260324124" sldId="298"/>
        </pc:sldMkLst>
        <pc:spChg chg="mod">
          <ac:chgData name="hamid ghazvini" userId="1bbb9b6cc34e1cfb" providerId="LiveId" clId="{559E99A4-7663-4329-AD66-B723B2FE766D}" dt="2026-04-22T17:59:37.415" v="1074" actId="207"/>
          <ac:spMkLst>
            <pc:docMk/>
            <pc:sldMk cId="1260324124" sldId="298"/>
            <ac:spMk id="2" creationId="{82B21A9D-8599-5509-4174-BC5F24F0F596}"/>
          </ac:spMkLst>
        </pc:spChg>
        <pc:spChg chg="mod">
          <ac:chgData name="hamid ghazvini" userId="1bbb9b6cc34e1cfb" providerId="LiveId" clId="{559E99A4-7663-4329-AD66-B723B2FE766D}" dt="2026-04-22T18:00:42.449" v="1097" actId="20577"/>
          <ac:spMkLst>
            <pc:docMk/>
            <pc:sldMk cId="1260324124" sldId="298"/>
            <ac:spMk id="3" creationId="{A0A3961F-03AC-62BF-678B-E1E74E6D7D29}"/>
          </ac:spMkLst>
        </pc:spChg>
      </pc:sldChg>
      <pc:sldChg chg="addSp delSp modSp new mod ord">
        <pc:chgData name="hamid ghazvini" userId="1bbb9b6cc34e1cfb" providerId="LiveId" clId="{559E99A4-7663-4329-AD66-B723B2FE766D}" dt="2026-04-22T18:09:34.207" v="1344" actId="207"/>
        <pc:sldMkLst>
          <pc:docMk/>
          <pc:sldMk cId="891679444" sldId="299"/>
        </pc:sldMkLst>
        <pc:spChg chg="mod">
          <ac:chgData name="hamid ghazvini" userId="1bbb9b6cc34e1cfb" providerId="LiveId" clId="{559E99A4-7663-4329-AD66-B723B2FE766D}" dt="2026-04-22T18:01:50.123" v="1105" actId="207"/>
          <ac:spMkLst>
            <pc:docMk/>
            <pc:sldMk cId="891679444" sldId="299"/>
            <ac:spMk id="2" creationId="{F6762CCC-E9E6-1ADD-6782-C4674E9649BA}"/>
          </ac:spMkLst>
        </pc:spChg>
        <pc:spChg chg="del mod">
          <ac:chgData name="hamid ghazvini" userId="1bbb9b6cc34e1cfb" providerId="LiveId" clId="{559E99A4-7663-4329-AD66-B723B2FE766D}" dt="2026-04-22T18:03:59.655" v="1167" actId="21"/>
          <ac:spMkLst>
            <pc:docMk/>
            <pc:sldMk cId="891679444" sldId="299"/>
            <ac:spMk id="3" creationId="{486D5339-2319-C73F-94F0-C3D329B0F260}"/>
          </ac:spMkLst>
        </pc:spChg>
        <pc:spChg chg="add mod">
          <ac:chgData name="hamid ghazvini" userId="1bbb9b6cc34e1cfb" providerId="LiveId" clId="{559E99A4-7663-4329-AD66-B723B2FE766D}" dt="2026-04-22T18:09:34.207" v="1344" actId="207"/>
          <ac:spMkLst>
            <pc:docMk/>
            <pc:sldMk cId="891679444" sldId="299"/>
            <ac:spMk id="5" creationId="{C2230FE8-4166-219A-A631-260DBA1F37B1}"/>
          </ac:spMkLst>
        </pc:spChg>
      </pc:sldChg>
      <pc:sldChg chg="delSp modSp new mod">
        <pc:chgData name="hamid ghazvini" userId="1bbb9b6cc34e1cfb" providerId="LiveId" clId="{559E99A4-7663-4329-AD66-B723B2FE766D}" dt="2026-04-22T18:12:02.746" v="1419" actId="207"/>
        <pc:sldMkLst>
          <pc:docMk/>
          <pc:sldMk cId="3995908362" sldId="300"/>
        </pc:sldMkLst>
        <pc:spChg chg="del">
          <ac:chgData name="hamid ghazvini" userId="1bbb9b6cc34e1cfb" providerId="LiveId" clId="{559E99A4-7663-4329-AD66-B723B2FE766D}" dt="2026-04-22T18:09:57.325" v="1346" actId="21"/>
          <ac:spMkLst>
            <pc:docMk/>
            <pc:sldMk cId="3995908362" sldId="300"/>
            <ac:spMk id="2" creationId="{659C4D44-46A8-9100-8309-B626CA5D5FF7}"/>
          </ac:spMkLst>
        </pc:spChg>
        <pc:spChg chg="mod">
          <ac:chgData name="hamid ghazvini" userId="1bbb9b6cc34e1cfb" providerId="LiveId" clId="{559E99A4-7663-4329-AD66-B723B2FE766D}" dt="2026-04-22T18:12:02.746" v="1419" actId="207"/>
          <ac:spMkLst>
            <pc:docMk/>
            <pc:sldMk cId="3995908362" sldId="300"/>
            <ac:spMk id="3" creationId="{91F66D5E-860D-8B5F-9AFF-1DF6DB8516DD}"/>
          </ac:spMkLst>
        </pc:spChg>
      </pc:sldChg>
      <pc:sldChg chg="modSp new mod ord">
        <pc:chgData name="hamid ghazvini" userId="1bbb9b6cc34e1cfb" providerId="LiveId" clId="{559E99A4-7663-4329-AD66-B723B2FE766D}" dt="2026-04-22T18:18:40.768" v="1486"/>
        <pc:sldMkLst>
          <pc:docMk/>
          <pc:sldMk cId="3450432657" sldId="301"/>
        </pc:sldMkLst>
        <pc:spChg chg="mod">
          <ac:chgData name="hamid ghazvini" userId="1bbb9b6cc34e1cfb" providerId="LiveId" clId="{559E99A4-7663-4329-AD66-B723B2FE766D}" dt="2026-04-22T18:16:24.111" v="1446" actId="207"/>
          <ac:spMkLst>
            <pc:docMk/>
            <pc:sldMk cId="3450432657" sldId="301"/>
            <ac:spMk id="2" creationId="{A6D51544-2E1D-9AD5-5E67-C98C341983FC}"/>
          </ac:spMkLst>
        </pc:spChg>
        <pc:spChg chg="mod">
          <ac:chgData name="hamid ghazvini" userId="1bbb9b6cc34e1cfb" providerId="LiveId" clId="{559E99A4-7663-4329-AD66-B723B2FE766D}" dt="2026-04-22T18:18:28.124" v="1484" actId="2711"/>
          <ac:spMkLst>
            <pc:docMk/>
            <pc:sldMk cId="3450432657" sldId="301"/>
            <ac:spMk id="3" creationId="{66777179-A710-C75E-C2FA-1CAAB4C45284}"/>
          </ac:spMkLst>
        </pc:spChg>
      </pc:sldChg>
      <pc:sldChg chg="modSp new mod ord">
        <pc:chgData name="hamid ghazvini" userId="1bbb9b6cc34e1cfb" providerId="LiveId" clId="{559E99A4-7663-4329-AD66-B723B2FE766D}" dt="2026-04-22T18:22:47.729" v="1525" actId="20577"/>
        <pc:sldMkLst>
          <pc:docMk/>
          <pc:sldMk cId="1850700835" sldId="302"/>
        </pc:sldMkLst>
        <pc:spChg chg="mod">
          <ac:chgData name="hamid ghazvini" userId="1bbb9b6cc34e1cfb" providerId="LiveId" clId="{559E99A4-7663-4329-AD66-B723B2FE766D}" dt="2026-04-22T18:20:18.034" v="1491" actId="207"/>
          <ac:spMkLst>
            <pc:docMk/>
            <pc:sldMk cId="1850700835" sldId="302"/>
            <ac:spMk id="2" creationId="{BF192656-4BC8-BA92-86D9-888A268C372B}"/>
          </ac:spMkLst>
        </pc:spChg>
        <pc:spChg chg="mod">
          <ac:chgData name="hamid ghazvini" userId="1bbb9b6cc34e1cfb" providerId="LiveId" clId="{559E99A4-7663-4329-AD66-B723B2FE766D}" dt="2026-04-22T18:22:47.729" v="1525" actId="20577"/>
          <ac:spMkLst>
            <pc:docMk/>
            <pc:sldMk cId="1850700835" sldId="302"/>
            <ac:spMk id="3" creationId="{EB253922-F24A-34D4-4534-ECC297A5472A}"/>
          </ac:spMkLst>
        </pc:spChg>
      </pc:sldChg>
      <pc:sldChg chg="delSp modSp new mod ord">
        <pc:chgData name="hamid ghazvini" userId="1bbb9b6cc34e1cfb" providerId="LiveId" clId="{559E99A4-7663-4329-AD66-B723B2FE766D}" dt="2026-04-22T18:25:30.378" v="1581"/>
        <pc:sldMkLst>
          <pc:docMk/>
          <pc:sldMk cId="1079203455" sldId="303"/>
        </pc:sldMkLst>
        <pc:spChg chg="del">
          <ac:chgData name="hamid ghazvini" userId="1bbb9b6cc34e1cfb" providerId="LiveId" clId="{559E99A4-7663-4329-AD66-B723B2FE766D}" dt="2026-04-22T18:23:42.028" v="1527" actId="21"/>
          <ac:spMkLst>
            <pc:docMk/>
            <pc:sldMk cId="1079203455" sldId="303"/>
            <ac:spMk id="2" creationId="{1E6B3794-2359-BD9E-5A76-EDAF08654019}"/>
          </ac:spMkLst>
        </pc:spChg>
        <pc:spChg chg="mod">
          <ac:chgData name="hamid ghazvini" userId="1bbb9b6cc34e1cfb" providerId="LiveId" clId="{559E99A4-7663-4329-AD66-B723B2FE766D}" dt="2026-04-22T18:25:21.256" v="1579" actId="2711"/>
          <ac:spMkLst>
            <pc:docMk/>
            <pc:sldMk cId="1079203455" sldId="303"/>
            <ac:spMk id="3" creationId="{80CF65DC-2497-7DBE-32D2-2A0BE1780C9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4/22/2026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4/22/2026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4/22/2026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4/22/2026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4/22/2026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4/22/2026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4/22/2026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4/22/2026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4/22/2026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4/22/2026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4/22/2026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4/22/2026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643466" y="786383"/>
            <a:ext cx="3517567" cy="2093975"/>
          </a:xfrm>
        </p:spPr>
        <p:txBody>
          <a:bodyPr anchor="b">
            <a:normAutofit/>
          </a:bodyPr>
          <a:lstStyle/>
          <a:p>
            <a:r>
              <a:rPr lang="en-US" dirty="0"/>
              <a:t>Neurology II</a:t>
            </a:r>
          </a:p>
        </p:txBody>
      </p:sp>
      <p:pic>
        <p:nvPicPr>
          <p:cNvPr id="6" name="Picture 5">
            <a:extLst>
              <a:ext uri="{FF2B5EF4-FFF2-40B4-BE49-F238E27FC236}">
                <a16:creationId xmlns:a16="http://schemas.microsoft.com/office/drawing/2014/main" id="{9CF3B637-2FE4-5037-9EE7-313D97F782DB}"/>
              </a:ext>
            </a:extLst>
          </p:cNvPr>
          <p:cNvPicPr>
            <a:picLocks noChangeAspect="1"/>
          </p:cNvPicPr>
          <p:nvPr/>
        </p:nvPicPr>
        <p:blipFill>
          <a:blip r:embed="rId2"/>
          <a:srcRect l="27361" r="1" b="1"/>
          <a:stretch>
            <a:fillRect/>
          </a:stretch>
        </p:blipFill>
        <p:spPr>
          <a:xfrm>
            <a:off x="5458984" y="812799"/>
            <a:ext cx="5928344" cy="5294757"/>
          </a:xfrm>
          <a:prstGeom prst="rect">
            <a:avLst/>
          </a:prstGeom>
          <a:noFill/>
        </p:spPr>
      </p:pic>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643465" y="3043050"/>
            <a:ext cx="3517567" cy="3064505"/>
          </a:xfrm>
        </p:spPr>
        <p:txBody>
          <a:bodyPr>
            <a:normAutofit/>
          </a:bodyPr>
          <a:lstStyle/>
          <a:p>
            <a:r>
              <a:rPr lang="en-US"/>
              <a:t>Headaches</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43C1F-E53E-D886-3F14-FEA1BCACD4ED}"/>
              </a:ext>
            </a:extLst>
          </p:cNvPr>
          <p:cNvSpPr>
            <a:spLocks noGrp="1"/>
          </p:cNvSpPr>
          <p:nvPr>
            <p:ph type="title"/>
          </p:nvPr>
        </p:nvSpPr>
        <p:spPr/>
        <p:txBody>
          <a:bodyPr>
            <a:normAutofit/>
          </a:bodyPr>
          <a:lstStyle/>
          <a:p>
            <a:r>
              <a:rPr lang="en-US" sz="3200" dirty="0">
                <a:solidFill>
                  <a:srgbClr val="A65E78"/>
                </a:solidFill>
              </a:rPr>
              <a:t>Pathophysiology</a:t>
            </a:r>
            <a:r>
              <a:rPr lang="en-US" sz="3200" dirty="0"/>
              <a:t> of Headache &amp;</a:t>
            </a:r>
            <a:br>
              <a:rPr lang="en-US" sz="3200" dirty="0"/>
            </a:br>
            <a:r>
              <a:rPr lang="en-US" sz="3200" dirty="0"/>
              <a:t>Facial Pain</a:t>
            </a:r>
            <a:endParaRPr lang="en-CA" sz="3200" dirty="0"/>
          </a:p>
        </p:txBody>
      </p:sp>
      <p:sp>
        <p:nvSpPr>
          <p:cNvPr id="3" name="Content Placeholder 2">
            <a:extLst>
              <a:ext uri="{FF2B5EF4-FFF2-40B4-BE49-F238E27FC236}">
                <a16:creationId xmlns:a16="http://schemas.microsoft.com/office/drawing/2014/main" id="{85AC582C-42C0-8FB7-13A2-C553325B2E80}"/>
              </a:ext>
            </a:extLst>
          </p:cNvPr>
          <p:cNvSpPr>
            <a:spLocks noGrp="1"/>
          </p:cNvSpPr>
          <p:nvPr>
            <p:ph idx="1"/>
          </p:nvPr>
        </p:nvSpPr>
        <p:spPr/>
        <p:txBody>
          <a:bodyPr/>
          <a:lstStyle/>
          <a:p>
            <a:r>
              <a:rPr lang="en-US" dirty="0"/>
              <a:t>Headache is caused by traction, displacement, inflammation, or distention of the pain-sensitive structures in the head or neck.</a:t>
            </a:r>
          </a:p>
          <a:p>
            <a:r>
              <a:rPr lang="en-CA" b="1" dirty="0"/>
              <a:t>A. Pain-Sensitive Structures Within the Cranial Vault</a:t>
            </a:r>
          </a:p>
          <a:p>
            <a:r>
              <a:rPr lang="en-CA" b="1" dirty="0"/>
              <a:t>B. Extracranial Pain-Sensitive Structures</a:t>
            </a:r>
          </a:p>
          <a:p>
            <a:r>
              <a:rPr lang="en-US" b="1" dirty="0"/>
              <a:t>Radiation or Projection of Pain</a:t>
            </a:r>
          </a:p>
          <a:p>
            <a:r>
              <a:rPr lang="en-US" b="1" dirty="0"/>
              <a:t>        </a:t>
            </a:r>
            <a:r>
              <a:rPr lang="en-CA" b="1" dirty="0"/>
              <a:t>trigeminal (V) nerve</a:t>
            </a:r>
          </a:p>
          <a:p>
            <a:r>
              <a:rPr lang="en-CA" b="1" dirty="0"/>
              <a:t>        </a:t>
            </a:r>
            <a:r>
              <a:rPr lang="en-US" b="1" dirty="0"/>
              <a:t>glossopharyngeal (IX) and </a:t>
            </a:r>
            <a:r>
              <a:rPr lang="en-US" b="1" dirty="0" err="1"/>
              <a:t>vagus</a:t>
            </a:r>
            <a:r>
              <a:rPr lang="en-US" b="1" dirty="0"/>
              <a:t> (X) nerves</a:t>
            </a:r>
          </a:p>
          <a:p>
            <a:r>
              <a:rPr lang="en-US" b="1" dirty="0"/>
              <a:t>        </a:t>
            </a:r>
            <a:r>
              <a:rPr lang="en-CA" b="1" dirty="0"/>
              <a:t>upper cervical (C2-C3) nerves</a:t>
            </a:r>
            <a:endParaRPr lang="en-CA" dirty="0"/>
          </a:p>
        </p:txBody>
      </p:sp>
    </p:spTree>
    <p:extLst>
      <p:ext uri="{BB962C8B-B14F-4D97-AF65-F5344CB8AC3E}">
        <p14:creationId xmlns:p14="http://schemas.microsoft.com/office/powerpoint/2010/main" val="3262775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F7272351-90BA-BD8A-A72E-F9FAB319B290}"/>
              </a:ext>
            </a:extLst>
          </p:cNvPr>
          <p:cNvSpPr>
            <a:spLocks noGrp="1"/>
          </p:cNvSpPr>
          <p:nvPr>
            <p:ph type="body" sz="half" idx="2"/>
          </p:nvPr>
        </p:nvSpPr>
        <p:spPr>
          <a:xfrm>
            <a:off x="643465" y="3043050"/>
            <a:ext cx="3517567" cy="3064505"/>
          </a:xfrm>
        </p:spPr>
        <p:txBody>
          <a:bodyPr/>
          <a:lstStyle/>
          <a:p>
            <a:r>
              <a:rPr lang="en-US" dirty="0"/>
              <a:t>Causes of Headache and Facial Pain.</a:t>
            </a:r>
          </a:p>
        </p:txBody>
      </p:sp>
      <p:pic>
        <p:nvPicPr>
          <p:cNvPr id="7" name="Picture 6">
            <a:extLst>
              <a:ext uri="{FF2B5EF4-FFF2-40B4-BE49-F238E27FC236}">
                <a16:creationId xmlns:a16="http://schemas.microsoft.com/office/drawing/2014/main" id="{F02F0EF4-3659-2870-48B2-77D68A7B214D}"/>
              </a:ext>
            </a:extLst>
          </p:cNvPr>
          <p:cNvPicPr>
            <a:picLocks noChangeAspect="1"/>
          </p:cNvPicPr>
          <p:nvPr/>
        </p:nvPicPr>
        <p:blipFill>
          <a:blip r:embed="rId2"/>
          <a:stretch>
            <a:fillRect/>
          </a:stretch>
        </p:blipFill>
        <p:spPr>
          <a:xfrm>
            <a:off x="6585827" y="771483"/>
            <a:ext cx="3744947" cy="5315033"/>
          </a:xfrm>
          <a:prstGeom prst="rect">
            <a:avLst/>
          </a:prstGeom>
        </p:spPr>
      </p:pic>
    </p:spTree>
    <p:extLst>
      <p:ext uri="{BB962C8B-B14F-4D97-AF65-F5344CB8AC3E}">
        <p14:creationId xmlns:p14="http://schemas.microsoft.com/office/powerpoint/2010/main" val="2080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F25431D-473D-0327-5233-655B0EDA83CA}"/>
              </a:ext>
            </a:extLst>
          </p:cNvPr>
          <p:cNvSpPr>
            <a:spLocks noGrp="1"/>
          </p:cNvSpPr>
          <p:nvPr>
            <p:ph type="body" sz="half" idx="2"/>
          </p:nvPr>
        </p:nvSpPr>
        <p:spPr/>
        <p:txBody>
          <a:bodyPr/>
          <a:lstStyle/>
          <a:p>
            <a:r>
              <a:rPr lang="en-US" dirty="0"/>
              <a:t>Innervation of pain-sensitive intracranial compartments (</a:t>
            </a:r>
            <a:r>
              <a:rPr lang="en-US" b="1" dirty="0"/>
              <a:t>A</a:t>
            </a:r>
            <a:r>
              <a:rPr lang="en-US" dirty="0"/>
              <a:t>) and corresponding extracranial sites of </a:t>
            </a:r>
            <a:r>
              <a:rPr lang="en-CA" dirty="0"/>
              <a:t>pain radiation</a:t>
            </a:r>
          </a:p>
        </p:txBody>
      </p:sp>
      <p:pic>
        <p:nvPicPr>
          <p:cNvPr id="6" name="Picture 5">
            <a:extLst>
              <a:ext uri="{FF2B5EF4-FFF2-40B4-BE49-F238E27FC236}">
                <a16:creationId xmlns:a16="http://schemas.microsoft.com/office/drawing/2014/main" id="{ABECEAF0-2E86-CEA1-876F-88BC41CF6C30}"/>
              </a:ext>
            </a:extLst>
          </p:cNvPr>
          <p:cNvPicPr>
            <a:picLocks noChangeAspect="1"/>
          </p:cNvPicPr>
          <p:nvPr/>
        </p:nvPicPr>
        <p:blipFill>
          <a:blip r:embed="rId2"/>
          <a:stretch>
            <a:fillRect/>
          </a:stretch>
        </p:blipFill>
        <p:spPr>
          <a:xfrm>
            <a:off x="6737919" y="1505778"/>
            <a:ext cx="3264310" cy="3846443"/>
          </a:xfrm>
          <a:prstGeom prst="rect">
            <a:avLst/>
          </a:prstGeom>
        </p:spPr>
      </p:pic>
    </p:spTree>
    <p:extLst>
      <p:ext uri="{BB962C8B-B14F-4D97-AF65-F5344CB8AC3E}">
        <p14:creationId xmlns:p14="http://schemas.microsoft.com/office/powerpoint/2010/main" val="203544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05C4E1E-7B54-74E8-8870-39174E19355B}"/>
              </a:ext>
            </a:extLst>
          </p:cNvPr>
          <p:cNvSpPr>
            <a:spLocks noGrp="1"/>
          </p:cNvSpPr>
          <p:nvPr>
            <p:ph type="body" sz="half" idx="2"/>
          </p:nvPr>
        </p:nvSpPr>
        <p:spPr/>
        <p:txBody>
          <a:bodyPr>
            <a:normAutofit lnSpcReduction="10000"/>
          </a:bodyPr>
          <a:lstStyle/>
          <a:p>
            <a:r>
              <a:rPr lang="en-US" dirty="0"/>
              <a:t>(</a:t>
            </a:r>
            <a:r>
              <a:rPr lang="en-US" b="1" dirty="0"/>
              <a:t>B</a:t>
            </a:r>
            <a:r>
              <a:rPr lang="en-US" dirty="0"/>
              <a:t>). The trigeminal (V) nerve, especially its ophthalmic (V1) division, innervates the anterior and middle cranial fossae; lesions in these areas can produce frontal headache. The upper cervical nerve roots (especially C2) innervate the posterior fossa; lesions here can cause occipital headache.</a:t>
            </a:r>
            <a:endParaRPr lang="en-CA" dirty="0"/>
          </a:p>
        </p:txBody>
      </p:sp>
      <p:pic>
        <p:nvPicPr>
          <p:cNvPr id="6" name="Picture 5">
            <a:extLst>
              <a:ext uri="{FF2B5EF4-FFF2-40B4-BE49-F238E27FC236}">
                <a16:creationId xmlns:a16="http://schemas.microsoft.com/office/drawing/2014/main" id="{040DE2D3-D0B4-EF10-0058-A1A88C6F17A1}"/>
              </a:ext>
            </a:extLst>
          </p:cNvPr>
          <p:cNvPicPr>
            <a:picLocks noChangeAspect="1"/>
          </p:cNvPicPr>
          <p:nvPr/>
        </p:nvPicPr>
        <p:blipFill>
          <a:blip r:embed="rId2"/>
          <a:stretch>
            <a:fillRect/>
          </a:stretch>
        </p:blipFill>
        <p:spPr>
          <a:xfrm>
            <a:off x="6768868" y="1505778"/>
            <a:ext cx="3106994" cy="3846443"/>
          </a:xfrm>
          <a:prstGeom prst="rect">
            <a:avLst/>
          </a:prstGeom>
        </p:spPr>
      </p:pic>
    </p:spTree>
    <p:extLst>
      <p:ext uri="{BB962C8B-B14F-4D97-AF65-F5344CB8AC3E}">
        <p14:creationId xmlns:p14="http://schemas.microsoft.com/office/powerpoint/2010/main" val="3927401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EAD81-F353-DFA2-EE9D-65FDE2B3CF02}"/>
              </a:ext>
            </a:extLst>
          </p:cNvPr>
          <p:cNvSpPr>
            <a:spLocks noGrp="1"/>
          </p:cNvSpPr>
          <p:nvPr>
            <p:ph type="title"/>
          </p:nvPr>
        </p:nvSpPr>
        <p:spPr/>
        <p:txBody>
          <a:bodyPr>
            <a:normAutofit/>
          </a:bodyPr>
          <a:lstStyle/>
          <a:p>
            <a:r>
              <a:rPr lang="en-CA" sz="3200" dirty="0">
                <a:solidFill>
                  <a:srgbClr val="A65E78"/>
                </a:solidFill>
              </a:rPr>
              <a:t>History</a:t>
            </a:r>
          </a:p>
        </p:txBody>
      </p:sp>
      <p:sp>
        <p:nvSpPr>
          <p:cNvPr id="3" name="Content Placeholder 2">
            <a:extLst>
              <a:ext uri="{FF2B5EF4-FFF2-40B4-BE49-F238E27FC236}">
                <a16:creationId xmlns:a16="http://schemas.microsoft.com/office/drawing/2014/main" id="{35D5323C-D82D-AD8C-93E4-F4CF052FCE87}"/>
              </a:ext>
            </a:extLst>
          </p:cNvPr>
          <p:cNvSpPr>
            <a:spLocks noGrp="1"/>
          </p:cNvSpPr>
          <p:nvPr>
            <p:ph idx="1"/>
          </p:nvPr>
        </p:nvSpPr>
        <p:spPr/>
        <p:txBody>
          <a:bodyPr/>
          <a:lstStyle/>
          <a:p>
            <a:r>
              <a:rPr lang="en-CA" b="1" dirty="0"/>
              <a:t>Acute Headache &amp; Facial Pain</a:t>
            </a:r>
          </a:p>
          <a:p>
            <a:r>
              <a:rPr lang="en-CA" b="1" dirty="0"/>
              <a:t>Subacute Headache &amp; Facial Pain</a:t>
            </a:r>
          </a:p>
          <a:p>
            <a:r>
              <a:rPr lang="en-CA" b="1" dirty="0"/>
              <a:t>Chronic Headache &amp; Facial Pain</a:t>
            </a:r>
          </a:p>
          <a:p>
            <a:r>
              <a:rPr lang="en-CA" sz="2000" b="1" i="0" u="none" strike="noStrike" baseline="0" dirty="0">
                <a:solidFill>
                  <a:srgbClr val="9A0000"/>
                </a:solidFill>
                <a:latin typeface="MyriadPro-Bold"/>
              </a:rPr>
              <a:t>Precipitating Factors</a:t>
            </a:r>
          </a:p>
          <a:p>
            <a:r>
              <a:rPr lang="en-CA" sz="2000" b="1" i="0" u="none" strike="noStrike" baseline="0" dirty="0">
                <a:solidFill>
                  <a:srgbClr val="9A0000"/>
                </a:solidFill>
                <a:latin typeface="MyriadPro-Bold"/>
              </a:rPr>
              <a:t>Prodromal Symptoms (Auras )</a:t>
            </a:r>
          </a:p>
          <a:p>
            <a:r>
              <a:rPr lang="en-CA" sz="2000" b="1" i="0" u="none" strike="noStrike" baseline="0" dirty="0">
                <a:solidFill>
                  <a:srgbClr val="9A0000"/>
                </a:solidFill>
                <a:latin typeface="MyriadPro-Bold"/>
              </a:rPr>
              <a:t>Characteristics of Pain</a:t>
            </a:r>
          </a:p>
          <a:p>
            <a:endParaRPr lang="en-CA" dirty="0"/>
          </a:p>
        </p:txBody>
      </p:sp>
    </p:spTree>
    <p:extLst>
      <p:ext uri="{BB962C8B-B14F-4D97-AF65-F5344CB8AC3E}">
        <p14:creationId xmlns:p14="http://schemas.microsoft.com/office/powerpoint/2010/main" val="3456072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B7F4CA-2282-7480-8579-69B156C779AE}"/>
              </a:ext>
            </a:extLst>
          </p:cNvPr>
          <p:cNvSpPr>
            <a:spLocks noGrp="1"/>
          </p:cNvSpPr>
          <p:nvPr>
            <p:ph idx="1"/>
          </p:nvPr>
        </p:nvSpPr>
        <p:spPr>
          <a:xfrm>
            <a:off x="1065475" y="2108201"/>
            <a:ext cx="10169718" cy="3760891"/>
          </a:xfrm>
        </p:spPr>
        <p:txBody>
          <a:bodyPr/>
          <a:lstStyle/>
          <a:p>
            <a:r>
              <a:rPr lang="en-CA" sz="2000" b="1" i="0" u="none" strike="noStrike" baseline="0" dirty="0">
                <a:solidFill>
                  <a:srgbClr val="9A0000"/>
                </a:solidFill>
                <a:latin typeface="MyriadPro-Bold"/>
              </a:rPr>
              <a:t>Location of Pain</a:t>
            </a:r>
          </a:p>
          <a:p>
            <a:r>
              <a:rPr lang="en-CA" b="1" i="0" u="none" strike="noStrike" baseline="0" dirty="0">
                <a:solidFill>
                  <a:schemeClr val="tx1"/>
                </a:solidFill>
                <a:latin typeface="Franklin Gothic Book" panose="020B0503020102020204" pitchFamily="34" charset="0"/>
              </a:rPr>
              <a:t>Unilateral, Ocular, Paranasal, Local, Bandlike, Trigeminal (V1), (V2), (V3), Pharynx, Ext meatus</a:t>
            </a:r>
          </a:p>
          <a:p>
            <a:pPr marL="0" indent="0">
              <a:buNone/>
            </a:pPr>
            <a:r>
              <a:rPr lang="en-CA" sz="2000" b="1" dirty="0">
                <a:solidFill>
                  <a:srgbClr val="9A0000"/>
                </a:solidFill>
                <a:latin typeface="MyriadPro-Bold"/>
              </a:rPr>
              <a:t>A</a:t>
            </a:r>
            <a:r>
              <a:rPr lang="en-CA" sz="2000" b="1" i="0" u="none" strike="noStrike" baseline="0" dirty="0">
                <a:solidFill>
                  <a:srgbClr val="9A0000"/>
                </a:solidFill>
                <a:latin typeface="MyriadPro-Bold"/>
              </a:rPr>
              <a:t>ssociated Symptoms</a:t>
            </a:r>
          </a:p>
          <a:p>
            <a:pPr marL="0" indent="0">
              <a:buNone/>
            </a:pPr>
            <a:endParaRPr lang="en-CA" sz="2000" b="1" i="0" u="none" strike="noStrike" baseline="0" dirty="0">
              <a:solidFill>
                <a:srgbClr val="9A0000"/>
              </a:solidFill>
              <a:latin typeface="MyriadPro-Bold"/>
            </a:endParaRPr>
          </a:p>
          <a:p>
            <a:pPr marL="0" indent="0">
              <a:buNone/>
            </a:pPr>
            <a:r>
              <a:rPr lang="en-CA" b="1" i="0" u="none" strike="noStrike" baseline="0" dirty="0">
                <a:solidFill>
                  <a:schemeClr val="tx1"/>
                </a:solidFill>
                <a:latin typeface="Franklin Gothic Book" panose="020B0503020102020204" pitchFamily="34" charset="0"/>
              </a:rPr>
              <a:t>Weight loss, fever, dyspnea, visual findings, nausea, photophobia, myalgia, TIA, rhinorrhea</a:t>
            </a:r>
          </a:p>
          <a:p>
            <a:pPr marL="0" indent="0">
              <a:buNone/>
            </a:pPr>
            <a:r>
              <a:rPr lang="en-US" sz="2000" b="1" i="0" u="none" strike="noStrike" baseline="0" dirty="0">
                <a:solidFill>
                  <a:srgbClr val="9A0000"/>
                </a:solidFill>
                <a:latin typeface="MyriadPro-Bold"/>
              </a:rPr>
              <a:t>Other Features of Headache </a:t>
            </a:r>
          </a:p>
          <a:p>
            <a:pPr marL="0" indent="0">
              <a:buNone/>
            </a:pPr>
            <a:r>
              <a:rPr lang="en-US" b="1" dirty="0">
                <a:solidFill>
                  <a:schemeClr val="tx1"/>
                </a:solidFill>
                <a:latin typeface="Franklin Gothic Book" panose="020B0503020102020204" pitchFamily="34" charset="0"/>
              </a:rPr>
              <a:t>Temporal pattern of headache, relieving, exacerbating conditions</a:t>
            </a:r>
            <a:r>
              <a:rPr lang="en-US" b="1" i="0" u="none" strike="noStrike" baseline="0" dirty="0">
                <a:solidFill>
                  <a:schemeClr val="tx1"/>
                </a:solidFill>
                <a:latin typeface="Franklin Gothic Book" panose="020B0503020102020204" pitchFamily="34" charset="0"/>
              </a:rPr>
              <a:t>  </a:t>
            </a:r>
            <a:endParaRPr lang="en-CA" b="1" i="0" u="none" strike="noStrike" baseline="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426619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686202-72D8-A493-45E4-64E8C37A1F34}"/>
              </a:ext>
            </a:extLst>
          </p:cNvPr>
          <p:cNvSpPr>
            <a:spLocks noGrp="1"/>
          </p:cNvSpPr>
          <p:nvPr>
            <p:ph type="body" sz="half" idx="2"/>
          </p:nvPr>
        </p:nvSpPr>
        <p:spPr/>
        <p:txBody>
          <a:bodyPr>
            <a:normAutofit lnSpcReduction="10000"/>
          </a:bodyPr>
          <a:lstStyle/>
          <a:p>
            <a:r>
              <a:rPr lang="en-CA" dirty="0"/>
              <a:t>Temporal patterns of headache. </a:t>
            </a:r>
            <a:r>
              <a:rPr lang="en-US" dirty="0"/>
              <a:t>Migraine headache is episodic and may occur at varying intervals. Tension-type headache may be present every day. Cluster headache occurs in bouts separated by symptom-free periods. Headache caused by brain tumor often increases in severity with time.</a:t>
            </a:r>
            <a:endParaRPr lang="en-CA" dirty="0"/>
          </a:p>
        </p:txBody>
      </p:sp>
      <p:pic>
        <p:nvPicPr>
          <p:cNvPr id="6" name="Picture 5">
            <a:extLst>
              <a:ext uri="{FF2B5EF4-FFF2-40B4-BE49-F238E27FC236}">
                <a16:creationId xmlns:a16="http://schemas.microsoft.com/office/drawing/2014/main" id="{459843BE-B2B9-B043-AC8A-4A015E99C812}"/>
              </a:ext>
            </a:extLst>
          </p:cNvPr>
          <p:cNvPicPr>
            <a:picLocks noChangeAspect="1"/>
          </p:cNvPicPr>
          <p:nvPr/>
        </p:nvPicPr>
        <p:blipFill>
          <a:blip r:embed="rId2"/>
          <a:stretch>
            <a:fillRect/>
          </a:stretch>
        </p:blipFill>
        <p:spPr>
          <a:xfrm>
            <a:off x="6789387" y="2146852"/>
            <a:ext cx="3224981" cy="2564296"/>
          </a:xfrm>
          <a:prstGeom prst="rect">
            <a:avLst/>
          </a:prstGeom>
        </p:spPr>
      </p:pic>
    </p:spTree>
    <p:extLst>
      <p:ext uri="{BB962C8B-B14F-4D97-AF65-F5344CB8AC3E}">
        <p14:creationId xmlns:p14="http://schemas.microsoft.com/office/powerpoint/2010/main" val="1135349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91B3-FB3A-7334-73D2-CFD493DF6095}"/>
              </a:ext>
            </a:extLst>
          </p:cNvPr>
          <p:cNvSpPr>
            <a:spLocks noGrp="1"/>
          </p:cNvSpPr>
          <p:nvPr>
            <p:ph type="title"/>
          </p:nvPr>
        </p:nvSpPr>
        <p:spPr/>
        <p:txBody>
          <a:bodyPr>
            <a:normAutofit/>
          </a:bodyPr>
          <a:lstStyle/>
          <a:p>
            <a:r>
              <a:rPr lang="en-CA" sz="3200" dirty="0">
                <a:solidFill>
                  <a:srgbClr val="A65E78"/>
                </a:solidFill>
              </a:rPr>
              <a:t>Physical Examination</a:t>
            </a:r>
          </a:p>
        </p:txBody>
      </p:sp>
      <p:sp>
        <p:nvSpPr>
          <p:cNvPr id="3" name="Content Placeholder 2">
            <a:extLst>
              <a:ext uri="{FF2B5EF4-FFF2-40B4-BE49-F238E27FC236}">
                <a16:creationId xmlns:a16="http://schemas.microsoft.com/office/drawing/2014/main" id="{D2902891-03F5-9646-4CB1-66050D1E495B}"/>
              </a:ext>
            </a:extLst>
          </p:cNvPr>
          <p:cNvSpPr>
            <a:spLocks noGrp="1"/>
          </p:cNvSpPr>
          <p:nvPr>
            <p:ph idx="1"/>
          </p:nvPr>
        </p:nvSpPr>
        <p:spPr/>
        <p:txBody>
          <a:bodyPr/>
          <a:lstStyle/>
          <a:p>
            <a:r>
              <a:rPr lang="en-CA" dirty="0"/>
              <a:t>Vital signs</a:t>
            </a:r>
          </a:p>
          <a:p>
            <a:r>
              <a:rPr lang="en-CA" dirty="0"/>
              <a:t>General physical examination: weight, skin, face &amp; head, neck, heart &amp; lungs</a:t>
            </a:r>
          </a:p>
          <a:p>
            <a:r>
              <a:rPr lang="en-CA" dirty="0"/>
              <a:t>Neurologic examination: mental status, cranial nerves, motor, sensory, </a:t>
            </a:r>
          </a:p>
        </p:txBody>
      </p:sp>
    </p:spTree>
    <p:extLst>
      <p:ext uri="{BB962C8B-B14F-4D97-AF65-F5344CB8AC3E}">
        <p14:creationId xmlns:p14="http://schemas.microsoft.com/office/powerpoint/2010/main" val="2944094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F15C3E-6EE6-788C-FE5A-7ADF724557CB}"/>
              </a:ext>
            </a:extLst>
          </p:cNvPr>
          <p:cNvSpPr>
            <a:spLocks noGrp="1"/>
          </p:cNvSpPr>
          <p:nvPr>
            <p:ph type="body" sz="half" idx="2"/>
          </p:nvPr>
        </p:nvSpPr>
        <p:spPr/>
        <p:txBody>
          <a:bodyPr/>
          <a:lstStyle/>
          <a:p>
            <a:r>
              <a:rPr lang="en-US" dirty="0"/>
              <a:t>Disc edema and a large peripapillary </a:t>
            </a:r>
            <a:r>
              <a:rPr lang="en-US" dirty="0" err="1"/>
              <a:t>subhyaloid</a:t>
            </a:r>
            <a:r>
              <a:rPr lang="en-US" dirty="0"/>
              <a:t> hemorrhage in the right eye of a patient with aneurysmal rupture and subarachnoid </a:t>
            </a:r>
            <a:r>
              <a:rPr lang="en-CA" dirty="0"/>
              <a:t>hemorrhage.</a:t>
            </a:r>
          </a:p>
        </p:txBody>
      </p:sp>
      <p:pic>
        <p:nvPicPr>
          <p:cNvPr id="6" name="Picture 5">
            <a:extLst>
              <a:ext uri="{FF2B5EF4-FFF2-40B4-BE49-F238E27FC236}">
                <a16:creationId xmlns:a16="http://schemas.microsoft.com/office/drawing/2014/main" id="{E10B65E9-9F8C-8D00-AF5C-18AE9DFCFE3A}"/>
              </a:ext>
            </a:extLst>
          </p:cNvPr>
          <p:cNvPicPr>
            <a:picLocks noChangeAspect="1"/>
          </p:cNvPicPr>
          <p:nvPr/>
        </p:nvPicPr>
        <p:blipFill>
          <a:blip r:embed="rId2"/>
          <a:stretch>
            <a:fillRect/>
          </a:stretch>
        </p:blipFill>
        <p:spPr>
          <a:xfrm>
            <a:off x="6769295" y="2047461"/>
            <a:ext cx="3185652" cy="2763078"/>
          </a:xfrm>
          <a:prstGeom prst="rect">
            <a:avLst/>
          </a:prstGeom>
        </p:spPr>
      </p:pic>
    </p:spTree>
    <p:extLst>
      <p:ext uri="{BB962C8B-B14F-4D97-AF65-F5344CB8AC3E}">
        <p14:creationId xmlns:p14="http://schemas.microsoft.com/office/powerpoint/2010/main" val="3754337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51D1-4BA0-018B-4282-D0AAC6F64EF8}"/>
              </a:ext>
            </a:extLst>
          </p:cNvPr>
          <p:cNvSpPr>
            <a:spLocks noGrp="1"/>
          </p:cNvSpPr>
          <p:nvPr>
            <p:ph type="title"/>
          </p:nvPr>
        </p:nvSpPr>
        <p:spPr/>
        <p:txBody>
          <a:bodyPr>
            <a:normAutofit/>
          </a:bodyPr>
          <a:lstStyle/>
          <a:p>
            <a:r>
              <a:rPr lang="en-CA" sz="3200" dirty="0">
                <a:solidFill>
                  <a:srgbClr val="A65E78"/>
                </a:solidFill>
              </a:rPr>
              <a:t>Acute Headache</a:t>
            </a:r>
          </a:p>
        </p:txBody>
      </p:sp>
      <p:sp>
        <p:nvSpPr>
          <p:cNvPr id="3" name="Content Placeholder 2">
            <a:extLst>
              <a:ext uri="{FF2B5EF4-FFF2-40B4-BE49-F238E27FC236}">
                <a16:creationId xmlns:a16="http://schemas.microsoft.com/office/drawing/2014/main" id="{F26B0FB5-E390-E027-1B14-7A11B2A029CD}"/>
              </a:ext>
            </a:extLst>
          </p:cNvPr>
          <p:cNvSpPr>
            <a:spLocks noGrp="1"/>
          </p:cNvSpPr>
          <p:nvPr>
            <p:ph idx="1"/>
          </p:nvPr>
        </p:nvSpPr>
        <p:spPr/>
        <p:txBody>
          <a:bodyPr>
            <a:normAutofit lnSpcReduction="10000"/>
          </a:bodyPr>
          <a:lstStyle/>
          <a:p>
            <a:r>
              <a:rPr lang="en-CA" sz="2000" dirty="0">
                <a:solidFill>
                  <a:srgbClr val="A65E78"/>
                </a:solidFill>
                <a:latin typeface="MyriadPro-Bold"/>
              </a:rPr>
              <a:t>Subarachnoid Hemorrhage</a:t>
            </a:r>
          </a:p>
          <a:p>
            <a:r>
              <a:rPr lang="en-CA" dirty="0"/>
              <a:t>Pathology</a:t>
            </a:r>
          </a:p>
          <a:p>
            <a:r>
              <a:rPr lang="en-CA" dirty="0"/>
              <a:t>Pathophysiology</a:t>
            </a:r>
          </a:p>
          <a:p>
            <a:r>
              <a:rPr lang="en-CA" dirty="0"/>
              <a:t>Clinical findings</a:t>
            </a:r>
          </a:p>
          <a:p>
            <a:r>
              <a:rPr lang="en-CA" dirty="0"/>
              <a:t>Differential diagnosis</a:t>
            </a:r>
          </a:p>
          <a:p>
            <a:r>
              <a:rPr lang="en-CA" dirty="0"/>
              <a:t>Complication</a:t>
            </a:r>
          </a:p>
          <a:p>
            <a:r>
              <a:rPr lang="en-CA" dirty="0"/>
              <a:t>Treatment</a:t>
            </a:r>
          </a:p>
          <a:p>
            <a:r>
              <a:rPr lang="en-CA" dirty="0"/>
              <a:t>Prognosis</a:t>
            </a:r>
          </a:p>
        </p:txBody>
      </p:sp>
    </p:spTree>
    <p:extLst>
      <p:ext uri="{BB962C8B-B14F-4D97-AF65-F5344CB8AC3E}">
        <p14:creationId xmlns:p14="http://schemas.microsoft.com/office/powerpoint/2010/main" val="375761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10A84FE-78F9-CD70-246A-DA0CCBDF121A}"/>
              </a:ext>
            </a:extLst>
          </p:cNvPr>
          <p:cNvSpPr>
            <a:spLocks noGrp="1"/>
          </p:cNvSpPr>
          <p:nvPr>
            <p:ph type="body" sz="half" idx="2"/>
          </p:nvPr>
        </p:nvSpPr>
        <p:spPr/>
        <p:txBody>
          <a:bodyPr/>
          <a:lstStyle/>
          <a:p>
            <a:r>
              <a:rPr lang="en-CA" dirty="0"/>
              <a:t>Frequency distribution of intracranial aneurysms.</a:t>
            </a:r>
          </a:p>
        </p:txBody>
      </p:sp>
      <p:pic>
        <p:nvPicPr>
          <p:cNvPr id="6" name="Picture 5">
            <a:extLst>
              <a:ext uri="{FF2B5EF4-FFF2-40B4-BE49-F238E27FC236}">
                <a16:creationId xmlns:a16="http://schemas.microsoft.com/office/drawing/2014/main" id="{D4B8F575-0B64-105E-8E00-AFA637F69E41}"/>
              </a:ext>
            </a:extLst>
          </p:cNvPr>
          <p:cNvPicPr>
            <a:picLocks noChangeAspect="1"/>
          </p:cNvPicPr>
          <p:nvPr/>
        </p:nvPicPr>
        <p:blipFill>
          <a:blip r:embed="rId2"/>
          <a:stretch>
            <a:fillRect/>
          </a:stretch>
        </p:blipFill>
        <p:spPr>
          <a:xfrm>
            <a:off x="6591887" y="1406387"/>
            <a:ext cx="3460955" cy="4045226"/>
          </a:xfrm>
          <a:prstGeom prst="rect">
            <a:avLst/>
          </a:prstGeom>
        </p:spPr>
      </p:pic>
    </p:spTree>
    <p:extLst>
      <p:ext uri="{BB962C8B-B14F-4D97-AF65-F5344CB8AC3E}">
        <p14:creationId xmlns:p14="http://schemas.microsoft.com/office/powerpoint/2010/main" val="2042352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4F7E318-8D41-DC27-663B-803827F9F957}"/>
              </a:ext>
            </a:extLst>
          </p:cNvPr>
          <p:cNvSpPr>
            <a:spLocks noGrp="1"/>
          </p:cNvSpPr>
          <p:nvPr>
            <p:ph type="body" sz="half" idx="2"/>
          </p:nvPr>
        </p:nvSpPr>
        <p:spPr/>
        <p:txBody>
          <a:bodyPr>
            <a:normAutofit fontScale="92500" lnSpcReduction="20000"/>
          </a:bodyPr>
          <a:lstStyle/>
          <a:p>
            <a:r>
              <a:rPr lang="en-US" dirty="0"/>
              <a:t>(</a:t>
            </a:r>
            <a:r>
              <a:rPr lang="en-US" b="1" dirty="0"/>
              <a:t>A</a:t>
            </a:r>
            <a:r>
              <a:rPr lang="en-US" dirty="0"/>
              <a:t>) Nonenhanced brain CT scan from a patient with an acute aneurysmal subarachnoid hemorrhage. Areas of high density (arrows) represent blood in the subarachnoid space at the base of the brain (most aneurysms occur in this region about the circle of Willis. (</a:t>
            </a:r>
            <a:r>
              <a:rPr lang="en-US" b="1" dirty="0"/>
              <a:t>B</a:t>
            </a:r>
            <a:r>
              <a:rPr lang="en-US" dirty="0"/>
              <a:t>) A normal nonenhanced brain CT scan of the same region. Interpeduncular cistern, large arrow; suprasellar cistern, small arrow.</a:t>
            </a:r>
            <a:endParaRPr lang="en-CA" dirty="0"/>
          </a:p>
        </p:txBody>
      </p:sp>
      <p:pic>
        <p:nvPicPr>
          <p:cNvPr id="6" name="Picture 5">
            <a:extLst>
              <a:ext uri="{FF2B5EF4-FFF2-40B4-BE49-F238E27FC236}">
                <a16:creationId xmlns:a16="http://schemas.microsoft.com/office/drawing/2014/main" id="{5260CDA1-80F6-A922-8920-085BB18A574B}"/>
              </a:ext>
            </a:extLst>
          </p:cNvPr>
          <p:cNvPicPr>
            <a:picLocks noChangeAspect="1"/>
          </p:cNvPicPr>
          <p:nvPr/>
        </p:nvPicPr>
        <p:blipFill>
          <a:blip r:embed="rId2"/>
          <a:stretch>
            <a:fillRect/>
          </a:stretch>
        </p:blipFill>
        <p:spPr>
          <a:xfrm>
            <a:off x="5366446" y="1625048"/>
            <a:ext cx="2556387" cy="3607904"/>
          </a:xfrm>
          <a:prstGeom prst="rect">
            <a:avLst/>
          </a:prstGeom>
        </p:spPr>
      </p:pic>
      <p:pic>
        <p:nvPicPr>
          <p:cNvPr id="8" name="Picture 7">
            <a:extLst>
              <a:ext uri="{FF2B5EF4-FFF2-40B4-BE49-F238E27FC236}">
                <a16:creationId xmlns:a16="http://schemas.microsoft.com/office/drawing/2014/main" id="{71FED65E-4A58-3ADA-4034-0EFD4AA146C2}"/>
              </a:ext>
            </a:extLst>
          </p:cNvPr>
          <p:cNvPicPr>
            <a:picLocks noChangeAspect="1"/>
          </p:cNvPicPr>
          <p:nvPr/>
        </p:nvPicPr>
        <p:blipFill>
          <a:blip r:embed="rId3"/>
          <a:stretch>
            <a:fillRect/>
          </a:stretch>
        </p:blipFill>
        <p:spPr>
          <a:xfrm>
            <a:off x="8677951" y="1625048"/>
            <a:ext cx="2517058" cy="3568148"/>
          </a:xfrm>
          <a:prstGeom prst="rect">
            <a:avLst/>
          </a:prstGeom>
        </p:spPr>
      </p:pic>
    </p:spTree>
    <p:extLst>
      <p:ext uri="{BB962C8B-B14F-4D97-AF65-F5344CB8AC3E}">
        <p14:creationId xmlns:p14="http://schemas.microsoft.com/office/powerpoint/2010/main" val="229999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391F89-4913-F56A-4465-BE2BEBC99E36}"/>
              </a:ext>
            </a:extLst>
          </p:cNvPr>
          <p:cNvPicPr>
            <a:picLocks noChangeAspect="1"/>
          </p:cNvPicPr>
          <p:nvPr/>
        </p:nvPicPr>
        <p:blipFill>
          <a:blip r:embed="rId2"/>
          <a:stretch>
            <a:fillRect/>
          </a:stretch>
        </p:blipFill>
        <p:spPr>
          <a:xfrm>
            <a:off x="5458984" y="960064"/>
            <a:ext cx="5928344" cy="5000227"/>
          </a:xfrm>
          <a:prstGeom prst="rect">
            <a:avLst/>
          </a:prstGeom>
          <a:noFill/>
        </p:spPr>
      </p:pic>
      <p:sp>
        <p:nvSpPr>
          <p:cNvPr id="13" name="Text Placeholder 3">
            <a:extLst>
              <a:ext uri="{FF2B5EF4-FFF2-40B4-BE49-F238E27FC236}">
                <a16:creationId xmlns:a16="http://schemas.microsoft.com/office/drawing/2014/main" id="{CD864915-E4D6-218D-E858-F157E7F0870F}"/>
              </a:ext>
            </a:extLst>
          </p:cNvPr>
          <p:cNvSpPr>
            <a:spLocks noGrp="1"/>
          </p:cNvSpPr>
          <p:nvPr>
            <p:ph type="body" sz="half" idx="2"/>
          </p:nvPr>
        </p:nvSpPr>
        <p:spPr>
          <a:xfrm>
            <a:off x="643465" y="3043050"/>
            <a:ext cx="3517567" cy="3064505"/>
          </a:xfrm>
        </p:spPr>
        <p:txBody>
          <a:bodyPr/>
          <a:lstStyle/>
          <a:p>
            <a:r>
              <a:rPr lang="en-US" dirty="0"/>
              <a:t>Clinical Grading of Patients With </a:t>
            </a:r>
            <a:r>
              <a:rPr lang="en-CA" dirty="0"/>
              <a:t>Aneurysmal Subarachnoid Hemorrhage.</a:t>
            </a:r>
            <a:endParaRPr lang="en-US" dirty="0"/>
          </a:p>
        </p:txBody>
      </p:sp>
    </p:spTree>
    <p:extLst>
      <p:ext uri="{BB962C8B-B14F-4D97-AF65-F5344CB8AC3E}">
        <p14:creationId xmlns:p14="http://schemas.microsoft.com/office/powerpoint/2010/main" val="1068497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1E73-4723-10AC-12A0-E5797792F115}"/>
              </a:ext>
            </a:extLst>
          </p:cNvPr>
          <p:cNvSpPr>
            <a:spLocks noGrp="1"/>
          </p:cNvSpPr>
          <p:nvPr>
            <p:ph type="title"/>
          </p:nvPr>
        </p:nvSpPr>
        <p:spPr/>
        <p:txBody>
          <a:bodyPr>
            <a:normAutofit/>
          </a:bodyPr>
          <a:lstStyle/>
          <a:p>
            <a:r>
              <a:rPr lang="en-CA" sz="3200" dirty="0">
                <a:solidFill>
                  <a:srgbClr val="A65E78"/>
                </a:solidFill>
              </a:rPr>
              <a:t>Other Cerebrovascular Disorders</a:t>
            </a:r>
          </a:p>
        </p:txBody>
      </p:sp>
      <p:sp>
        <p:nvSpPr>
          <p:cNvPr id="3" name="Content Placeholder 2">
            <a:extLst>
              <a:ext uri="{FF2B5EF4-FFF2-40B4-BE49-F238E27FC236}">
                <a16:creationId xmlns:a16="http://schemas.microsoft.com/office/drawing/2014/main" id="{8DB39AEA-0D15-CE8C-3C4D-39FBF7C3527F}"/>
              </a:ext>
            </a:extLst>
          </p:cNvPr>
          <p:cNvSpPr>
            <a:spLocks noGrp="1"/>
          </p:cNvSpPr>
          <p:nvPr>
            <p:ph idx="1"/>
          </p:nvPr>
        </p:nvSpPr>
        <p:spPr/>
        <p:txBody>
          <a:bodyPr/>
          <a:lstStyle/>
          <a:p>
            <a:r>
              <a:rPr lang="en-CA" b="1" dirty="0"/>
              <a:t>Intracerebral Hemorrhage</a:t>
            </a:r>
          </a:p>
          <a:p>
            <a:r>
              <a:rPr lang="en-CA" b="1" dirty="0"/>
              <a:t>Cerebral Ischemia</a:t>
            </a:r>
          </a:p>
          <a:p>
            <a:r>
              <a:rPr lang="en-CA" b="1" dirty="0"/>
              <a:t>          </a:t>
            </a:r>
            <a:r>
              <a:rPr lang="en-US" dirty="0"/>
              <a:t>Headache occurs at onset of stroke or TIA in one-third of patients and may persist for hours         to several days.</a:t>
            </a:r>
          </a:p>
          <a:p>
            <a:r>
              <a:rPr lang="en-US" dirty="0"/>
              <a:t>          Headaches associated with </a:t>
            </a:r>
            <a:r>
              <a:rPr lang="en-US" b="1" dirty="0"/>
              <a:t>ischemic stroke </a:t>
            </a:r>
            <a:r>
              <a:rPr lang="en-US" dirty="0"/>
              <a:t>are typically mild to moderate in intensity, and non throbbing in </a:t>
            </a:r>
            <a:r>
              <a:rPr lang="en-CA" dirty="0"/>
              <a:t>character.</a:t>
            </a:r>
          </a:p>
          <a:p>
            <a:r>
              <a:rPr lang="en-US" dirty="0"/>
              <a:t>          Headache associated with cerebral infarction may require analgesics for symptomatic relief.</a:t>
            </a:r>
            <a:endParaRPr lang="en-CA" dirty="0"/>
          </a:p>
        </p:txBody>
      </p:sp>
    </p:spTree>
    <p:extLst>
      <p:ext uri="{BB962C8B-B14F-4D97-AF65-F5344CB8AC3E}">
        <p14:creationId xmlns:p14="http://schemas.microsoft.com/office/powerpoint/2010/main" val="172159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B04B-CC9B-7948-E729-6C9389D91852}"/>
              </a:ext>
            </a:extLst>
          </p:cNvPr>
          <p:cNvSpPr>
            <a:spLocks noGrp="1"/>
          </p:cNvSpPr>
          <p:nvPr>
            <p:ph type="title"/>
          </p:nvPr>
        </p:nvSpPr>
        <p:spPr/>
        <p:txBody>
          <a:bodyPr>
            <a:normAutofit/>
          </a:bodyPr>
          <a:lstStyle/>
          <a:p>
            <a:r>
              <a:rPr lang="en-CA" sz="3200" dirty="0">
                <a:solidFill>
                  <a:srgbClr val="A65E78"/>
                </a:solidFill>
              </a:rPr>
              <a:t>Meningitis or Encephalitis</a:t>
            </a:r>
          </a:p>
        </p:txBody>
      </p:sp>
      <p:sp>
        <p:nvSpPr>
          <p:cNvPr id="3" name="Content Placeholder 2">
            <a:extLst>
              <a:ext uri="{FF2B5EF4-FFF2-40B4-BE49-F238E27FC236}">
                <a16:creationId xmlns:a16="http://schemas.microsoft.com/office/drawing/2014/main" id="{F4E33532-8182-42CD-629E-8A79BB66E155}"/>
              </a:ext>
            </a:extLst>
          </p:cNvPr>
          <p:cNvSpPr>
            <a:spLocks noGrp="1"/>
          </p:cNvSpPr>
          <p:nvPr>
            <p:ph idx="1"/>
          </p:nvPr>
        </p:nvSpPr>
        <p:spPr/>
        <p:txBody>
          <a:bodyPr/>
          <a:lstStyle/>
          <a:p>
            <a:r>
              <a:rPr lang="en-US" dirty="0"/>
              <a:t>Headache is a prominent feature of inflammation of the brain (encephalitis) or its meningeal coverings (meningitis) caused by bacterial, viral, or other infections.</a:t>
            </a:r>
          </a:p>
          <a:p>
            <a:r>
              <a:rPr lang="en-US" dirty="0"/>
              <a:t>The headache is commonly throbbing in character, bilateral, and occipital or nuchal in location.</a:t>
            </a:r>
          </a:p>
          <a:p>
            <a:r>
              <a:rPr lang="en-US" dirty="0"/>
              <a:t>Mental status abnormalities accompany most cases of bacterial but few cases of aseptic meningitis.</a:t>
            </a:r>
          </a:p>
          <a:p>
            <a:r>
              <a:rPr lang="en-US" dirty="0"/>
              <a:t>The diagnosis of bacterial meningitis is suggested by a </a:t>
            </a:r>
            <a:r>
              <a:rPr lang="en-CA" dirty="0"/>
              <a:t>CSF examination.</a:t>
            </a:r>
          </a:p>
        </p:txBody>
      </p:sp>
    </p:spTree>
    <p:extLst>
      <p:ext uri="{BB962C8B-B14F-4D97-AF65-F5344CB8AC3E}">
        <p14:creationId xmlns:p14="http://schemas.microsoft.com/office/powerpoint/2010/main" val="961196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83C46-BA32-A14F-0F33-CA7F98C114AD}"/>
              </a:ext>
            </a:extLst>
          </p:cNvPr>
          <p:cNvSpPr>
            <a:spLocks noGrp="1"/>
          </p:cNvSpPr>
          <p:nvPr>
            <p:ph type="title"/>
          </p:nvPr>
        </p:nvSpPr>
        <p:spPr/>
        <p:txBody>
          <a:bodyPr>
            <a:normAutofit/>
          </a:bodyPr>
          <a:lstStyle/>
          <a:p>
            <a:r>
              <a:rPr lang="en-CA" sz="3200" dirty="0">
                <a:solidFill>
                  <a:srgbClr val="A65E78"/>
                </a:solidFill>
              </a:rPr>
              <a:t>Brain Abscess</a:t>
            </a:r>
          </a:p>
        </p:txBody>
      </p:sp>
      <p:sp>
        <p:nvSpPr>
          <p:cNvPr id="3" name="Content Placeholder 2">
            <a:extLst>
              <a:ext uri="{FF2B5EF4-FFF2-40B4-BE49-F238E27FC236}">
                <a16:creationId xmlns:a16="http://schemas.microsoft.com/office/drawing/2014/main" id="{200B7E63-1734-A87D-7F71-2BF5691EECCE}"/>
              </a:ext>
            </a:extLst>
          </p:cNvPr>
          <p:cNvSpPr>
            <a:spLocks noGrp="1"/>
          </p:cNvSpPr>
          <p:nvPr>
            <p:ph idx="1"/>
          </p:nvPr>
        </p:nvSpPr>
        <p:spPr/>
        <p:txBody>
          <a:bodyPr/>
          <a:lstStyle/>
          <a:p>
            <a:r>
              <a:rPr lang="en-US" dirty="0"/>
              <a:t>Headache is the most frequent presentation but the classic triad of headache with fever and focal neurologic signs occurs in less than 20%.</a:t>
            </a:r>
          </a:p>
          <a:p>
            <a:r>
              <a:rPr lang="en-US" dirty="0"/>
              <a:t>MRI and CT scanning differentiate abscess from primary or metastatic cancers.</a:t>
            </a:r>
            <a:endParaRPr lang="en-CA" dirty="0"/>
          </a:p>
        </p:txBody>
      </p:sp>
    </p:spTree>
    <p:extLst>
      <p:ext uri="{BB962C8B-B14F-4D97-AF65-F5344CB8AC3E}">
        <p14:creationId xmlns:p14="http://schemas.microsoft.com/office/powerpoint/2010/main" val="253762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637B-EFED-0F21-147E-0F11E840AD4A}"/>
              </a:ext>
            </a:extLst>
          </p:cNvPr>
          <p:cNvSpPr>
            <a:spLocks noGrp="1"/>
          </p:cNvSpPr>
          <p:nvPr>
            <p:ph type="title"/>
          </p:nvPr>
        </p:nvSpPr>
        <p:spPr/>
        <p:txBody>
          <a:bodyPr>
            <a:normAutofit/>
          </a:bodyPr>
          <a:lstStyle/>
          <a:p>
            <a:r>
              <a:rPr lang="en-US" sz="3200" dirty="0">
                <a:solidFill>
                  <a:srgbClr val="A65E78"/>
                </a:solidFill>
              </a:rPr>
              <a:t>Other Causes of Acute Headache</a:t>
            </a:r>
            <a:endParaRPr lang="en-CA" sz="3200" dirty="0">
              <a:solidFill>
                <a:srgbClr val="A65E78"/>
              </a:solidFill>
            </a:endParaRPr>
          </a:p>
        </p:txBody>
      </p:sp>
      <p:sp>
        <p:nvSpPr>
          <p:cNvPr id="3" name="Content Placeholder 2">
            <a:extLst>
              <a:ext uri="{FF2B5EF4-FFF2-40B4-BE49-F238E27FC236}">
                <a16:creationId xmlns:a16="http://schemas.microsoft.com/office/drawing/2014/main" id="{A1A2BF3C-2A29-0D63-5E98-C6872C7BBEC8}"/>
              </a:ext>
            </a:extLst>
          </p:cNvPr>
          <p:cNvSpPr>
            <a:spLocks noGrp="1"/>
          </p:cNvSpPr>
          <p:nvPr>
            <p:ph idx="1"/>
          </p:nvPr>
        </p:nvSpPr>
        <p:spPr/>
        <p:txBody>
          <a:bodyPr/>
          <a:lstStyle/>
          <a:p>
            <a:r>
              <a:rPr lang="en-CA" b="1" dirty="0"/>
              <a:t>Seizures</a:t>
            </a:r>
          </a:p>
          <a:p>
            <a:r>
              <a:rPr lang="en-CA" b="1" dirty="0"/>
              <a:t>Lumbar Puncture</a:t>
            </a:r>
          </a:p>
          <a:p>
            <a:r>
              <a:rPr lang="en-CA" b="1" dirty="0"/>
              <a:t>Hypertensive Encephalopathy</a:t>
            </a:r>
          </a:p>
          <a:p>
            <a:r>
              <a:rPr lang="en-CA" b="1" dirty="0"/>
              <a:t>Coitus</a:t>
            </a:r>
          </a:p>
          <a:p>
            <a:r>
              <a:rPr lang="en-CA" b="1" dirty="0"/>
              <a:t>Ophthalmic Disorders</a:t>
            </a:r>
          </a:p>
        </p:txBody>
      </p:sp>
    </p:spTree>
    <p:extLst>
      <p:ext uri="{BB962C8B-B14F-4D97-AF65-F5344CB8AC3E}">
        <p14:creationId xmlns:p14="http://schemas.microsoft.com/office/powerpoint/2010/main" val="4167954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550D-046B-E8D4-BD47-953D3D123275}"/>
              </a:ext>
            </a:extLst>
          </p:cNvPr>
          <p:cNvSpPr>
            <a:spLocks noGrp="1"/>
          </p:cNvSpPr>
          <p:nvPr>
            <p:ph type="title"/>
          </p:nvPr>
        </p:nvSpPr>
        <p:spPr/>
        <p:txBody>
          <a:bodyPr>
            <a:normAutofit/>
          </a:bodyPr>
          <a:lstStyle/>
          <a:p>
            <a:r>
              <a:rPr lang="en-CA" sz="3200" dirty="0">
                <a:solidFill>
                  <a:srgbClr val="A65E78"/>
                </a:solidFill>
              </a:rPr>
              <a:t>Subacute Headache</a:t>
            </a:r>
          </a:p>
        </p:txBody>
      </p:sp>
      <p:sp>
        <p:nvSpPr>
          <p:cNvPr id="3" name="Content Placeholder 2">
            <a:extLst>
              <a:ext uri="{FF2B5EF4-FFF2-40B4-BE49-F238E27FC236}">
                <a16:creationId xmlns:a16="http://schemas.microsoft.com/office/drawing/2014/main" id="{412B8F96-E7EE-85D5-53A4-C753D04B59D7}"/>
              </a:ext>
            </a:extLst>
          </p:cNvPr>
          <p:cNvSpPr>
            <a:spLocks noGrp="1"/>
          </p:cNvSpPr>
          <p:nvPr>
            <p:ph idx="1"/>
          </p:nvPr>
        </p:nvSpPr>
        <p:spPr/>
        <p:txBody>
          <a:bodyPr/>
          <a:lstStyle/>
          <a:p>
            <a:r>
              <a:rPr lang="en-CA" dirty="0"/>
              <a:t>Giant cell arteritis</a:t>
            </a:r>
          </a:p>
          <a:p>
            <a:r>
              <a:rPr lang="en-CA" dirty="0"/>
              <a:t>Intracranial mass</a:t>
            </a:r>
          </a:p>
          <a:p>
            <a:r>
              <a:rPr lang="en-CA" dirty="0"/>
              <a:t>Idiopathic intracranial hypertension</a:t>
            </a:r>
          </a:p>
        </p:txBody>
      </p:sp>
    </p:spTree>
    <p:extLst>
      <p:ext uri="{BB962C8B-B14F-4D97-AF65-F5344CB8AC3E}">
        <p14:creationId xmlns:p14="http://schemas.microsoft.com/office/powerpoint/2010/main" val="3641432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6F01F0-8E4D-D858-D917-CF45243094F9}"/>
              </a:ext>
            </a:extLst>
          </p:cNvPr>
          <p:cNvPicPr>
            <a:picLocks noChangeAspect="1"/>
          </p:cNvPicPr>
          <p:nvPr/>
        </p:nvPicPr>
        <p:blipFill>
          <a:blip r:embed="rId2"/>
          <a:stretch>
            <a:fillRect/>
          </a:stretch>
        </p:blipFill>
        <p:spPr>
          <a:xfrm>
            <a:off x="2412702" y="902452"/>
            <a:ext cx="7366595" cy="5053095"/>
          </a:xfrm>
          <a:prstGeom prst="rect">
            <a:avLst/>
          </a:prstGeom>
        </p:spPr>
      </p:pic>
    </p:spTree>
    <p:extLst>
      <p:ext uri="{BB962C8B-B14F-4D97-AF65-F5344CB8AC3E}">
        <p14:creationId xmlns:p14="http://schemas.microsoft.com/office/powerpoint/2010/main" val="1491123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5063-2B24-EAD5-E40C-ECA9BF98E985}"/>
              </a:ext>
            </a:extLst>
          </p:cNvPr>
          <p:cNvSpPr>
            <a:spLocks noGrp="1"/>
          </p:cNvSpPr>
          <p:nvPr>
            <p:ph type="title"/>
          </p:nvPr>
        </p:nvSpPr>
        <p:spPr/>
        <p:txBody>
          <a:bodyPr/>
          <a:lstStyle/>
          <a:p>
            <a:endParaRPr lang="en-CA"/>
          </a:p>
        </p:txBody>
      </p:sp>
      <p:sp>
        <p:nvSpPr>
          <p:cNvPr id="4" name="Text Placeholder 3">
            <a:extLst>
              <a:ext uri="{FF2B5EF4-FFF2-40B4-BE49-F238E27FC236}">
                <a16:creationId xmlns:a16="http://schemas.microsoft.com/office/drawing/2014/main" id="{CDF1D96A-2742-382E-BA16-AA3522FAEE12}"/>
              </a:ext>
            </a:extLst>
          </p:cNvPr>
          <p:cNvSpPr>
            <a:spLocks noGrp="1"/>
          </p:cNvSpPr>
          <p:nvPr>
            <p:ph type="body" sz="half" idx="2"/>
          </p:nvPr>
        </p:nvSpPr>
        <p:spPr/>
        <p:txBody>
          <a:bodyPr/>
          <a:lstStyle/>
          <a:p>
            <a:endParaRPr lang="en-CA"/>
          </a:p>
        </p:txBody>
      </p:sp>
      <p:pic>
        <p:nvPicPr>
          <p:cNvPr id="6" name="Picture 5">
            <a:extLst>
              <a:ext uri="{FF2B5EF4-FFF2-40B4-BE49-F238E27FC236}">
                <a16:creationId xmlns:a16="http://schemas.microsoft.com/office/drawing/2014/main" id="{6CA3A968-431B-204F-075C-CCF984635543}"/>
              </a:ext>
            </a:extLst>
          </p:cNvPr>
          <p:cNvPicPr>
            <a:picLocks noChangeAspect="1"/>
          </p:cNvPicPr>
          <p:nvPr/>
        </p:nvPicPr>
        <p:blipFill>
          <a:blip r:embed="rId2"/>
          <a:stretch>
            <a:fillRect/>
          </a:stretch>
        </p:blipFill>
        <p:spPr>
          <a:xfrm>
            <a:off x="6242788" y="911416"/>
            <a:ext cx="4176668" cy="4129709"/>
          </a:xfrm>
          <a:prstGeom prst="rect">
            <a:avLst/>
          </a:prstGeom>
        </p:spPr>
      </p:pic>
    </p:spTree>
    <p:extLst>
      <p:ext uri="{BB962C8B-B14F-4D97-AF65-F5344CB8AC3E}">
        <p14:creationId xmlns:p14="http://schemas.microsoft.com/office/powerpoint/2010/main" val="2547349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512423-79BA-62C7-7846-F7093544DECC}"/>
              </a:ext>
            </a:extLst>
          </p:cNvPr>
          <p:cNvPicPr>
            <a:picLocks noChangeAspect="1"/>
          </p:cNvPicPr>
          <p:nvPr/>
        </p:nvPicPr>
        <p:blipFill>
          <a:blip r:embed="rId2"/>
          <a:stretch>
            <a:fillRect/>
          </a:stretch>
        </p:blipFill>
        <p:spPr>
          <a:xfrm>
            <a:off x="3600489" y="1840673"/>
            <a:ext cx="4991022" cy="3176653"/>
          </a:xfrm>
          <a:prstGeom prst="rect">
            <a:avLst/>
          </a:prstGeom>
        </p:spPr>
      </p:pic>
    </p:spTree>
    <p:extLst>
      <p:ext uri="{BB962C8B-B14F-4D97-AF65-F5344CB8AC3E}">
        <p14:creationId xmlns:p14="http://schemas.microsoft.com/office/powerpoint/2010/main" val="4251612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475EF6-FC23-D469-0CB1-735594DCD157}"/>
              </a:ext>
            </a:extLst>
          </p:cNvPr>
          <p:cNvPicPr>
            <a:picLocks noChangeAspect="1"/>
          </p:cNvPicPr>
          <p:nvPr/>
        </p:nvPicPr>
        <p:blipFill>
          <a:blip r:embed="rId2"/>
          <a:stretch>
            <a:fillRect/>
          </a:stretch>
        </p:blipFill>
        <p:spPr>
          <a:xfrm>
            <a:off x="3737135" y="1740511"/>
            <a:ext cx="4545497" cy="3376978"/>
          </a:xfrm>
          <a:prstGeom prst="rect">
            <a:avLst/>
          </a:prstGeom>
        </p:spPr>
      </p:pic>
    </p:spTree>
    <p:extLst>
      <p:ext uri="{BB962C8B-B14F-4D97-AF65-F5344CB8AC3E}">
        <p14:creationId xmlns:p14="http://schemas.microsoft.com/office/powerpoint/2010/main" val="476372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736E-EE25-0DDA-32E0-B42C6099D15D}"/>
              </a:ext>
            </a:extLst>
          </p:cNvPr>
          <p:cNvSpPr>
            <a:spLocks noGrp="1"/>
          </p:cNvSpPr>
          <p:nvPr>
            <p:ph type="title"/>
          </p:nvPr>
        </p:nvSpPr>
        <p:spPr/>
        <p:txBody>
          <a:bodyPr>
            <a:normAutofit/>
          </a:bodyPr>
          <a:lstStyle/>
          <a:p>
            <a:r>
              <a:rPr lang="en-CA" sz="3200" dirty="0">
                <a:solidFill>
                  <a:srgbClr val="A65E78"/>
                </a:solidFill>
              </a:rPr>
              <a:t>Trigeminal Neuralgia</a:t>
            </a:r>
          </a:p>
        </p:txBody>
      </p:sp>
      <p:sp>
        <p:nvSpPr>
          <p:cNvPr id="3" name="Content Placeholder 2">
            <a:extLst>
              <a:ext uri="{FF2B5EF4-FFF2-40B4-BE49-F238E27FC236}">
                <a16:creationId xmlns:a16="http://schemas.microsoft.com/office/drawing/2014/main" id="{6AA19E52-803F-5494-12D0-DBE150174F37}"/>
              </a:ext>
            </a:extLst>
          </p:cNvPr>
          <p:cNvSpPr>
            <a:spLocks noGrp="1"/>
          </p:cNvSpPr>
          <p:nvPr>
            <p:ph idx="1"/>
          </p:nvPr>
        </p:nvSpPr>
        <p:spPr/>
        <p:txBody>
          <a:bodyPr/>
          <a:lstStyle/>
          <a:p>
            <a:r>
              <a:rPr lang="en-CA" dirty="0"/>
              <a:t>Trigeminal neuralgia (</a:t>
            </a:r>
            <a:r>
              <a:rPr lang="en-CA" b="1" dirty="0"/>
              <a:t>tic douloureux</a:t>
            </a:r>
            <a:r>
              <a:rPr lang="en-CA" dirty="0"/>
              <a:t>) is a facial pain syndrome </a:t>
            </a:r>
            <a:r>
              <a:rPr lang="en-US" dirty="0"/>
              <a:t>that develops in middle to late life and is more common in women than men. In many instances, the trigeminal (V) nerve roots are close to a vascular structure, and microvascular compression followed by demyelination of the nerve is believed to cause the disorder.</a:t>
            </a:r>
            <a:endParaRPr lang="en-CA" dirty="0"/>
          </a:p>
        </p:txBody>
      </p:sp>
    </p:spTree>
    <p:extLst>
      <p:ext uri="{BB962C8B-B14F-4D97-AF65-F5344CB8AC3E}">
        <p14:creationId xmlns:p14="http://schemas.microsoft.com/office/powerpoint/2010/main" val="556204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C237E-9678-0AEF-825E-D41D84FCAB1F}"/>
              </a:ext>
            </a:extLst>
          </p:cNvPr>
          <p:cNvPicPr>
            <a:picLocks noChangeAspect="1"/>
          </p:cNvPicPr>
          <p:nvPr/>
        </p:nvPicPr>
        <p:blipFill>
          <a:blip r:embed="rId2"/>
          <a:stretch>
            <a:fillRect/>
          </a:stretch>
        </p:blipFill>
        <p:spPr>
          <a:xfrm>
            <a:off x="6200126" y="812799"/>
            <a:ext cx="4446059" cy="5294757"/>
          </a:xfrm>
          <a:prstGeom prst="rect">
            <a:avLst/>
          </a:prstGeom>
          <a:noFill/>
        </p:spPr>
      </p:pic>
      <p:sp>
        <p:nvSpPr>
          <p:cNvPr id="13" name="Text Placeholder 3">
            <a:extLst>
              <a:ext uri="{FF2B5EF4-FFF2-40B4-BE49-F238E27FC236}">
                <a16:creationId xmlns:a16="http://schemas.microsoft.com/office/drawing/2014/main" id="{F4E7490E-E6CF-6F2F-CAFD-203BC7206A3F}"/>
              </a:ext>
            </a:extLst>
          </p:cNvPr>
          <p:cNvSpPr>
            <a:spLocks noGrp="1"/>
          </p:cNvSpPr>
          <p:nvPr>
            <p:ph type="body" sz="half" idx="2"/>
          </p:nvPr>
        </p:nvSpPr>
        <p:spPr>
          <a:xfrm>
            <a:off x="643465" y="3043050"/>
            <a:ext cx="3517567" cy="3064505"/>
          </a:xfrm>
        </p:spPr>
        <p:txBody>
          <a:bodyPr/>
          <a:lstStyle/>
          <a:p>
            <a:r>
              <a:rPr lang="en-US" dirty="0"/>
              <a:t>Distribution of symptoms in trigeminal </a:t>
            </a:r>
            <a:r>
              <a:rPr lang="en-CA" dirty="0"/>
              <a:t>neuralgia.</a:t>
            </a:r>
            <a:endParaRPr lang="en-US" dirty="0"/>
          </a:p>
        </p:txBody>
      </p:sp>
    </p:spTree>
    <p:extLst>
      <p:ext uri="{BB962C8B-B14F-4D97-AF65-F5344CB8AC3E}">
        <p14:creationId xmlns:p14="http://schemas.microsoft.com/office/powerpoint/2010/main" val="1964209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1A9D-8599-5509-4174-BC5F24F0F596}"/>
              </a:ext>
            </a:extLst>
          </p:cNvPr>
          <p:cNvSpPr>
            <a:spLocks noGrp="1"/>
          </p:cNvSpPr>
          <p:nvPr>
            <p:ph type="title"/>
          </p:nvPr>
        </p:nvSpPr>
        <p:spPr/>
        <p:txBody>
          <a:bodyPr>
            <a:normAutofit/>
          </a:bodyPr>
          <a:lstStyle/>
          <a:p>
            <a:r>
              <a:rPr lang="en-CA" sz="3200" dirty="0">
                <a:solidFill>
                  <a:srgbClr val="A65E78"/>
                </a:solidFill>
              </a:rPr>
              <a:t>Postherpetic Neuralgia</a:t>
            </a:r>
          </a:p>
        </p:txBody>
      </p:sp>
      <p:sp>
        <p:nvSpPr>
          <p:cNvPr id="3" name="Content Placeholder 2">
            <a:extLst>
              <a:ext uri="{FF2B5EF4-FFF2-40B4-BE49-F238E27FC236}">
                <a16:creationId xmlns:a16="http://schemas.microsoft.com/office/drawing/2014/main" id="{A0A3961F-03AC-62BF-678B-E1E74E6D7D29}"/>
              </a:ext>
            </a:extLst>
          </p:cNvPr>
          <p:cNvSpPr>
            <a:spLocks noGrp="1"/>
          </p:cNvSpPr>
          <p:nvPr>
            <p:ph idx="1"/>
          </p:nvPr>
        </p:nvSpPr>
        <p:spPr/>
        <p:txBody>
          <a:bodyPr/>
          <a:lstStyle/>
          <a:p>
            <a:r>
              <a:rPr lang="en-US" dirty="0"/>
              <a:t>Reactivation of varicella-zoster virus in the trigeminal, or ganglion causes </a:t>
            </a:r>
            <a:r>
              <a:rPr lang="en-US" b="1" dirty="0"/>
              <a:t>herpes zoster (shingles)</a:t>
            </a:r>
            <a:r>
              <a:rPr lang="en-US" dirty="0"/>
              <a:t>, a vesicular skin eruption in the distribution of the trigeminal (V) nerve accompanied by pain and tenderness.</a:t>
            </a:r>
            <a:endParaRPr lang="en-CA" dirty="0"/>
          </a:p>
        </p:txBody>
      </p:sp>
    </p:spTree>
    <p:extLst>
      <p:ext uri="{BB962C8B-B14F-4D97-AF65-F5344CB8AC3E}">
        <p14:creationId xmlns:p14="http://schemas.microsoft.com/office/powerpoint/2010/main" val="1260324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19B2E2-7080-5DAC-9C35-0666EE74639B}"/>
              </a:ext>
            </a:extLst>
          </p:cNvPr>
          <p:cNvPicPr>
            <a:picLocks noChangeAspect="1"/>
          </p:cNvPicPr>
          <p:nvPr/>
        </p:nvPicPr>
        <p:blipFill>
          <a:blip r:embed="rId2"/>
          <a:stretch>
            <a:fillRect/>
          </a:stretch>
        </p:blipFill>
        <p:spPr>
          <a:xfrm>
            <a:off x="6171810" y="812799"/>
            <a:ext cx="4502691" cy="5294757"/>
          </a:xfrm>
          <a:prstGeom prst="rect">
            <a:avLst/>
          </a:prstGeom>
          <a:noFill/>
        </p:spPr>
      </p:pic>
      <p:sp>
        <p:nvSpPr>
          <p:cNvPr id="13" name="Text Placeholder 3">
            <a:extLst>
              <a:ext uri="{FF2B5EF4-FFF2-40B4-BE49-F238E27FC236}">
                <a16:creationId xmlns:a16="http://schemas.microsoft.com/office/drawing/2014/main" id="{55197304-F485-144C-B37E-A4BE9A5D47B3}"/>
              </a:ext>
            </a:extLst>
          </p:cNvPr>
          <p:cNvSpPr>
            <a:spLocks noGrp="1"/>
          </p:cNvSpPr>
          <p:nvPr>
            <p:ph type="body" sz="half" idx="2"/>
          </p:nvPr>
        </p:nvSpPr>
        <p:spPr>
          <a:xfrm>
            <a:off x="643465" y="3043050"/>
            <a:ext cx="3517567" cy="3064505"/>
          </a:xfrm>
        </p:spPr>
        <p:txBody>
          <a:bodyPr/>
          <a:lstStyle/>
          <a:p>
            <a:r>
              <a:rPr lang="en-US" dirty="0"/>
              <a:t>Distribution of symptoms and signs in </a:t>
            </a:r>
            <a:r>
              <a:rPr lang="en-CA" dirty="0"/>
              <a:t>postherpetic neuralgia.</a:t>
            </a:r>
            <a:endParaRPr lang="en-US" dirty="0"/>
          </a:p>
        </p:txBody>
      </p:sp>
    </p:spTree>
    <p:extLst>
      <p:ext uri="{BB962C8B-B14F-4D97-AF65-F5344CB8AC3E}">
        <p14:creationId xmlns:p14="http://schemas.microsoft.com/office/powerpoint/2010/main" val="3505852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2CCC-E9E6-1ADD-6782-C4674E9649BA}"/>
              </a:ext>
            </a:extLst>
          </p:cNvPr>
          <p:cNvSpPr>
            <a:spLocks noGrp="1"/>
          </p:cNvSpPr>
          <p:nvPr>
            <p:ph type="title"/>
          </p:nvPr>
        </p:nvSpPr>
        <p:spPr/>
        <p:txBody>
          <a:bodyPr>
            <a:normAutofit/>
          </a:bodyPr>
          <a:lstStyle/>
          <a:p>
            <a:r>
              <a:rPr lang="en-CA" sz="3200" dirty="0">
                <a:solidFill>
                  <a:srgbClr val="A65E78"/>
                </a:solidFill>
              </a:rPr>
              <a:t>Chronic Headache</a:t>
            </a:r>
          </a:p>
        </p:txBody>
      </p:sp>
      <p:sp>
        <p:nvSpPr>
          <p:cNvPr id="5" name="Content Placeholder 4">
            <a:extLst>
              <a:ext uri="{FF2B5EF4-FFF2-40B4-BE49-F238E27FC236}">
                <a16:creationId xmlns:a16="http://schemas.microsoft.com/office/drawing/2014/main" id="{C2230FE8-4166-219A-A631-260DBA1F37B1}"/>
              </a:ext>
            </a:extLst>
          </p:cNvPr>
          <p:cNvSpPr>
            <a:spLocks noGrp="1"/>
          </p:cNvSpPr>
          <p:nvPr>
            <p:ph idx="1"/>
          </p:nvPr>
        </p:nvSpPr>
        <p:spPr/>
        <p:txBody>
          <a:bodyPr>
            <a:normAutofit lnSpcReduction="10000"/>
          </a:bodyPr>
          <a:lstStyle/>
          <a:p>
            <a:r>
              <a:rPr lang="en-CA" sz="2000" dirty="0">
                <a:solidFill>
                  <a:srgbClr val="A65E78"/>
                </a:solidFill>
                <a:latin typeface="MyriadPro-Bold"/>
              </a:rPr>
              <a:t>Migraine</a:t>
            </a:r>
          </a:p>
          <a:p>
            <a:r>
              <a:rPr lang="en-CA" dirty="0"/>
              <a:t>Genetics</a:t>
            </a:r>
          </a:p>
          <a:p>
            <a:r>
              <a:rPr lang="en-CA" dirty="0"/>
              <a:t>Structural features</a:t>
            </a:r>
          </a:p>
          <a:p>
            <a:r>
              <a:rPr lang="en-CA" dirty="0"/>
              <a:t>Pathogenesis</a:t>
            </a:r>
          </a:p>
          <a:p>
            <a:r>
              <a:rPr lang="en-CA" dirty="0"/>
              <a:t>Clinical findings</a:t>
            </a:r>
          </a:p>
          <a:p>
            <a:r>
              <a:rPr lang="en-CA" dirty="0"/>
              <a:t>        Classic migraine</a:t>
            </a:r>
          </a:p>
          <a:p>
            <a:r>
              <a:rPr lang="en-CA" dirty="0"/>
              <a:t>        Common migraine</a:t>
            </a:r>
          </a:p>
          <a:p>
            <a:r>
              <a:rPr lang="en-CA" dirty="0"/>
              <a:t>        Chronic migraine and medication overuse</a:t>
            </a:r>
          </a:p>
        </p:txBody>
      </p:sp>
    </p:spTree>
    <p:extLst>
      <p:ext uri="{BB962C8B-B14F-4D97-AF65-F5344CB8AC3E}">
        <p14:creationId xmlns:p14="http://schemas.microsoft.com/office/powerpoint/2010/main" val="891679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BB26A3-F556-4158-9496-283CB74F9D93}"/>
              </a:ext>
            </a:extLst>
          </p:cNvPr>
          <p:cNvPicPr>
            <a:picLocks noChangeAspect="1"/>
          </p:cNvPicPr>
          <p:nvPr/>
        </p:nvPicPr>
        <p:blipFill>
          <a:blip r:embed="rId2"/>
          <a:stretch>
            <a:fillRect/>
          </a:stretch>
        </p:blipFill>
        <p:spPr>
          <a:xfrm>
            <a:off x="2792361" y="1833769"/>
            <a:ext cx="6607277" cy="3190461"/>
          </a:xfrm>
          <a:prstGeom prst="rect">
            <a:avLst/>
          </a:prstGeom>
        </p:spPr>
      </p:pic>
    </p:spTree>
    <p:extLst>
      <p:ext uri="{BB962C8B-B14F-4D97-AF65-F5344CB8AC3E}">
        <p14:creationId xmlns:p14="http://schemas.microsoft.com/office/powerpoint/2010/main" val="3989370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D49C021-325C-8E79-E258-24C3D442DAE1}"/>
              </a:ext>
            </a:extLst>
          </p:cNvPr>
          <p:cNvSpPr>
            <a:spLocks noGrp="1"/>
          </p:cNvSpPr>
          <p:nvPr>
            <p:ph type="title"/>
          </p:nvPr>
        </p:nvSpPr>
        <p:spPr>
          <a:xfrm>
            <a:off x="643466" y="786383"/>
            <a:ext cx="3517567" cy="2093975"/>
          </a:xfrm>
        </p:spPr>
        <p:txBody>
          <a:bodyPr/>
          <a:lstStyle/>
          <a:p>
            <a:endParaRPr lang="en-US"/>
          </a:p>
        </p:txBody>
      </p:sp>
      <p:sp>
        <p:nvSpPr>
          <p:cNvPr id="13" name="Text Placeholder 3">
            <a:extLst>
              <a:ext uri="{FF2B5EF4-FFF2-40B4-BE49-F238E27FC236}">
                <a16:creationId xmlns:a16="http://schemas.microsoft.com/office/drawing/2014/main" id="{366BED01-3EE2-60A8-6EF9-ED71DB94E0CD}"/>
              </a:ext>
            </a:extLst>
          </p:cNvPr>
          <p:cNvSpPr>
            <a:spLocks noGrp="1"/>
          </p:cNvSpPr>
          <p:nvPr>
            <p:ph type="body" sz="half" idx="2"/>
          </p:nvPr>
        </p:nvSpPr>
        <p:spPr>
          <a:xfrm>
            <a:off x="643465" y="3043050"/>
            <a:ext cx="3517567" cy="3064505"/>
          </a:xfrm>
        </p:spPr>
        <p:txBody>
          <a:bodyPr/>
          <a:lstStyle/>
          <a:p>
            <a:endParaRPr lang="en-US"/>
          </a:p>
        </p:txBody>
      </p:sp>
      <p:pic>
        <p:nvPicPr>
          <p:cNvPr id="8" name="Picture 7">
            <a:extLst>
              <a:ext uri="{FF2B5EF4-FFF2-40B4-BE49-F238E27FC236}">
                <a16:creationId xmlns:a16="http://schemas.microsoft.com/office/drawing/2014/main" id="{1F3E2BCF-B93B-8BF6-B875-9F8E71AB9F58}"/>
              </a:ext>
            </a:extLst>
          </p:cNvPr>
          <p:cNvPicPr>
            <a:picLocks noChangeAspect="1"/>
          </p:cNvPicPr>
          <p:nvPr/>
        </p:nvPicPr>
        <p:blipFill>
          <a:blip r:embed="rId2"/>
          <a:stretch>
            <a:fillRect/>
          </a:stretch>
        </p:blipFill>
        <p:spPr>
          <a:xfrm>
            <a:off x="5274589" y="1028700"/>
            <a:ext cx="6135329" cy="4800600"/>
          </a:xfrm>
          <a:prstGeom prst="rect">
            <a:avLst/>
          </a:prstGeom>
        </p:spPr>
      </p:pic>
    </p:spTree>
    <p:extLst>
      <p:ext uri="{BB962C8B-B14F-4D97-AF65-F5344CB8AC3E}">
        <p14:creationId xmlns:p14="http://schemas.microsoft.com/office/powerpoint/2010/main" val="2182073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7DB614-0172-D770-2B7F-8F945AFFB266}"/>
              </a:ext>
            </a:extLst>
          </p:cNvPr>
          <p:cNvPicPr>
            <a:picLocks noChangeAspect="1"/>
          </p:cNvPicPr>
          <p:nvPr/>
        </p:nvPicPr>
        <p:blipFill>
          <a:blip r:embed="rId2"/>
          <a:stretch>
            <a:fillRect/>
          </a:stretch>
        </p:blipFill>
        <p:spPr>
          <a:xfrm>
            <a:off x="2753032" y="1977887"/>
            <a:ext cx="6685935" cy="2902226"/>
          </a:xfrm>
          <a:prstGeom prst="rect">
            <a:avLst/>
          </a:prstGeom>
        </p:spPr>
      </p:pic>
    </p:spTree>
    <p:extLst>
      <p:ext uri="{BB962C8B-B14F-4D97-AF65-F5344CB8AC3E}">
        <p14:creationId xmlns:p14="http://schemas.microsoft.com/office/powerpoint/2010/main" val="1006839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962752E-32F9-E806-39B1-9E9B79B08338}"/>
              </a:ext>
            </a:extLst>
          </p:cNvPr>
          <p:cNvSpPr>
            <a:spLocks noGrp="1"/>
          </p:cNvSpPr>
          <p:nvPr>
            <p:ph type="title"/>
          </p:nvPr>
        </p:nvSpPr>
        <p:spPr>
          <a:xfrm>
            <a:off x="643466" y="786383"/>
            <a:ext cx="3517567" cy="2093975"/>
          </a:xfrm>
        </p:spPr>
        <p:txBody>
          <a:bodyPr/>
          <a:lstStyle/>
          <a:p>
            <a:endParaRPr lang="en-US"/>
          </a:p>
        </p:txBody>
      </p:sp>
      <p:pic>
        <p:nvPicPr>
          <p:cNvPr id="6" name="Picture 5">
            <a:extLst>
              <a:ext uri="{FF2B5EF4-FFF2-40B4-BE49-F238E27FC236}">
                <a16:creationId xmlns:a16="http://schemas.microsoft.com/office/drawing/2014/main" id="{4BFDD9AA-8B2D-6FD4-E35B-B4E277EDEE3E}"/>
              </a:ext>
            </a:extLst>
          </p:cNvPr>
          <p:cNvPicPr>
            <a:picLocks noChangeAspect="1"/>
          </p:cNvPicPr>
          <p:nvPr/>
        </p:nvPicPr>
        <p:blipFill>
          <a:blip r:embed="rId2"/>
          <a:stretch>
            <a:fillRect/>
          </a:stretch>
        </p:blipFill>
        <p:spPr>
          <a:xfrm>
            <a:off x="6383897" y="812799"/>
            <a:ext cx="4078518" cy="5294757"/>
          </a:xfrm>
          <a:prstGeom prst="rect">
            <a:avLst/>
          </a:prstGeom>
          <a:noFill/>
        </p:spPr>
      </p:pic>
      <p:sp>
        <p:nvSpPr>
          <p:cNvPr id="13" name="Text Placeholder 3">
            <a:extLst>
              <a:ext uri="{FF2B5EF4-FFF2-40B4-BE49-F238E27FC236}">
                <a16:creationId xmlns:a16="http://schemas.microsoft.com/office/drawing/2014/main" id="{DE0B6433-77CC-12D3-5799-E25815A3E71B}"/>
              </a:ext>
            </a:extLst>
          </p:cNvPr>
          <p:cNvSpPr>
            <a:spLocks noGrp="1"/>
          </p:cNvSpPr>
          <p:nvPr>
            <p:ph type="body" sz="half" idx="2"/>
          </p:nvPr>
        </p:nvSpPr>
        <p:spPr>
          <a:xfrm>
            <a:off x="643465" y="3043050"/>
            <a:ext cx="3517567" cy="3064505"/>
          </a:xfrm>
        </p:spPr>
        <p:txBody>
          <a:bodyPr/>
          <a:lstStyle/>
          <a:p>
            <a:endParaRPr lang="en-US"/>
          </a:p>
        </p:txBody>
      </p:sp>
    </p:spTree>
    <p:extLst>
      <p:ext uri="{BB962C8B-B14F-4D97-AF65-F5344CB8AC3E}">
        <p14:creationId xmlns:p14="http://schemas.microsoft.com/office/powerpoint/2010/main" val="4178221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ECAFF1-070E-E04C-BFA0-592E4A7648C2}"/>
              </a:ext>
            </a:extLst>
          </p:cNvPr>
          <p:cNvPicPr>
            <a:picLocks noChangeAspect="1"/>
          </p:cNvPicPr>
          <p:nvPr/>
        </p:nvPicPr>
        <p:blipFill>
          <a:blip r:embed="rId2"/>
          <a:stretch>
            <a:fillRect/>
          </a:stretch>
        </p:blipFill>
        <p:spPr>
          <a:xfrm>
            <a:off x="2792361" y="1272208"/>
            <a:ext cx="6607277" cy="4313583"/>
          </a:xfrm>
          <a:prstGeom prst="rect">
            <a:avLst/>
          </a:prstGeom>
        </p:spPr>
      </p:pic>
    </p:spTree>
    <p:extLst>
      <p:ext uri="{BB962C8B-B14F-4D97-AF65-F5344CB8AC3E}">
        <p14:creationId xmlns:p14="http://schemas.microsoft.com/office/powerpoint/2010/main" val="2190863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44EB26-202C-8768-645A-75C0913BB5BE}"/>
              </a:ext>
            </a:extLst>
          </p:cNvPr>
          <p:cNvPicPr>
            <a:picLocks noChangeAspect="1"/>
          </p:cNvPicPr>
          <p:nvPr/>
        </p:nvPicPr>
        <p:blipFill>
          <a:blip r:embed="rId2"/>
          <a:stretch>
            <a:fillRect/>
          </a:stretch>
        </p:blipFill>
        <p:spPr>
          <a:xfrm>
            <a:off x="2792361" y="1505778"/>
            <a:ext cx="6607277" cy="3846443"/>
          </a:xfrm>
          <a:prstGeom prst="rect">
            <a:avLst/>
          </a:prstGeom>
        </p:spPr>
      </p:pic>
    </p:spTree>
    <p:extLst>
      <p:ext uri="{BB962C8B-B14F-4D97-AF65-F5344CB8AC3E}">
        <p14:creationId xmlns:p14="http://schemas.microsoft.com/office/powerpoint/2010/main" val="988376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A8C401-E1DD-AFA5-40A1-D6E4569D0F05}"/>
              </a:ext>
            </a:extLst>
          </p:cNvPr>
          <p:cNvPicPr>
            <a:picLocks noChangeAspect="1"/>
          </p:cNvPicPr>
          <p:nvPr/>
        </p:nvPicPr>
        <p:blipFill>
          <a:blip r:embed="rId2"/>
          <a:stretch>
            <a:fillRect/>
          </a:stretch>
        </p:blipFill>
        <p:spPr>
          <a:xfrm>
            <a:off x="2792361" y="2201517"/>
            <a:ext cx="6607277" cy="2454965"/>
          </a:xfrm>
          <a:prstGeom prst="rect">
            <a:avLst/>
          </a:prstGeom>
        </p:spPr>
      </p:pic>
    </p:spTree>
    <p:extLst>
      <p:ext uri="{BB962C8B-B14F-4D97-AF65-F5344CB8AC3E}">
        <p14:creationId xmlns:p14="http://schemas.microsoft.com/office/powerpoint/2010/main" val="2516558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F66D5E-860D-8B5F-9AFF-1DF6DB8516DD}"/>
              </a:ext>
            </a:extLst>
          </p:cNvPr>
          <p:cNvSpPr>
            <a:spLocks noGrp="1"/>
          </p:cNvSpPr>
          <p:nvPr>
            <p:ph idx="1"/>
          </p:nvPr>
        </p:nvSpPr>
        <p:spPr/>
        <p:txBody>
          <a:bodyPr>
            <a:normAutofit/>
          </a:bodyPr>
          <a:lstStyle/>
          <a:p>
            <a:r>
              <a:rPr lang="en-CA" sz="2000" dirty="0">
                <a:solidFill>
                  <a:srgbClr val="A65E78"/>
                </a:solidFill>
                <a:latin typeface="MyriadPro-Bold"/>
              </a:rPr>
              <a:t>Migraine</a:t>
            </a:r>
          </a:p>
          <a:p>
            <a:r>
              <a:rPr lang="en-CA" dirty="0">
                <a:solidFill>
                  <a:schemeClr val="tx1"/>
                </a:solidFill>
                <a:latin typeface="Franklin Gothic Book" panose="020B0503020102020204" pitchFamily="34" charset="0"/>
              </a:rPr>
              <a:t>             Precipitating factors</a:t>
            </a:r>
          </a:p>
          <a:p>
            <a:r>
              <a:rPr lang="en-CA" dirty="0">
                <a:solidFill>
                  <a:schemeClr val="tx1"/>
                </a:solidFill>
                <a:latin typeface="Franklin Gothic Book" panose="020B0503020102020204" pitchFamily="34" charset="0"/>
              </a:rPr>
              <a:t>             Treatment</a:t>
            </a:r>
          </a:p>
          <a:p>
            <a:endParaRPr lang="en-CA" sz="2000" dirty="0">
              <a:solidFill>
                <a:srgbClr val="A65E78"/>
              </a:solidFill>
              <a:latin typeface="MyriadPro-Bold"/>
            </a:endParaRPr>
          </a:p>
        </p:txBody>
      </p:sp>
    </p:spTree>
    <p:extLst>
      <p:ext uri="{BB962C8B-B14F-4D97-AF65-F5344CB8AC3E}">
        <p14:creationId xmlns:p14="http://schemas.microsoft.com/office/powerpoint/2010/main" val="3995908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1DB86C-DEE8-CB1B-2213-37819E4A69C0}"/>
              </a:ext>
            </a:extLst>
          </p:cNvPr>
          <p:cNvPicPr>
            <a:picLocks noChangeAspect="1"/>
          </p:cNvPicPr>
          <p:nvPr/>
        </p:nvPicPr>
        <p:blipFill>
          <a:blip r:embed="rId2"/>
          <a:stretch>
            <a:fillRect/>
          </a:stretch>
        </p:blipFill>
        <p:spPr>
          <a:xfrm>
            <a:off x="2812026" y="760343"/>
            <a:ext cx="6567948" cy="5337313"/>
          </a:xfrm>
          <a:prstGeom prst="rect">
            <a:avLst/>
          </a:prstGeom>
        </p:spPr>
      </p:pic>
    </p:spTree>
    <p:extLst>
      <p:ext uri="{BB962C8B-B14F-4D97-AF65-F5344CB8AC3E}">
        <p14:creationId xmlns:p14="http://schemas.microsoft.com/office/powerpoint/2010/main" val="2260454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B82C18-1DD3-224B-2139-A1A298420470}"/>
              </a:ext>
            </a:extLst>
          </p:cNvPr>
          <p:cNvPicPr>
            <a:picLocks noChangeAspect="1"/>
          </p:cNvPicPr>
          <p:nvPr/>
        </p:nvPicPr>
        <p:blipFill>
          <a:blip r:embed="rId2"/>
          <a:stretch>
            <a:fillRect/>
          </a:stretch>
        </p:blipFill>
        <p:spPr>
          <a:xfrm>
            <a:off x="2871874" y="2117035"/>
            <a:ext cx="6607277" cy="2623930"/>
          </a:xfrm>
          <a:prstGeom prst="rect">
            <a:avLst/>
          </a:prstGeom>
        </p:spPr>
      </p:pic>
    </p:spTree>
    <p:extLst>
      <p:ext uri="{BB962C8B-B14F-4D97-AF65-F5344CB8AC3E}">
        <p14:creationId xmlns:p14="http://schemas.microsoft.com/office/powerpoint/2010/main" val="660571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1544-2E1D-9AD5-5E67-C98C341983FC}"/>
              </a:ext>
            </a:extLst>
          </p:cNvPr>
          <p:cNvSpPr>
            <a:spLocks noGrp="1"/>
          </p:cNvSpPr>
          <p:nvPr>
            <p:ph type="title"/>
          </p:nvPr>
        </p:nvSpPr>
        <p:spPr/>
        <p:txBody>
          <a:bodyPr>
            <a:normAutofit/>
          </a:bodyPr>
          <a:lstStyle/>
          <a:p>
            <a:r>
              <a:rPr lang="en-CA" sz="3200" dirty="0">
                <a:solidFill>
                  <a:srgbClr val="A65E78"/>
                </a:solidFill>
              </a:rPr>
              <a:t>Cluster Headache</a:t>
            </a:r>
          </a:p>
        </p:txBody>
      </p:sp>
      <p:sp>
        <p:nvSpPr>
          <p:cNvPr id="3" name="Content Placeholder 2">
            <a:extLst>
              <a:ext uri="{FF2B5EF4-FFF2-40B4-BE49-F238E27FC236}">
                <a16:creationId xmlns:a16="http://schemas.microsoft.com/office/drawing/2014/main" id="{66777179-A710-C75E-C2FA-1CAAB4C45284}"/>
              </a:ext>
            </a:extLst>
          </p:cNvPr>
          <p:cNvSpPr>
            <a:spLocks noGrp="1"/>
          </p:cNvSpPr>
          <p:nvPr>
            <p:ph idx="1"/>
          </p:nvPr>
        </p:nvSpPr>
        <p:spPr/>
        <p:txBody>
          <a:bodyPr/>
          <a:lstStyle/>
          <a:p>
            <a:r>
              <a:rPr lang="en-US" dirty="0"/>
              <a:t>Cluster headache presents as clusters of brief, very severe, unilateral, constant, </a:t>
            </a:r>
            <a:r>
              <a:rPr lang="en-US" dirty="0" err="1"/>
              <a:t>nonthrobbing</a:t>
            </a:r>
            <a:r>
              <a:rPr lang="en-US" dirty="0"/>
              <a:t> headaches that last from 15 minutes to 3 hours.</a:t>
            </a:r>
          </a:p>
          <a:p>
            <a:r>
              <a:rPr lang="en-US" sz="2000" dirty="0">
                <a:solidFill>
                  <a:srgbClr val="A65E78"/>
                </a:solidFill>
                <a:latin typeface="MyriadPro-Bold"/>
              </a:rPr>
              <a:t>Clinical findings</a:t>
            </a:r>
          </a:p>
          <a:p>
            <a:r>
              <a:rPr lang="en-US" sz="2000" dirty="0">
                <a:solidFill>
                  <a:srgbClr val="A65E78"/>
                </a:solidFill>
                <a:latin typeface="MyriadPro-Bold"/>
              </a:rPr>
              <a:t>Treatment</a:t>
            </a:r>
            <a:endParaRPr lang="en-CA" sz="2000" dirty="0">
              <a:solidFill>
                <a:srgbClr val="A65E78"/>
              </a:solidFill>
              <a:latin typeface="MyriadPro-Bold"/>
            </a:endParaRPr>
          </a:p>
        </p:txBody>
      </p:sp>
    </p:spTree>
    <p:extLst>
      <p:ext uri="{BB962C8B-B14F-4D97-AF65-F5344CB8AC3E}">
        <p14:creationId xmlns:p14="http://schemas.microsoft.com/office/powerpoint/2010/main" val="3450432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785F78-C4C8-98AF-3B21-7A4C8A5F46E7}"/>
              </a:ext>
            </a:extLst>
          </p:cNvPr>
          <p:cNvPicPr>
            <a:picLocks noChangeAspect="1"/>
          </p:cNvPicPr>
          <p:nvPr/>
        </p:nvPicPr>
        <p:blipFill>
          <a:blip r:embed="rId2"/>
          <a:stretch>
            <a:fillRect/>
          </a:stretch>
        </p:blipFill>
        <p:spPr>
          <a:xfrm>
            <a:off x="6023074" y="812799"/>
            <a:ext cx="4800163" cy="5294757"/>
          </a:xfrm>
          <a:prstGeom prst="rect">
            <a:avLst/>
          </a:prstGeom>
          <a:noFill/>
        </p:spPr>
      </p:pic>
      <p:sp>
        <p:nvSpPr>
          <p:cNvPr id="13" name="Text Placeholder 3">
            <a:extLst>
              <a:ext uri="{FF2B5EF4-FFF2-40B4-BE49-F238E27FC236}">
                <a16:creationId xmlns:a16="http://schemas.microsoft.com/office/drawing/2014/main" id="{3A5F31E0-6FAF-110E-16E6-9ACF130CF09B}"/>
              </a:ext>
            </a:extLst>
          </p:cNvPr>
          <p:cNvSpPr>
            <a:spLocks noGrp="1"/>
          </p:cNvSpPr>
          <p:nvPr>
            <p:ph type="body" sz="half" idx="2"/>
          </p:nvPr>
        </p:nvSpPr>
        <p:spPr>
          <a:xfrm>
            <a:off x="643465" y="3043050"/>
            <a:ext cx="3517567" cy="3064505"/>
          </a:xfrm>
        </p:spPr>
        <p:txBody>
          <a:bodyPr/>
          <a:lstStyle/>
          <a:p>
            <a:endParaRPr lang="en-US"/>
          </a:p>
        </p:txBody>
      </p:sp>
    </p:spTree>
    <p:extLst>
      <p:ext uri="{BB962C8B-B14F-4D97-AF65-F5344CB8AC3E}">
        <p14:creationId xmlns:p14="http://schemas.microsoft.com/office/powerpoint/2010/main" val="832604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7AA39-1608-6F52-C111-0CE87A92726E}"/>
              </a:ext>
            </a:extLst>
          </p:cNvPr>
          <p:cNvSpPr>
            <a:spLocks noGrp="1"/>
          </p:cNvSpPr>
          <p:nvPr>
            <p:ph type="title"/>
          </p:nvPr>
        </p:nvSpPr>
        <p:spPr>
          <a:xfrm>
            <a:off x="643466" y="786383"/>
            <a:ext cx="3517567" cy="2093975"/>
          </a:xfrm>
        </p:spPr>
        <p:txBody>
          <a:bodyPr/>
          <a:lstStyle/>
          <a:p>
            <a:endParaRPr lang="en-US"/>
          </a:p>
        </p:txBody>
      </p:sp>
      <p:pic>
        <p:nvPicPr>
          <p:cNvPr id="6" name="Picture 5">
            <a:extLst>
              <a:ext uri="{FF2B5EF4-FFF2-40B4-BE49-F238E27FC236}">
                <a16:creationId xmlns:a16="http://schemas.microsoft.com/office/drawing/2014/main" id="{8329FCF6-2AAE-6F02-65A6-76F4C1AD00EC}"/>
              </a:ext>
            </a:extLst>
          </p:cNvPr>
          <p:cNvPicPr>
            <a:picLocks noChangeAspect="1"/>
          </p:cNvPicPr>
          <p:nvPr/>
        </p:nvPicPr>
        <p:blipFill>
          <a:blip r:embed="rId2"/>
          <a:stretch>
            <a:fillRect/>
          </a:stretch>
        </p:blipFill>
        <p:spPr>
          <a:xfrm>
            <a:off x="5458984" y="1527321"/>
            <a:ext cx="5928344" cy="3865713"/>
          </a:xfrm>
          <a:prstGeom prst="rect">
            <a:avLst/>
          </a:prstGeom>
          <a:noFill/>
        </p:spPr>
      </p:pic>
      <p:sp>
        <p:nvSpPr>
          <p:cNvPr id="13" name="Text Placeholder 3">
            <a:extLst>
              <a:ext uri="{FF2B5EF4-FFF2-40B4-BE49-F238E27FC236}">
                <a16:creationId xmlns:a16="http://schemas.microsoft.com/office/drawing/2014/main" id="{D9BB0A66-CEDC-584E-600F-E4220AE21715}"/>
              </a:ext>
            </a:extLst>
          </p:cNvPr>
          <p:cNvSpPr>
            <a:spLocks noGrp="1"/>
          </p:cNvSpPr>
          <p:nvPr>
            <p:ph type="body" sz="half" idx="2"/>
          </p:nvPr>
        </p:nvSpPr>
        <p:spPr>
          <a:xfrm>
            <a:off x="643465" y="3043050"/>
            <a:ext cx="3517567" cy="3064505"/>
          </a:xfrm>
        </p:spPr>
        <p:txBody>
          <a:bodyPr/>
          <a:lstStyle/>
          <a:p>
            <a:endParaRPr lang="en-US"/>
          </a:p>
        </p:txBody>
      </p:sp>
    </p:spTree>
    <p:extLst>
      <p:ext uri="{BB962C8B-B14F-4D97-AF65-F5344CB8AC3E}">
        <p14:creationId xmlns:p14="http://schemas.microsoft.com/office/powerpoint/2010/main" val="1419627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2656-4BC8-BA92-86D9-888A268C372B}"/>
              </a:ext>
            </a:extLst>
          </p:cNvPr>
          <p:cNvSpPr>
            <a:spLocks noGrp="1"/>
          </p:cNvSpPr>
          <p:nvPr>
            <p:ph type="title"/>
          </p:nvPr>
        </p:nvSpPr>
        <p:spPr/>
        <p:txBody>
          <a:bodyPr>
            <a:normAutofit/>
          </a:bodyPr>
          <a:lstStyle/>
          <a:p>
            <a:r>
              <a:rPr lang="en-CA" sz="3200" dirty="0">
                <a:solidFill>
                  <a:srgbClr val="A65E78"/>
                </a:solidFill>
              </a:rPr>
              <a:t>Tension-Type Headache</a:t>
            </a:r>
          </a:p>
        </p:txBody>
      </p:sp>
      <p:sp>
        <p:nvSpPr>
          <p:cNvPr id="3" name="Content Placeholder 2">
            <a:extLst>
              <a:ext uri="{FF2B5EF4-FFF2-40B4-BE49-F238E27FC236}">
                <a16:creationId xmlns:a16="http://schemas.microsoft.com/office/drawing/2014/main" id="{EB253922-F24A-34D4-4534-ECC297A5472A}"/>
              </a:ext>
            </a:extLst>
          </p:cNvPr>
          <p:cNvSpPr>
            <a:spLocks noGrp="1"/>
          </p:cNvSpPr>
          <p:nvPr>
            <p:ph idx="1"/>
          </p:nvPr>
        </p:nvSpPr>
        <p:spPr/>
        <p:txBody>
          <a:bodyPr/>
          <a:lstStyle/>
          <a:p>
            <a:r>
              <a:rPr lang="en-US" dirty="0"/>
              <a:t>Tension-type headache is the term used to describe chronic or recurrent headache of inapparent cause that lack features of migraine or other headache syndromes.</a:t>
            </a:r>
          </a:p>
          <a:p>
            <a:r>
              <a:rPr lang="en-US" dirty="0"/>
              <a:t>In its classic form, tension-type headache is a chronic disorder that begins after age 20 years.</a:t>
            </a:r>
          </a:p>
          <a:p>
            <a:r>
              <a:rPr lang="en-US" dirty="0"/>
              <a:t>Women are more commonly affected than men.</a:t>
            </a:r>
          </a:p>
          <a:p>
            <a:r>
              <a:rPr lang="en-US" dirty="0"/>
              <a:t>Drugs used in the treatment of tension-type headache include many of the same agents used for migraine.</a:t>
            </a:r>
            <a:endParaRPr lang="en-CA" dirty="0"/>
          </a:p>
        </p:txBody>
      </p:sp>
    </p:spTree>
    <p:extLst>
      <p:ext uri="{BB962C8B-B14F-4D97-AF65-F5344CB8AC3E}">
        <p14:creationId xmlns:p14="http://schemas.microsoft.com/office/powerpoint/2010/main" val="1850700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6A971C99-DDC4-00BF-3392-F99585D48ED8}"/>
              </a:ext>
            </a:extLst>
          </p:cNvPr>
          <p:cNvSpPr>
            <a:spLocks noGrp="1"/>
          </p:cNvSpPr>
          <p:nvPr>
            <p:ph type="title"/>
          </p:nvPr>
        </p:nvSpPr>
        <p:spPr>
          <a:xfrm>
            <a:off x="643466" y="786383"/>
            <a:ext cx="3517567" cy="2093975"/>
          </a:xfrm>
        </p:spPr>
        <p:txBody>
          <a:bodyPr/>
          <a:lstStyle/>
          <a:p>
            <a:endParaRPr lang="en-US"/>
          </a:p>
        </p:txBody>
      </p:sp>
      <p:pic>
        <p:nvPicPr>
          <p:cNvPr id="6" name="Picture 5">
            <a:extLst>
              <a:ext uri="{FF2B5EF4-FFF2-40B4-BE49-F238E27FC236}">
                <a16:creationId xmlns:a16="http://schemas.microsoft.com/office/drawing/2014/main" id="{C176D97A-5109-E116-9AFE-82EC04D47295}"/>
              </a:ext>
            </a:extLst>
          </p:cNvPr>
          <p:cNvPicPr>
            <a:picLocks noChangeAspect="1"/>
          </p:cNvPicPr>
          <p:nvPr/>
        </p:nvPicPr>
        <p:blipFill>
          <a:blip r:embed="rId2"/>
          <a:stretch>
            <a:fillRect/>
          </a:stretch>
        </p:blipFill>
        <p:spPr>
          <a:xfrm>
            <a:off x="6197452" y="812799"/>
            <a:ext cx="4451408" cy="5294757"/>
          </a:xfrm>
          <a:prstGeom prst="rect">
            <a:avLst/>
          </a:prstGeom>
          <a:noFill/>
        </p:spPr>
      </p:pic>
      <p:sp>
        <p:nvSpPr>
          <p:cNvPr id="13" name="Text Placeholder 3">
            <a:extLst>
              <a:ext uri="{FF2B5EF4-FFF2-40B4-BE49-F238E27FC236}">
                <a16:creationId xmlns:a16="http://schemas.microsoft.com/office/drawing/2014/main" id="{0183D6E1-863F-2D3B-4CD7-ED1E362B9D99}"/>
              </a:ext>
            </a:extLst>
          </p:cNvPr>
          <p:cNvSpPr>
            <a:spLocks noGrp="1"/>
          </p:cNvSpPr>
          <p:nvPr>
            <p:ph type="body" sz="half" idx="2"/>
          </p:nvPr>
        </p:nvSpPr>
        <p:spPr>
          <a:xfrm>
            <a:off x="643465" y="3043050"/>
            <a:ext cx="3517567" cy="3064505"/>
          </a:xfrm>
        </p:spPr>
        <p:txBody>
          <a:bodyPr/>
          <a:lstStyle/>
          <a:p>
            <a:endParaRPr lang="en-US"/>
          </a:p>
        </p:txBody>
      </p:sp>
    </p:spTree>
    <p:extLst>
      <p:ext uri="{BB962C8B-B14F-4D97-AF65-F5344CB8AC3E}">
        <p14:creationId xmlns:p14="http://schemas.microsoft.com/office/powerpoint/2010/main" val="137943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CF65DC-2497-7DBE-32D2-2A0BE1780C9B}"/>
              </a:ext>
            </a:extLst>
          </p:cNvPr>
          <p:cNvSpPr>
            <a:spLocks noGrp="1"/>
          </p:cNvSpPr>
          <p:nvPr>
            <p:ph idx="1"/>
          </p:nvPr>
        </p:nvSpPr>
        <p:spPr/>
        <p:txBody>
          <a:bodyPr>
            <a:normAutofit/>
          </a:bodyPr>
          <a:lstStyle/>
          <a:p>
            <a:r>
              <a:rPr lang="en-CA" sz="2000" dirty="0">
                <a:solidFill>
                  <a:srgbClr val="A65E78"/>
                </a:solidFill>
                <a:latin typeface="MyriadPro-Bold"/>
              </a:rPr>
              <a:t>Icepick-Like Pain</a:t>
            </a:r>
          </a:p>
          <a:p>
            <a:r>
              <a:rPr lang="en-CA" sz="2000" dirty="0">
                <a:solidFill>
                  <a:srgbClr val="A65E78"/>
                </a:solidFill>
                <a:latin typeface="MyriadPro-Bold"/>
              </a:rPr>
              <a:t>Cervical spine disease</a:t>
            </a:r>
          </a:p>
          <a:p>
            <a:r>
              <a:rPr lang="en-CA" sz="2000" dirty="0">
                <a:solidFill>
                  <a:srgbClr val="A65E78"/>
                </a:solidFill>
                <a:latin typeface="MyriadPro-Bold"/>
              </a:rPr>
              <a:t>Sinusitis</a:t>
            </a:r>
          </a:p>
          <a:p>
            <a:r>
              <a:rPr lang="en-CA" sz="2000" dirty="0">
                <a:solidFill>
                  <a:srgbClr val="A65E78"/>
                </a:solidFill>
                <a:latin typeface="MyriadPro-Bold"/>
              </a:rPr>
              <a:t>Dental disease</a:t>
            </a:r>
          </a:p>
        </p:txBody>
      </p:sp>
    </p:spTree>
    <p:extLst>
      <p:ext uri="{BB962C8B-B14F-4D97-AF65-F5344CB8AC3E}">
        <p14:creationId xmlns:p14="http://schemas.microsoft.com/office/powerpoint/2010/main" val="1079203455"/>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158</TotalTime>
  <Words>898</Words>
  <Application>Microsoft Office PowerPoint</Application>
  <PresentationFormat>Widescreen</PresentationFormat>
  <Paragraphs>100</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Bookman Old Style</vt:lpstr>
      <vt:lpstr>Calibri</vt:lpstr>
      <vt:lpstr>Franklin Gothic Book</vt:lpstr>
      <vt:lpstr>MyriadPro-Bold</vt:lpstr>
      <vt:lpstr>Custom</vt:lpstr>
      <vt:lpstr>Neurology II</vt:lpstr>
      <vt:lpstr>Pathophysiology of Headache &amp; Facial Pain</vt:lpstr>
      <vt:lpstr>PowerPoint Presentation</vt:lpstr>
      <vt:lpstr>PowerPoint Presentation</vt:lpstr>
      <vt:lpstr>PowerPoint Presentation</vt:lpstr>
      <vt:lpstr>History</vt:lpstr>
      <vt:lpstr>PowerPoint Presentation</vt:lpstr>
      <vt:lpstr>PowerPoint Presentation</vt:lpstr>
      <vt:lpstr>Physical Examination</vt:lpstr>
      <vt:lpstr>PowerPoint Presentation</vt:lpstr>
      <vt:lpstr>Acute Headache</vt:lpstr>
      <vt:lpstr>PowerPoint Presentation</vt:lpstr>
      <vt:lpstr>PowerPoint Presentation</vt:lpstr>
      <vt:lpstr>PowerPoint Presentation</vt:lpstr>
      <vt:lpstr>Other Cerebrovascular Disorders</vt:lpstr>
      <vt:lpstr>Meningitis or Encephalitis</vt:lpstr>
      <vt:lpstr>Brain Abscess</vt:lpstr>
      <vt:lpstr>Other Causes of Acute Headache</vt:lpstr>
      <vt:lpstr>Subacute Headache</vt:lpstr>
      <vt:lpstr>PowerPoint Presentation</vt:lpstr>
      <vt:lpstr>PowerPoint Presentation</vt:lpstr>
      <vt:lpstr>PowerPoint Presentation</vt:lpstr>
      <vt:lpstr>PowerPoint Presentation</vt:lpstr>
      <vt:lpstr>Trigeminal Neuralgia</vt:lpstr>
      <vt:lpstr>PowerPoint Presentation</vt:lpstr>
      <vt:lpstr>Postherpetic Neuralgia</vt:lpstr>
      <vt:lpstr>PowerPoint Presentation</vt:lpstr>
      <vt:lpstr>Chronic Headache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Cluster Headache</vt:lpstr>
      <vt:lpstr>PowerPoint Presentation</vt:lpstr>
      <vt:lpstr>PowerPoint Presentation</vt:lpstr>
      <vt:lpstr>Tension-Type Headache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2026-04-21T16:35:50Z</dcterms:created>
  <dcterms:modified xsi:type="dcterms:W3CDTF">2026-04-22T18:25:33Z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