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4"/>
  </p:sldMasterIdLst>
  <p:sldIdLst>
    <p:sldId id="257" r:id="rId5"/>
    <p:sldId id="259" r:id="rId6"/>
    <p:sldId id="260" r:id="rId7"/>
    <p:sldId id="261" r:id="rId8"/>
    <p:sldId id="265" r:id="rId9"/>
    <p:sldId id="266" r:id="rId10"/>
    <p:sldId id="262" r:id="rId11"/>
    <p:sldId id="263" r:id="rId12"/>
    <p:sldId id="264" r:id="rId13"/>
    <p:sldId id="289" r:id="rId14"/>
    <p:sldId id="290" r:id="rId15"/>
    <p:sldId id="267" r:id="rId16"/>
    <p:sldId id="291" r:id="rId17"/>
    <p:sldId id="292" r:id="rId18"/>
    <p:sldId id="293" r:id="rId19"/>
    <p:sldId id="268" r:id="rId20"/>
    <p:sldId id="294" r:id="rId21"/>
    <p:sldId id="273" r:id="rId22"/>
    <p:sldId id="295" r:id="rId23"/>
    <p:sldId id="272" r:id="rId24"/>
    <p:sldId id="296" r:id="rId25"/>
    <p:sldId id="271" r:id="rId26"/>
    <p:sldId id="297" r:id="rId27"/>
    <p:sldId id="270" r:id="rId28"/>
    <p:sldId id="298" r:id="rId29"/>
    <p:sldId id="299" r:id="rId30"/>
    <p:sldId id="269" r:id="rId31"/>
    <p:sldId id="300" r:id="rId32"/>
    <p:sldId id="274" r:id="rId33"/>
    <p:sldId id="301" r:id="rId34"/>
    <p:sldId id="275" r:id="rId35"/>
    <p:sldId id="302" r:id="rId36"/>
    <p:sldId id="276" r:id="rId37"/>
    <p:sldId id="303" r:id="rId38"/>
    <p:sldId id="277" r:id="rId39"/>
    <p:sldId id="304" r:id="rId40"/>
    <p:sldId id="278" r:id="rId41"/>
    <p:sldId id="305" r:id="rId42"/>
    <p:sldId id="306" r:id="rId43"/>
    <p:sldId id="279" r:id="rId44"/>
    <p:sldId id="280" r:id="rId45"/>
    <p:sldId id="282" r:id="rId46"/>
    <p:sldId id="281" r:id="rId47"/>
    <p:sldId id="283"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3D1E"/>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87F589-DA20-41E6-9557-A5108BFE7595}" v="39" dt="2026-04-15T01:20:58.2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1" autoAdjust="0"/>
    <p:restoredTop sz="94660"/>
  </p:normalViewPr>
  <p:slideViewPr>
    <p:cSldViewPr snapToGrid="0">
      <p:cViewPr varScale="1">
        <p:scale>
          <a:sx n="116" d="100"/>
          <a:sy n="116" d="100"/>
        </p:scale>
        <p:origin x="276" y="3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id ghazvini" userId="1bbb9b6cc34e1cfb" providerId="LiveId" clId="{559E99A4-7663-4329-AD66-B723B2FE766D}"/>
    <pc:docChg chg="custSel addSld delSld modSld sldOrd">
      <pc:chgData name="hamid ghazvini" userId="1bbb9b6cc34e1cfb" providerId="LiveId" clId="{559E99A4-7663-4329-AD66-B723B2FE766D}" dt="2026-04-15T01:28:54.763" v="1692" actId="2696"/>
      <pc:docMkLst>
        <pc:docMk/>
      </pc:docMkLst>
      <pc:sldChg chg="delSp modSp mod">
        <pc:chgData name="hamid ghazvini" userId="1bbb9b6cc34e1cfb" providerId="LiveId" clId="{559E99A4-7663-4329-AD66-B723B2FE766D}" dt="2026-04-15T00:22:02.818" v="213" actId="20577"/>
        <pc:sldMkLst>
          <pc:docMk/>
          <pc:sldMk cId="2038521040" sldId="263"/>
        </pc:sldMkLst>
        <pc:spChg chg="del">
          <ac:chgData name="hamid ghazvini" userId="1bbb9b6cc34e1cfb" providerId="LiveId" clId="{559E99A4-7663-4329-AD66-B723B2FE766D}" dt="2026-04-15T00:19:16.841" v="151" actId="21"/>
          <ac:spMkLst>
            <pc:docMk/>
            <pc:sldMk cId="2038521040" sldId="263"/>
            <ac:spMk id="2" creationId="{A20A7EAA-0764-DF15-3710-64AA46B9074B}"/>
          </ac:spMkLst>
        </pc:spChg>
        <pc:spChg chg="mod">
          <ac:chgData name="hamid ghazvini" userId="1bbb9b6cc34e1cfb" providerId="LiveId" clId="{559E99A4-7663-4329-AD66-B723B2FE766D}" dt="2026-04-15T00:22:02.818" v="213" actId="20577"/>
          <ac:spMkLst>
            <pc:docMk/>
            <pc:sldMk cId="2038521040" sldId="263"/>
            <ac:spMk id="3" creationId="{BF684CF1-6911-6896-B41C-9C1862847C03}"/>
          </ac:spMkLst>
        </pc:spChg>
      </pc:sldChg>
      <pc:sldChg chg="delSp modSp mod">
        <pc:chgData name="hamid ghazvini" userId="1bbb9b6cc34e1cfb" providerId="LiveId" clId="{559E99A4-7663-4329-AD66-B723B2FE766D}" dt="2026-04-15T00:22:36.263" v="215" actId="20577"/>
        <pc:sldMkLst>
          <pc:docMk/>
          <pc:sldMk cId="1615575856" sldId="264"/>
        </pc:sldMkLst>
        <pc:spChg chg="del">
          <ac:chgData name="hamid ghazvini" userId="1bbb9b6cc34e1cfb" providerId="LiveId" clId="{559E99A4-7663-4329-AD66-B723B2FE766D}" dt="2026-04-15T00:21:11.907" v="201" actId="21"/>
          <ac:spMkLst>
            <pc:docMk/>
            <pc:sldMk cId="1615575856" sldId="264"/>
            <ac:spMk id="2" creationId="{53275065-D0C3-6912-BF33-EEEA2FB2A572}"/>
          </ac:spMkLst>
        </pc:spChg>
        <pc:spChg chg="mod">
          <ac:chgData name="hamid ghazvini" userId="1bbb9b6cc34e1cfb" providerId="LiveId" clId="{559E99A4-7663-4329-AD66-B723B2FE766D}" dt="2026-04-15T00:22:36.263" v="215" actId="20577"/>
          <ac:spMkLst>
            <pc:docMk/>
            <pc:sldMk cId="1615575856" sldId="264"/>
            <ac:spMk id="3" creationId="{0319499B-E9BF-A7B6-5C66-61E43EDCD4E9}"/>
          </ac:spMkLst>
        </pc:spChg>
      </pc:sldChg>
      <pc:sldChg chg="addSp delSp modSp new mod">
        <pc:chgData name="hamid ghazvini" userId="1bbb9b6cc34e1cfb" providerId="LiveId" clId="{559E99A4-7663-4329-AD66-B723B2FE766D}" dt="2026-04-06T23:27:00.513" v="14"/>
        <pc:sldMkLst>
          <pc:docMk/>
          <pc:sldMk cId="2636604506" sldId="265"/>
        </pc:sldMkLst>
        <pc:spChg chg="mod">
          <ac:chgData name="hamid ghazvini" userId="1bbb9b6cc34e1cfb" providerId="LiveId" clId="{559E99A4-7663-4329-AD66-B723B2FE766D}" dt="2026-04-06T23:27:00.513" v="14"/>
          <ac:spMkLst>
            <pc:docMk/>
            <pc:sldMk cId="2636604506" sldId="265"/>
            <ac:spMk id="4" creationId="{66360956-748E-B190-70E6-64653ED2051F}"/>
          </ac:spMkLst>
        </pc:spChg>
        <pc:picChg chg="add mod">
          <ac:chgData name="hamid ghazvini" userId="1bbb9b6cc34e1cfb" providerId="LiveId" clId="{559E99A4-7663-4329-AD66-B723B2FE766D}" dt="2026-04-06T23:26:41.616" v="12" actId="1076"/>
          <ac:picMkLst>
            <pc:docMk/>
            <pc:sldMk cId="2636604506" sldId="265"/>
            <ac:picMk id="6" creationId="{BD47D1F6-F685-340A-52C3-35076CF0724F}"/>
          </ac:picMkLst>
        </pc:picChg>
      </pc:sldChg>
      <pc:sldChg chg="addSp delSp modSp new mod">
        <pc:chgData name="hamid ghazvini" userId="1bbb9b6cc34e1cfb" providerId="LiveId" clId="{559E99A4-7663-4329-AD66-B723B2FE766D}" dt="2026-04-06T23:27:25.717" v="18" actId="1076"/>
        <pc:sldMkLst>
          <pc:docMk/>
          <pc:sldMk cId="3740787247" sldId="266"/>
        </pc:sldMkLst>
        <pc:picChg chg="add mod">
          <ac:chgData name="hamid ghazvini" userId="1bbb9b6cc34e1cfb" providerId="LiveId" clId="{559E99A4-7663-4329-AD66-B723B2FE766D}" dt="2026-04-06T23:27:25.717" v="18" actId="1076"/>
          <ac:picMkLst>
            <pc:docMk/>
            <pc:sldMk cId="3740787247" sldId="266"/>
            <ac:picMk id="6" creationId="{DBEC4923-9876-2B1B-3C9A-F8EBC4B2EEBB}"/>
          </ac:picMkLst>
        </pc:picChg>
      </pc:sldChg>
      <pc:sldChg chg="addSp delSp modSp new mod ord">
        <pc:chgData name="hamid ghazvini" userId="1bbb9b6cc34e1cfb" providerId="LiveId" clId="{559E99A4-7663-4329-AD66-B723B2FE766D}" dt="2026-04-15T00:28:27.934" v="348"/>
        <pc:sldMkLst>
          <pc:docMk/>
          <pc:sldMk cId="2065120712" sldId="267"/>
        </pc:sldMkLst>
        <pc:spChg chg="del">
          <ac:chgData name="hamid ghazvini" userId="1bbb9b6cc34e1cfb" providerId="LiveId" clId="{559E99A4-7663-4329-AD66-B723B2FE766D}" dt="2026-04-15T00:28:02.641" v="347" actId="21"/>
          <ac:spMkLst>
            <pc:docMk/>
            <pc:sldMk cId="2065120712" sldId="267"/>
            <ac:spMk id="2" creationId="{C7BC939B-049D-AE4E-5CED-93D2B957FE3A}"/>
          </ac:spMkLst>
        </pc:spChg>
        <pc:spChg chg="mod">
          <ac:chgData name="hamid ghazvini" userId="1bbb9b6cc34e1cfb" providerId="LiveId" clId="{559E99A4-7663-4329-AD66-B723B2FE766D}" dt="2026-04-15T00:28:27.934" v="348"/>
          <ac:spMkLst>
            <pc:docMk/>
            <pc:sldMk cId="2065120712" sldId="267"/>
            <ac:spMk id="4" creationId="{6D0634D5-EFEB-A2B8-9897-11D24FA74240}"/>
          </ac:spMkLst>
        </pc:spChg>
        <pc:picChg chg="add mod">
          <ac:chgData name="hamid ghazvini" userId="1bbb9b6cc34e1cfb" providerId="LiveId" clId="{559E99A4-7663-4329-AD66-B723B2FE766D}" dt="2026-04-06T23:28:42.532" v="24" actId="1076"/>
          <ac:picMkLst>
            <pc:docMk/>
            <pc:sldMk cId="2065120712" sldId="267"/>
            <ac:picMk id="6" creationId="{32B7B100-DEDE-125F-E14D-ADD54A507540}"/>
          </ac:picMkLst>
        </pc:picChg>
      </pc:sldChg>
      <pc:sldChg chg="addSp delSp modSp new mod ord">
        <pc:chgData name="hamid ghazvini" userId="1bbb9b6cc34e1cfb" providerId="LiveId" clId="{559E99A4-7663-4329-AD66-B723B2FE766D}" dt="2026-04-15T00:36:27.819" v="475"/>
        <pc:sldMkLst>
          <pc:docMk/>
          <pc:sldMk cId="53717753" sldId="268"/>
        </pc:sldMkLst>
        <pc:spChg chg="del">
          <ac:chgData name="hamid ghazvini" userId="1bbb9b6cc34e1cfb" providerId="LiveId" clId="{559E99A4-7663-4329-AD66-B723B2FE766D}" dt="2026-04-15T00:36:10.592" v="474" actId="21"/>
          <ac:spMkLst>
            <pc:docMk/>
            <pc:sldMk cId="53717753" sldId="268"/>
            <ac:spMk id="2" creationId="{C0D02B21-459B-5E9D-F9F3-2AF87EEBDFEA}"/>
          </ac:spMkLst>
        </pc:spChg>
        <pc:spChg chg="mod">
          <ac:chgData name="hamid ghazvini" userId="1bbb9b6cc34e1cfb" providerId="LiveId" clId="{559E99A4-7663-4329-AD66-B723B2FE766D}" dt="2026-04-15T00:36:27.819" v="475"/>
          <ac:spMkLst>
            <pc:docMk/>
            <pc:sldMk cId="53717753" sldId="268"/>
            <ac:spMk id="4" creationId="{1FE64EFE-5352-39F2-34B2-5342C9B755B1}"/>
          </ac:spMkLst>
        </pc:spChg>
        <pc:picChg chg="add mod">
          <ac:chgData name="hamid ghazvini" userId="1bbb9b6cc34e1cfb" providerId="LiveId" clId="{559E99A4-7663-4329-AD66-B723B2FE766D}" dt="2026-04-06T23:29:24.904" v="29" actId="1076"/>
          <ac:picMkLst>
            <pc:docMk/>
            <pc:sldMk cId="53717753" sldId="268"/>
            <ac:picMk id="6" creationId="{F1EDC9C1-DD1B-61DB-65A3-9CA5D5D1B337}"/>
          </ac:picMkLst>
        </pc:picChg>
      </pc:sldChg>
      <pc:sldChg chg="addSp delSp modSp new mod ord">
        <pc:chgData name="hamid ghazvini" userId="1bbb9b6cc34e1cfb" providerId="LiveId" clId="{559E99A4-7663-4329-AD66-B723B2FE766D}" dt="2026-04-15T00:55:33.633" v="1153"/>
        <pc:sldMkLst>
          <pc:docMk/>
          <pc:sldMk cId="2841141065" sldId="269"/>
        </pc:sldMkLst>
        <pc:spChg chg="del">
          <ac:chgData name="hamid ghazvini" userId="1bbb9b6cc34e1cfb" providerId="LiveId" clId="{559E99A4-7663-4329-AD66-B723B2FE766D}" dt="2026-04-15T00:55:23.788" v="1151" actId="21"/>
          <ac:spMkLst>
            <pc:docMk/>
            <pc:sldMk cId="2841141065" sldId="269"/>
            <ac:spMk id="2" creationId="{65775164-B2FF-37DF-7947-BE964C3C8E2E}"/>
          </ac:spMkLst>
        </pc:spChg>
        <pc:spChg chg="mod">
          <ac:chgData name="hamid ghazvini" userId="1bbb9b6cc34e1cfb" providerId="LiveId" clId="{559E99A4-7663-4329-AD66-B723B2FE766D}" dt="2026-04-15T00:55:19.512" v="1150"/>
          <ac:spMkLst>
            <pc:docMk/>
            <pc:sldMk cId="2841141065" sldId="269"/>
            <ac:spMk id="4" creationId="{00ACD0CE-AF79-17E8-7242-0E3DAC18DD36}"/>
          </ac:spMkLst>
        </pc:spChg>
        <pc:picChg chg="add mod">
          <ac:chgData name="hamid ghazvini" userId="1bbb9b6cc34e1cfb" providerId="LiveId" clId="{559E99A4-7663-4329-AD66-B723B2FE766D}" dt="2026-04-06T23:32:40.647" v="59" actId="1076"/>
          <ac:picMkLst>
            <pc:docMk/>
            <pc:sldMk cId="2841141065" sldId="269"/>
            <ac:picMk id="6" creationId="{E346F562-12BF-8C91-4B50-93F58D81B2E2}"/>
          </ac:picMkLst>
        </pc:picChg>
      </pc:sldChg>
      <pc:sldChg chg="addSp delSp modSp new mod ord">
        <pc:chgData name="hamid ghazvini" userId="1bbb9b6cc34e1cfb" providerId="LiveId" clId="{559E99A4-7663-4329-AD66-B723B2FE766D}" dt="2026-04-15T00:50:13.505" v="851"/>
        <pc:sldMkLst>
          <pc:docMk/>
          <pc:sldMk cId="3841494984" sldId="270"/>
        </pc:sldMkLst>
        <pc:spChg chg="del">
          <ac:chgData name="hamid ghazvini" userId="1bbb9b6cc34e1cfb" providerId="LiveId" clId="{559E99A4-7663-4329-AD66-B723B2FE766D}" dt="2026-04-15T00:49:55.532" v="845" actId="21"/>
          <ac:spMkLst>
            <pc:docMk/>
            <pc:sldMk cId="3841494984" sldId="270"/>
            <ac:spMk id="2" creationId="{9F31753F-A2D0-FC27-306B-F52E8BFF3D7C}"/>
          </ac:spMkLst>
        </pc:spChg>
        <pc:spChg chg="mod">
          <ac:chgData name="hamid ghazvini" userId="1bbb9b6cc34e1cfb" providerId="LiveId" clId="{559E99A4-7663-4329-AD66-B723B2FE766D}" dt="2026-04-15T00:49:52.190" v="844"/>
          <ac:spMkLst>
            <pc:docMk/>
            <pc:sldMk cId="3841494984" sldId="270"/>
            <ac:spMk id="4" creationId="{3B1A2EA6-442A-AE6E-016D-017F3C8F6145}"/>
          </ac:spMkLst>
        </pc:spChg>
        <pc:picChg chg="add mod">
          <ac:chgData name="hamid ghazvini" userId="1bbb9b6cc34e1cfb" providerId="LiveId" clId="{559E99A4-7663-4329-AD66-B723B2FE766D}" dt="2026-04-06T23:31:53.114" v="50" actId="1076"/>
          <ac:picMkLst>
            <pc:docMk/>
            <pc:sldMk cId="3841494984" sldId="270"/>
            <ac:picMk id="6" creationId="{08E9D0FE-FD3E-3A46-26F2-F16DF5251CC5}"/>
          </ac:picMkLst>
        </pc:picChg>
      </pc:sldChg>
      <pc:sldChg chg="addSp delSp modSp new mod ord">
        <pc:chgData name="hamid ghazvini" userId="1bbb9b6cc34e1cfb" providerId="LiveId" clId="{559E99A4-7663-4329-AD66-B723B2FE766D}" dt="2026-04-15T00:47:34.258" v="794"/>
        <pc:sldMkLst>
          <pc:docMk/>
          <pc:sldMk cId="590859918" sldId="271"/>
        </pc:sldMkLst>
        <pc:spChg chg="del">
          <ac:chgData name="hamid ghazvini" userId="1bbb9b6cc34e1cfb" providerId="LiveId" clId="{559E99A4-7663-4329-AD66-B723B2FE766D}" dt="2026-04-15T00:46:59.429" v="791" actId="21"/>
          <ac:spMkLst>
            <pc:docMk/>
            <pc:sldMk cId="590859918" sldId="271"/>
            <ac:spMk id="2" creationId="{B52AB81C-0A58-FC3D-9511-DA0DABB13AEC}"/>
          </ac:spMkLst>
        </pc:spChg>
        <pc:spChg chg="mod">
          <ac:chgData name="hamid ghazvini" userId="1bbb9b6cc34e1cfb" providerId="LiveId" clId="{559E99A4-7663-4329-AD66-B723B2FE766D}" dt="2026-04-15T00:47:17.516" v="792"/>
          <ac:spMkLst>
            <pc:docMk/>
            <pc:sldMk cId="590859918" sldId="271"/>
            <ac:spMk id="4" creationId="{AB7F8BE4-95AF-994D-BB79-DD5559B0D4CF}"/>
          </ac:spMkLst>
        </pc:spChg>
        <pc:picChg chg="add mod">
          <ac:chgData name="hamid ghazvini" userId="1bbb9b6cc34e1cfb" providerId="LiveId" clId="{559E99A4-7663-4329-AD66-B723B2FE766D}" dt="2026-04-06T23:31:18.721" v="45" actId="1076"/>
          <ac:picMkLst>
            <pc:docMk/>
            <pc:sldMk cId="590859918" sldId="271"/>
            <ac:picMk id="6" creationId="{2FA39955-F3AA-13E3-0947-A3CD4738D21B}"/>
          </ac:picMkLst>
        </pc:picChg>
      </pc:sldChg>
      <pc:sldChg chg="addSp delSp modSp new mod ord">
        <pc:chgData name="hamid ghazvini" userId="1bbb9b6cc34e1cfb" providerId="LiveId" clId="{559E99A4-7663-4329-AD66-B723B2FE766D}" dt="2026-04-15T00:45:57.207" v="787"/>
        <pc:sldMkLst>
          <pc:docMk/>
          <pc:sldMk cId="412277934" sldId="272"/>
        </pc:sldMkLst>
        <pc:spChg chg="del">
          <ac:chgData name="hamid ghazvini" userId="1bbb9b6cc34e1cfb" providerId="LiveId" clId="{559E99A4-7663-4329-AD66-B723B2FE766D}" dt="2026-04-15T00:45:39.388" v="785" actId="21"/>
          <ac:spMkLst>
            <pc:docMk/>
            <pc:sldMk cId="412277934" sldId="272"/>
            <ac:spMk id="2" creationId="{F78F0E20-3D7A-D926-6D3B-2AD34D48502E}"/>
          </ac:spMkLst>
        </pc:spChg>
        <pc:spChg chg="mod">
          <ac:chgData name="hamid ghazvini" userId="1bbb9b6cc34e1cfb" providerId="LiveId" clId="{559E99A4-7663-4329-AD66-B723B2FE766D}" dt="2026-04-15T00:45:31.426" v="784"/>
          <ac:spMkLst>
            <pc:docMk/>
            <pc:sldMk cId="412277934" sldId="272"/>
            <ac:spMk id="4" creationId="{623B96F0-B4D1-0562-E03C-B91A45AA72E7}"/>
          </ac:spMkLst>
        </pc:spChg>
        <pc:picChg chg="add mod">
          <ac:chgData name="hamid ghazvini" userId="1bbb9b6cc34e1cfb" providerId="LiveId" clId="{559E99A4-7663-4329-AD66-B723B2FE766D}" dt="2026-04-06T23:30:43.909" v="40" actId="1076"/>
          <ac:picMkLst>
            <pc:docMk/>
            <pc:sldMk cId="412277934" sldId="272"/>
            <ac:picMk id="6" creationId="{4DFCAFC8-4512-EB8D-6BC8-61F696038F5B}"/>
          </ac:picMkLst>
        </pc:picChg>
      </pc:sldChg>
      <pc:sldChg chg="addSp delSp modSp new mod ord">
        <pc:chgData name="hamid ghazvini" userId="1bbb9b6cc34e1cfb" providerId="LiveId" clId="{559E99A4-7663-4329-AD66-B723B2FE766D}" dt="2026-04-15T00:40:19.309" v="512"/>
        <pc:sldMkLst>
          <pc:docMk/>
          <pc:sldMk cId="1847026239" sldId="273"/>
        </pc:sldMkLst>
        <pc:spChg chg="del">
          <ac:chgData name="hamid ghazvini" userId="1bbb9b6cc34e1cfb" providerId="LiveId" clId="{559E99A4-7663-4329-AD66-B723B2FE766D}" dt="2026-04-15T00:40:09.291" v="510" actId="21"/>
          <ac:spMkLst>
            <pc:docMk/>
            <pc:sldMk cId="1847026239" sldId="273"/>
            <ac:spMk id="2" creationId="{DAF9CDF5-4EEB-11D9-51C1-03F555A2A319}"/>
          </ac:spMkLst>
        </pc:spChg>
        <pc:spChg chg="mod">
          <ac:chgData name="hamid ghazvini" userId="1bbb9b6cc34e1cfb" providerId="LiveId" clId="{559E99A4-7663-4329-AD66-B723B2FE766D}" dt="2026-04-15T00:40:04.215" v="509"/>
          <ac:spMkLst>
            <pc:docMk/>
            <pc:sldMk cId="1847026239" sldId="273"/>
            <ac:spMk id="4" creationId="{309CD1EF-A046-CB9B-A3AB-07A80D3E0DDB}"/>
          </ac:spMkLst>
        </pc:spChg>
        <pc:picChg chg="add mod">
          <ac:chgData name="hamid ghazvini" userId="1bbb9b6cc34e1cfb" providerId="LiveId" clId="{559E99A4-7663-4329-AD66-B723B2FE766D}" dt="2026-04-06T23:30:06.634" v="35" actId="1076"/>
          <ac:picMkLst>
            <pc:docMk/>
            <pc:sldMk cId="1847026239" sldId="273"/>
            <ac:picMk id="6" creationId="{7AA90FA9-F9E4-9561-716B-419EAC665A17}"/>
          </ac:picMkLst>
        </pc:picChg>
      </pc:sldChg>
      <pc:sldChg chg="addSp delSp modSp new mod ord">
        <pc:chgData name="hamid ghazvini" userId="1bbb9b6cc34e1cfb" providerId="LiveId" clId="{559E99A4-7663-4329-AD66-B723B2FE766D}" dt="2026-04-15T00:59:04.063" v="1233"/>
        <pc:sldMkLst>
          <pc:docMk/>
          <pc:sldMk cId="2724971750" sldId="274"/>
        </pc:sldMkLst>
        <pc:spChg chg="del">
          <ac:chgData name="hamid ghazvini" userId="1bbb9b6cc34e1cfb" providerId="LiveId" clId="{559E99A4-7663-4329-AD66-B723B2FE766D}" dt="2026-04-15T00:58:44.261" v="1231" actId="21"/>
          <ac:spMkLst>
            <pc:docMk/>
            <pc:sldMk cId="2724971750" sldId="274"/>
            <ac:spMk id="2" creationId="{B74EC5A5-8510-2B6F-6523-C1982C471248}"/>
          </ac:spMkLst>
        </pc:spChg>
        <pc:spChg chg="mod">
          <ac:chgData name="hamid ghazvini" userId="1bbb9b6cc34e1cfb" providerId="LiveId" clId="{559E99A4-7663-4329-AD66-B723B2FE766D}" dt="2026-04-15T00:58:40.544" v="1230"/>
          <ac:spMkLst>
            <pc:docMk/>
            <pc:sldMk cId="2724971750" sldId="274"/>
            <ac:spMk id="4" creationId="{5921474C-0C4B-6097-9EAE-9EAE1625D441}"/>
          </ac:spMkLst>
        </pc:spChg>
        <pc:picChg chg="add mod">
          <ac:chgData name="hamid ghazvini" userId="1bbb9b6cc34e1cfb" providerId="LiveId" clId="{559E99A4-7663-4329-AD66-B723B2FE766D}" dt="2026-04-06T23:33:22.189" v="64" actId="1076"/>
          <ac:picMkLst>
            <pc:docMk/>
            <pc:sldMk cId="2724971750" sldId="274"/>
            <ac:picMk id="6" creationId="{2AD23175-5233-76B1-D111-1F3EBD947DA4}"/>
          </ac:picMkLst>
        </pc:picChg>
      </pc:sldChg>
      <pc:sldChg chg="addSp delSp modSp new mod ord">
        <pc:chgData name="hamid ghazvini" userId="1bbb9b6cc34e1cfb" providerId="LiveId" clId="{559E99A4-7663-4329-AD66-B723B2FE766D}" dt="2026-04-15T01:02:24.656" v="1284"/>
        <pc:sldMkLst>
          <pc:docMk/>
          <pc:sldMk cId="621426631" sldId="275"/>
        </pc:sldMkLst>
        <pc:spChg chg="del">
          <ac:chgData name="hamid ghazvini" userId="1bbb9b6cc34e1cfb" providerId="LiveId" clId="{559E99A4-7663-4329-AD66-B723B2FE766D}" dt="2026-04-15T01:01:38.243" v="1281" actId="21"/>
          <ac:spMkLst>
            <pc:docMk/>
            <pc:sldMk cId="621426631" sldId="275"/>
            <ac:spMk id="2" creationId="{113BA422-3358-CD2B-09E1-055F2EECFA40}"/>
          </ac:spMkLst>
        </pc:spChg>
        <pc:spChg chg="mod">
          <ac:chgData name="hamid ghazvini" userId="1bbb9b6cc34e1cfb" providerId="LiveId" clId="{559E99A4-7663-4329-AD66-B723B2FE766D}" dt="2026-04-15T01:01:51.953" v="1282"/>
          <ac:spMkLst>
            <pc:docMk/>
            <pc:sldMk cId="621426631" sldId="275"/>
            <ac:spMk id="4" creationId="{65BE1C24-58CE-C07C-691A-A0FBFA6E8939}"/>
          </ac:spMkLst>
        </pc:spChg>
        <pc:picChg chg="add mod">
          <ac:chgData name="hamid ghazvini" userId="1bbb9b6cc34e1cfb" providerId="LiveId" clId="{559E99A4-7663-4329-AD66-B723B2FE766D}" dt="2026-04-06T23:34:01.916" v="69" actId="1076"/>
          <ac:picMkLst>
            <pc:docMk/>
            <pc:sldMk cId="621426631" sldId="275"/>
            <ac:picMk id="6" creationId="{B1BEEC79-CDBD-44BA-A1D3-64ACAF7EABD0}"/>
          </ac:picMkLst>
        </pc:picChg>
      </pc:sldChg>
      <pc:sldChg chg="addSp delSp modSp new mod ord">
        <pc:chgData name="hamid ghazvini" userId="1bbb9b6cc34e1cfb" providerId="LiveId" clId="{559E99A4-7663-4329-AD66-B723B2FE766D}" dt="2026-04-15T01:07:14.359" v="1343"/>
        <pc:sldMkLst>
          <pc:docMk/>
          <pc:sldMk cId="954929505" sldId="276"/>
        </pc:sldMkLst>
        <pc:spChg chg="del">
          <ac:chgData name="hamid ghazvini" userId="1bbb9b6cc34e1cfb" providerId="LiveId" clId="{559E99A4-7663-4329-AD66-B723B2FE766D}" dt="2026-04-15T01:06:36.783" v="1339" actId="21"/>
          <ac:spMkLst>
            <pc:docMk/>
            <pc:sldMk cId="954929505" sldId="276"/>
            <ac:spMk id="2" creationId="{A6D95B45-9336-3368-F155-D0CBB9429189}"/>
          </ac:spMkLst>
        </pc:spChg>
        <pc:spChg chg="mod">
          <ac:chgData name="hamid ghazvini" userId="1bbb9b6cc34e1cfb" providerId="LiveId" clId="{559E99A4-7663-4329-AD66-B723B2FE766D}" dt="2026-04-15T01:06:29.714" v="1338" actId="20577"/>
          <ac:spMkLst>
            <pc:docMk/>
            <pc:sldMk cId="954929505" sldId="276"/>
            <ac:spMk id="4" creationId="{2E92F0E3-4FE5-5C3C-46B8-A637EBFC6CE9}"/>
          </ac:spMkLst>
        </pc:spChg>
        <pc:picChg chg="add mod">
          <ac:chgData name="hamid ghazvini" userId="1bbb9b6cc34e1cfb" providerId="LiveId" clId="{559E99A4-7663-4329-AD66-B723B2FE766D}" dt="2026-04-06T23:34:38.381" v="74" actId="1076"/>
          <ac:picMkLst>
            <pc:docMk/>
            <pc:sldMk cId="954929505" sldId="276"/>
            <ac:picMk id="6" creationId="{5505CD2A-78EA-C69F-52A5-B9B36E12FFB8}"/>
          </ac:picMkLst>
        </pc:picChg>
      </pc:sldChg>
      <pc:sldChg chg="addSp delSp modSp new mod ord">
        <pc:chgData name="hamid ghazvini" userId="1bbb9b6cc34e1cfb" providerId="LiveId" clId="{559E99A4-7663-4329-AD66-B723B2FE766D}" dt="2026-04-15T01:09:44.731" v="1433"/>
        <pc:sldMkLst>
          <pc:docMk/>
          <pc:sldMk cId="2158108182" sldId="277"/>
        </pc:sldMkLst>
        <pc:spChg chg="del">
          <ac:chgData name="hamid ghazvini" userId="1bbb9b6cc34e1cfb" providerId="LiveId" clId="{559E99A4-7663-4329-AD66-B723B2FE766D}" dt="2026-04-15T01:09:33.655" v="1431" actId="21"/>
          <ac:spMkLst>
            <pc:docMk/>
            <pc:sldMk cId="2158108182" sldId="277"/>
            <ac:spMk id="2" creationId="{84F86F49-DA4B-A761-14DC-EF9B4EB0733F}"/>
          </ac:spMkLst>
        </pc:spChg>
        <pc:spChg chg="mod">
          <ac:chgData name="hamid ghazvini" userId="1bbb9b6cc34e1cfb" providerId="LiveId" clId="{559E99A4-7663-4329-AD66-B723B2FE766D}" dt="2026-04-15T01:09:29.800" v="1430"/>
          <ac:spMkLst>
            <pc:docMk/>
            <pc:sldMk cId="2158108182" sldId="277"/>
            <ac:spMk id="4" creationId="{DFA9B927-81AD-C86D-2C5E-CF1ADEFA1314}"/>
          </ac:spMkLst>
        </pc:spChg>
        <pc:picChg chg="add mod">
          <ac:chgData name="hamid ghazvini" userId="1bbb9b6cc34e1cfb" providerId="LiveId" clId="{559E99A4-7663-4329-AD66-B723B2FE766D}" dt="2026-04-06T23:35:26.005" v="82" actId="1076"/>
          <ac:picMkLst>
            <pc:docMk/>
            <pc:sldMk cId="2158108182" sldId="277"/>
            <ac:picMk id="6" creationId="{D8DC2E42-215F-8541-28B4-20F9244A42E5}"/>
          </ac:picMkLst>
        </pc:picChg>
      </pc:sldChg>
      <pc:sldChg chg="addSp delSp modSp new mod ord">
        <pc:chgData name="hamid ghazvini" userId="1bbb9b6cc34e1cfb" providerId="LiveId" clId="{559E99A4-7663-4329-AD66-B723B2FE766D}" dt="2026-04-15T01:13:17.555" v="1575"/>
        <pc:sldMkLst>
          <pc:docMk/>
          <pc:sldMk cId="2725208935" sldId="278"/>
        </pc:sldMkLst>
        <pc:spChg chg="del">
          <ac:chgData name="hamid ghazvini" userId="1bbb9b6cc34e1cfb" providerId="LiveId" clId="{559E99A4-7663-4329-AD66-B723B2FE766D}" dt="2026-04-15T01:13:03.383" v="1573" actId="21"/>
          <ac:spMkLst>
            <pc:docMk/>
            <pc:sldMk cId="2725208935" sldId="278"/>
            <ac:spMk id="2" creationId="{CDE87E50-D358-7B0D-CECA-30CC79A7F52F}"/>
          </ac:spMkLst>
        </pc:spChg>
        <pc:spChg chg="mod">
          <ac:chgData name="hamid ghazvini" userId="1bbb9b6cc34e1cfb" providerId="LiveId" clId="{559E99A4-7663-4329-AD66-B723B2FE766D}" dt="2026-04-15T01:12:59.788" v="1572"/>
          <ac:spMkLst>
            <pc:docMk/>
            <pc:sldMk cId="2725208935" sldId="278"/>
            <ac:spMk id="4" creationId="{95420277-C928-35B6-E709-9C4AB51DD187}"/>
          </ac:spMkLst>
        </pc:spChg>
        <pc:picChg chg="add mod">
          <ac:chgData name="hamid ghazvini" userId="1bbb9b6cc34e1cfb" providerId="LiveId" clId="{559E99A4-7663-4329-AD66-B723B2FE766D}" dt="2026-04-06T23:35:57.887" v="87" actId="1076"/>
          <ac:picMkLst>
            <pc:docMk/>
            <pc:sldMk cId="2725208935" sldId="278"/>
            <ac:picMk id="6" creationId="{717F3F78-82B5-17F1-4C8C-D3638CE64581}"/>
          </ac:picMkLst>
        </pc:picChg>
      </pc:sldChg>
      <pc:sldChg chg="addSp delSp modSp new mod ord">
        <pc:chgData name="hamid ghazvini" userId="1bbb9b6cc34e1cfb" providerId="LiveId" clId="{559E99A4-7663-4329-AD66-B723B2FE766D}" dt="2026-04-15T01:15:41.613" v="1591"/>
        <pc:sldMkLst>
          <pc:docMk/>
          <pc:sldMk cId="3915303394" sldId="279"/>
        </pc:sldMkLst>
        <pc:spChg chg="del">
          <ac:chgData name="hamid ghazvini" userId="1bbb9b6cc34e1cfb" providerId="LiveId" clId="{559E99A4-7663-4329-AD66-B723B2FE766D}" dt="2026-04-15T01:15:26.158" v="1589" actId="21"/>
          <ac:spMkLst>
            <pc:docMk/>
            <pc:sldMk cId="3915303394" sldId="279"/>
            <ac:spMk id="2" creationId="{2D5F81B4-993A-8A4F-AA3F-D4254B85EC40}"/>
          </ac:spMkLst>
        </pc:spChg>
        <pc:spChg chg="mod">
          <ac:chgData name="hamid ghazvini" userId="1bbb9b6cc34e1cfb" providerId="LiveId" clId="{559E99A4-7663-4329-AD66-B723B2FE766D}" dt="2026-04-15T01:15:22.695" v="1588"/>
          <ac:spMkLst>
            <pc:docMk/>
            <pc:sldMk cId="3915303394" sldId="279"/>
            <ac:spMk id="4" creationId="{83778322-01F8-FC61-6738-B416EAA1A387}"/>
          </ac:spMkLst>
        </pc:spChg>
        <pc:picChg chg="add mod">
          <ac:chgData name="hamid ghazvini" userId="1bbb9b6cc34e1cfb" providerId="LiveId" clId="{559E99A4-7663-4329-AD66-B723B2FE766D}" dt="2026-04-06T23:36:30.618" v="92" actId="1076"/>
          <ac:picMkLst>
            <pc:docMk/>
            <pc:sldMk cId="3915303394" sldId="279"/>
            <ac:picMk id="6" creationId="{C06B49EC-40F5-31A9-0AC9-15A9FAD6AE9C}"/>
          </ac:picMkLst>
        </pc:picChg>
      </pc:sldChg>
      <pc:sldChg chg="addSp delSp modSp new mod ord">
        <pc:chgData name="hamid ghazvini" userId="1bbb9b6cc34e1cfb" providerId="LiveId" clId="{559E99A4-7663-4329-AD66-B723B2FE766D}" dt="2026-04-15T01:18:40.713" v="1674"/>
        <pc:sldMkLst>
          <pc:docMk/>
          <pc:sldMk cId="1546109984" sldId="280"/>
        </pc:sldMkLst>
        <pc:spChg chg="del">
          <ac:chgData name="hamid ghazvini" userId="1bbb9b6cc34e1cfb" providerId="LiveId" clId="{559E99A4-7663-4329-AD66-B723B2FE766D}" dt="2026-04-15T01:18:30.945" v="1672" actId="21"/>
          <ac:spMkLst>
            <pc:docMk/>
            <pc:sldMk cId="1546109984" sldId="280"/>
            <ac:spMk id="2" creationId="{216DA59B-DC4B-B4CB-31A4-A8EE79AF564A}"/>
          </ac:spMkLst>
        </pc:spChg>
        <pc:spChg chg="mod">
          <ac:chgData name="hamid ghazvini" userId="1bbb9b6cc34e1cfb" providerId="LiveId" clId="{559E99A4-7663-4329-AD66-B723B2FE766D}" dt="2026-04-15T01:18:27.011" v="1671"/>
          <ac:spMkLst>
            <pc:docMk/>
            <pc:sldMk cId="1546109984" sldId="280"/>
            <ac:spMk id="4" creationId="{01DA99D4-EF1F-FE9E-1F4B-A51CF1C37403}"/>
          </ac:spMkLst>
        </pc:spChg>
        <pc:picChg chg="add mod">
          <ac:chgData name="hamid ghazvini" userId="1bbb9b6cc34e1cfb" providerId="LiveId" clId="{559E99A4-7663-4329-AD66-B723B2FE766D}" dt="2026-04-06T23:37:12.306" v="100" actId="1076"/>
          <ac:picMkLst>
            <pc:docMk/>
            <pc:sldMk cId="1546109984" sldId="280"/>
            <ac:picMk id="6" creationId="{8860B56D-7E55-0986-AC4D-4678C2ACF21D}"/>
          </ac:picMkLst>
        </pc:picChg>
      </pc:sldChg>
      <pc:sldChg chg="addSp delSp modSp new mod ord">
        <pc:chgData name="hamid ghazvini" userId="1bbb9b6cc34e1cfb" providerId="LiveId" clId="{559E99A4-7663-4329-AD66-B723B2FE766D}" dt="2026-04-15T01:20:33.547" v="1682"/>
        <pc:sldMkLst>
          <pc:docMk/>
          <pc:sldMk cId="3397797393" sldId="281"/>
        </pc:sldMkLst>
        <pc:spChg chg="del">
          <ac:chgData name="hamid ghazvini" userId="1bbb9b6cc34e1cfb" providerId="LiveId" clId="{559E99A4-7663-4329-AD66-B723B2FE766D}" dt="2026-04-15T01:20:25.080" v="1680" actId="21"/>
          <ac:spMkLst>
            <pc:docMk/>
            <pc:sldMk cId="3397797393" sldId="281"/>
            <ac:spMk id="2" creationId="{5ADFE302-B77A-790F-C812-D2005B4543BB}"/>
          </ac:spMkLst>
        </pc:spChg>
        <pc:spChg chg="mod">
          <ac:chgData name="hamid ghazvini" userId="1bbb9b6cc34e1cfb" providerId="LiveId" clId="{559E99A4-7663-4329-AD66-B723B2FE766D}" dt="2026-04-15T01:20:21.820" v="1679"/>
          <ac:spMkLst>
            <pc:docMk/>
            <pc:sldMk cId="3397797393" sldId="281"/>
            <ac:spMk id="4" creationId="{F53E8615-FDA3-4B00-1649-EA2F2771CF2B}"/>
          </ac:spMkLst>
        </pc:spChg>
        <pc:picChg chg="add mod">
          <ac:chgData name="hamid ghazvini" userId="1bbb9b6cc34e1cfb" providerId="LiveId" clId="{559E99A4-7663-4329-AD66-B723B2FE766D}" dt="2026-04-06T23:38:25.878" v="110" actId="1076"/>
          <ac:picMkLst>
            <pc:docMk/>
            <pc:sldMk cId="3397797393" sldId="281"/>
            <ac:picMk id="6" creationId="{B1B3FF3E-B410-B89F-0B25-A3309906C544}"/>
          </ac:picMkLst>
        </pc:picChg>
      </pc:sldChg>
      <pc:sldChg chg="addSp delSp modSp new mod ord">
        <pc:chgData name="hamid ghazvini" userId="1bbb9b6cc34e1cfb" providerId="LiveId" clId="{559E99A4-7663-4329-AD66-B723B2FE766D}" dt="2026-04-15T01:19:25.260" v="1678"/>
        <pc:sldMkLst>
          <pc:docMk/>
          <pc:sldMk cId="3657275273" sldId="282"/>
        </pc:sldMkLst>
        <pc:spChg chg="del">
          <ac:chgData name="hamid ghazvini" userId="1bbb9b6cc34e1cfb" providerId="LiveId" clId="{559E99A4-7663-4329-AD66-B723B2FE766D}" dt="2026-04-15T01:19:13.798" v="1676" actId="21"/>
          <ac:spMkLst>
            <pc:docMk/>
            <pc:sldMk cId="3657275273" sldId="282"/>
            <ac:spMk id="2" creationId="{0D7539A4-36EC-6914-4DF1-3804957B637C}"/>
          </ac:spMkLst>
        </pc:spChg>
        <pc:spChg chg="mod">
          <ac:chgData name="hamid ghazvini" userId="1bbb9b6cc34e1cfb" providerId="LiveId" clId="{559E99A4-7663-4329-AD66-B723B2FE766D}" dt="2026-04-15T01:19:10.126" v="1675"/>
          <ac:spMkLst>
            <pc:docMk/>
            <pc:sldMk cId="3657275273" sldId="282"/>
            <ac:spMk id="4" creationId="{90A86A0C-78F7-4B3A-E930-0042BEFF5B28}"/>
          </ac:spMkLst>
        </pc:spChg>
        <pc:picChg chg="add mod">
          <ac:chgData name="hamid ghazvini" userId="1bbb9b6cc34e1cfb" providerId="LiveId" clId="{559E99A4-7663-4329-AD66-B723B2FE766D}" dt="2026-04-06T23:37:43.313" v="105" actId="1076"/>
          <ac:picMkLst>
            <pc:docMk/>
            <pc:sldMk cId="3657275273" sldId="282"/>
            <ac:picMk id="6" creationId="{68478084-5830-3BA1-D91A-DD3137C4C601}"/>
          </ac:picMkLst>
        </pc:picChg>
      </pc:sldChg>
      <pc:sldChg chg="addSp delSp modSp new mod ord">
        <pc:chgData name="hamid ghazvini" userId="1bbb9b6cc34e1cfb" providerId="LiveId" clId="{559E99A4-7663-4329-AD66-B723B2FE766D}" dt="2026-04-15T01:21:13.365" v="1686"/>
        <pc:sldMkLst>
          <pc:docMk/>
          <pc:sldMk cId="2500998646" sldId="283"/>
        </pc:sldMkLst>
        <pc:spChg chg="del">
          <ac:chgData name="hamid ghazvini" userId="1bbb9b6cc34e1cfb" providerId="LiveId" clId="{559E99A4-7663-4329-AD66-B723B2FE766D}" dt="2026-04-15T01:21:02.549" v="1684" actId="21"/>
          <ac:spMkLst>
            <pc:docMk/>
            <pc:sldMk cId="2500998646" sldId="283"/>
            <ac:spMk id="2" creationId="{6A8A32A5-F63C-8C85-2F4D-2B9E43380B6A}"/>
          </ac:spMkLst>
        </pc:spChg>
        <pc:spChg chg="mod">
          <ac:chgData name="hamid ghazvini" userId="1bbb9b6cc34e1cfb" providerId="LiveId" clId="{559E99A4-7663-4329-AD66-B723B2FE766D}" dt="2026-04-15T01:20:58.277" v="1683"/>
          <ac:spMkLst>
            <pc:docMk/>
            <pc:sldMk cId="2500998646" sldId="283"/>
            <ac:spMk id="4" creationId="{D7D9921B-17A7-2CEF-9FC6-4A10E407FCD1}"/>
          </ac:spMkLst>
        </pc:spChg>
        <pc:picChg chg="add mod">
          <ac:chgData name="hamid ghazvini" userId="1bbb9b6cc34e1cfb" providerId="LiveId" clId="{559E99A4-7663-4329-AD66-B723B2FE766D}" dt="2026-04-06T23:38:55.538" v="115" actId="1076"/>
          <ac:picMkLst>
            <pc:docMk/>
            <pc:sldMk cId="2500998646" sldId="283"/>
            <ac:picMk id="6" creationId="{F57B8ED7-F36B-40A0-8D36-0C50FD603A73}"/>
          </ac:picMkLst>
        </pc:picChg>
      </pc:sldChg>
      <pc:sldChg chg="addSp delSp modSp new del mod">
        <pc:chgData name="hamid ghazvini" userId="1bbb9b6cc34e1cfb" providerId="LiveId" clId="{559E99A4-7663-4329-AD66-B723B2FE766D}" dt="2026-04-15T01:24:25.338" v="1687" actId="2696"/>
        <pc:sldMkLst>
          <pc:docMk/>
          <pc:sldMk cId="2793220741" sldId="284"/>
        </pc:sldMkLst>
      </pc:sldChg>
      <pc:sldChg chg="addSp delSp modSp new del mod">
        <pc:chgData name="hamid ghazvini" userId="1bbb9b6cc34e1cfb" providerId="LiveId" clId="{559E99A4-7663-4329-AD66-B723B2FE766D}" dt="2026-04-15T01:24:58.890" v="1688" actId="2696"/>
        <pc:sldMkLst>
          <pc:docMk/>
          <pc:sldMk cId="747131656" sldId="285"/>
        </pc:sldMkLst>
        <pc:picChg chg="add mod">
          <ac:chgData name="hamid ghazvini" userId="1bbb9b6cc34e1cfb" providerId="LiveId" clId="{559E99A4-7663-4329-AD66-B723B2FE766D}" dt="2026-04-06T23:41:31.928" v="129" actId="1076"/>
          <ac:picMkLst>
            <pc:docMk/>
            <pc:sldMk cId="747131656" sldId="285"/>
            <ac:picMk id="6" creationId="{C41B9EB6-5260-5E85-DE11-20D590CC1C4A}"/>
          </ac:picMkLst>
        </pc:picChg>
      </pc:sldChg>
      <pc:sldChg chg="addSp delSp modSp new del mod">
        <pc:chgData name="hamid ghazvini" userId="1bbb9b6cc34e1cfb" providerId="LiveId" clId="{559E99A4-7663-4329-AD66-B723B2FE766D}" dt="2026-04-15T01:25:19.553" v="1689" actId="2696"/>
        <pc:sldMkLst>
          <pc:docMk/>
          <pc:sldMk cId="943737439" sldId="286"/>
        </pc:sldMkLst>
        <pc:picChg chg="add mod">
          <ac:chgData name="hamid ghazvini" userId="1bbb9b6cc34e1cfb" providerId="LiveId" clId="{559E99A4-7663-4329-AD66-B723B2FE766D}" dt="2026-04-06T23:42:18.818" v="136" actId="1076"/>
          <ac:picMkLst>
            <pc:docMk/>
            <pc:sldMk cId="943737439" sldId="286"/>
            <ac:picMk id="6" creationId="{3BC64B71-2EFB-FD17-767E-50A6C1EC198C}"/>
          </ac:picMkLst>
        </pc:picChg>
      </pc:sldChg>
      <pc:sldChg chg="addSp delSp modSp new del mod">
        <pc:chgData name="hamid ghazvini" userId="1bbb9b6cc34e1cfb" providerId="LiveId" clId="{559E99A4-7663-4329-AD66-B723B2FE766D}" dt="2026-04-15T01:25:32.846" v="1690" actId="2696"/>
        <pc:sldMkLst>
          <pc:docMk/>
          <pc:sldMk cId="2280669445" sldId="287"/>
        </pc:sldMkLst>
        <pc:picChg chg="add mod">
          <ac:chgData name="hamid ghazvini" userId="1bbb9b6cc34e1cfb" providerId="LiveId" clId="{559E99A4-7663-4329-AD66-B723B2FE766D}" dt="2026-04-06T23:42:57.673" v="141" actId="1076"/>
          <ac:picMkLst>
            <pc:docMk/>
            <pc:sldMk cId="2280669445" sldId="287"/>
            <ac:picMk id="6" creationId="{09F7D669-EF17-6911-5C9F-6DB2A5814053}"/>
          </ac:picMkLst>
        </pc:picChg>
      </pc:sldChg>
      <pc:sldChg chg="addSp delSp modSp new del mod">
        <pc:chgData name="hamid ghazvini" userId="1bbb9b6cc34e1cfb" providerId="LiveId" clId="{559E99A4-7663-4329-AD66-B723B2FE766D}" dt="2026-04-15T01:25:47.005" v="1691" actId="2696"/>
        <pc:sldMkLst>
          <pc:docMk/>
          <pc:sldMk cId="360679314" sldId="288"/>
        </pc:sldMkLst>
        <pc:picChg chg="add mod">
          <ac:chgData name="hamid ghazvini" userId="1bbb9b6cc34e1cfb" providerId="LiveId" clId="{559E99A4-7663-4329-AD66-B723B2FE766D}" dt="2026-04-06T23:43:32.895" v="147" actId="1076"/>
          <ac:picMkLst>
            <pc:docMk/>
            <pc:sldMk cId="360679314" sldId="288"/>
            <ac:picMk id="6" creationId="{F648ADB7-E3F6-A879-B6FA-0DB7EA4B114F}"/>
          </ac:picMkLst>
        </pc:picChg>
      </pc:sldChg>
      <pc:sldChg chg="delSp modSp new mod">
        <pc:chgData name="hamid ghazvini" userId="1bbb9b6cc34e1cfb" providerId="LiveId" clId="{559E99A4-7663-4329-AD66-B723B2FE766D}" dt="2026-04-15T00:25:27.888" v="298" actId="20577"/>
        <pc:sldMkLst>
          <pc:docMk/>
          <pc:sldMk cId="1549863096" sldId="289"/>
        </pc:sldMkLst>
        <pc:spChg chg="del">
          <ac:chgData name="hamid ghazvini" userId="1bbb9b6cc34e1cfb" providerId="LiveId" clId="{559E99A4-7663-4329-AD66-B723B2FE766D}" dt="2026-04-15T00:23:21.956" v="235" actId="21"/>
          <ac:spMkLst>
            <pc:docMk/>
            <pc:sldMk cId="1549863096" sldId="289"/>
            <ac:spMk id="2" creationId="{D28AA4D4-6925-0A53-46FC-5FFACA6E4307}"/>
          </ac:spMkLst>
        </pc:spChg>
        <pc:spChg chg="mod">
          <ac:chgData name="hamid ghazvini" userId="1bbb9b6cc34e1cfb" providerId="LiveId" clId="{559E99A4-7663-4329-AD66-B723B2FE766D}" dt="2026-04-15T00:25:27.888" v="298" actId="20577"/>
          <ac:spMkLst>
            <pc:docMk/>
            <pc:sldMk cId="1549863096" sldId="289"/>
            <ac:spMk id="3" creationId="{27C3DAA4-A19A-25CB-C53F-2248C67125B2}"/>
          </ac:spMkLst>
        </pc:spChg>
      </pc:sldChg>
      <pc:sldChg chg="delSp modSp new mod">
        <pc:chgData name="hamid ghazvini" userId="1bbb9b6cc34e1cfb" providerId="LiveId" clId="{559E99A4-7663-4329-AD66-B723B2FE766D}" dt="2026-04-15T00:27:19.694" v="342" actId="207"/>
        <pc:sldMkLst>
          <pc:docMk/>
          <pc:sldMk cId="1003877018" sldId="290"/>
        </pc:sldMkLst>
        <pc:spChg chg="del">
          <ac:chgData name="hamid ghazvini" userId="1bbb9b6cc34e1cfb" providerId="LiveId" clId="{559E99A4-7663-4329-AD66-B723B2FE766D}" dt="2026-04-15T00:26:02.697" v="301" actId="21"/>
          <ac:spMkLst>
            <pc:docMk/>
            <pc:sldMk cId="1003877018" sldId="290"/>
            <ac:spMk id="2" creationId="{06CF5190-7167-104A-9C4B-10B4442B843F}"/>
          </ac:spMkLst>
        </pc:spChg>
        <pc:spChg chg="mod">
          <ac:chgData name="hamid ghazvini" userId="1bbb9b6cc34e1cfb" providerId="LiveId" clId="{559E99A4-7663-4329-AD66-B723B2FE766D}" dt="2026-04-15T00:27:19.694" v="342" actId="207"/>
          <ac:spMkLst>
            <pc:docMk/>
            <pc:sldMk cId="1003877018" sldId="290"/>
            <ac:spMk id="3" creationId="{13A2F1F7-737B-179B-CA5A-57D07F1DF73F}"/>
          </ac:spMkLst>
        </pc:spChg>
      </pc:sldChg>
      <pc:sldChg chg="delSp modSp new mod">
        <pc:chgData name="hamid ghazvini" userId="1bbb9b6cc34e1cfb" providerId="LiveId" clId="{559E99A4-7663-4329-AD66-B723B2FE766D}" dt="2026-04-15T00:28:58.587" v="350" actId="21"/>
        <pc:sldMkLst>
          <pc:docMk/>
          <pc:sldMk cId="4169027407" sldId="291"/>
        </pc:sldMkLst>
        <pc:spChg chg="del">
          <ac:chgData name="hamid ghazvini" userId="1bbb9b6cc34e1cfb" providerId="LiveId" clId="{559E99A4-7663-4329-AD66-B723B2FE766D}" dt="2026-04-15T00:28:58.587" v="350" actId="21"/>
          <ac:spMkLst>
            <pc:docMk/>
            <pc:sldMk cId="4169027407" sldId="291"/>
            <ac:spMk id="2" creationId="{40864F60-B512-ECD8-BC76-9EB4349721B2}"/>
          </ac:spMkLst>
        </pc:spChg>
        <pc:spChg chg="mod">
          <ac:chgData name="hamid ghazvini" userId="1bbb9b6cc34e1cfb" providerId="LiveId" clId="{559E99A4-7663-4329-AD66-B723B2FE766D}" dt="2026-04-15T00:28:54.968" v="349"/>
          <ac:spMkLst>
            <pc:docMk/>
            <pc:sldMk cId="4169027407" sldId="291"/>
            <ac:spMk id="3" creationId="{8E264540-B1DF-39F9-4EC1-6B9615229C20}"/>
          </ac:spMkLst>
        </pc:spChg>
      </pc:sldChg>
      <pc:sldChg chg="delSp modSp new mod">
        <pc:chgData name="hamid ghazvini" userId="1bbb9b6cc34e1cfb" providerId="LiveId" clId="{559E99A4-7663-4329-AD66-B723B2FE766D}" dt="2026-04-15T00:30:41.738" v="384" actId="20577"/>
        <pc:sldMkLst>
          <pc:docMk/>
          <pc:sldMk cId="1557201532" sldId="292"/>
        </pc:sldMkLst>
        <pc:spChg chg="del">
          <ac:chgData name="hamid ghazvini" userId="1bbb9b6cc34e1cfb" providerId="LiveId" clId="{559E99A4-7663-4329-AD66-B723B2FE766D}" dt="2026-04-15T00:30:03.004" v="352" actId="21"/>
          <ac:spMkLst>
            <pc:docMk/>
            <pc:sldMk cId="1557201532" sldId="292"/>
            <ac:spMk id="2" creationId="{EAE918C1-3332-AFE0-6002-95B703871E75}"/>
          </ac:spMkLst>
        </pc:spChg>
        <pc:spChg chg="mod">
          <ac:chgData name="hamid ghazvini" userId="1bbb9b6cc34e1cfb" providerId="LiveId" clId="{559E99A4-7663-4329-AD66-B723B2FE766D}" dt="2026-04-15T00:30:41.738" v="384" actId="20577"/>
          <ac:spMkLst>
            <pc:docMk/>
            <pc:sldMk cId="1557201532" sldId="292"/>
            <ac:spMk id="3" creationId="{3CD6AED3-C5B4-B15F-64F5-CC4FB8F22A63}"/>
          </ac:spMkLst>
        </pc:spChg>
      </pc:sldChg>
      <pc:sldChg chg="delSp modSp new mod">
        <pc:chgData name="hamid ghazvini" userId="1bbb9b6cc34e1cfb" providerId="LiveId" clId="{559E99A4-7663-4329-AD66-B723B2FE766D}" dt="2026-04-15T00:35:19.148" v="467" actId="20577"/>
        <pc:sldMkLst>
          <pc:docMk/>
          <pc:sldMk cId="4044897438" sldId="293"/>
        </pc:sldMkLst>
        <pc:spChg chg="del">
          <ac:chgData name="hamid ghazvini" userId="1bbb9b6cc34e1cfb" providerId="LiveId" clId="{559E99A4-7663-4329-AD66-B723B2FE766D}" dt="2026-04-15T00:31:40.368" v="387" actId="21"/>
          <ac:spMkLst>
            <pc:docMk/>
            <pc:sldMk cId="4044897438" sldId="293"/>
            <ac:spMk id="2" creationId="{34DC765E-42CA-B608-E56C-7845AD03ABDC}"/>
          </ac:spMkLst>
        </pc:spChg>
        <pc:spChg chg="mod">
          <ac:chgData name="hamid ghazvini" userId="1bbb9b6cc34e1cfb" providerId="LiveId" clId="{559E99A4-7663-4329-AD66-B723B2FE766D}" dt="2026-04-15T00:35:19.148" v="467" actId="20577"/>
          <ac:spMkLst>
            <pc:docMk/>
            <pc:sldMk cId="4044897438" sldId="293"/>
            <ac:spMk id="3" creationId="{45B017CF-871C-852C-B670-1B7ADA8FBE2B}"/>
          </ac:spMkLst>
        </pc:spChg>
      </pc:sldChg>
      <pc:sldChg chg="modSp new mod">
        <pc:chgData name="hamid ghazvini" userId="1bbb9b6cc34e1cfb" providerId="LiveId" clId="{559E99A4-7663-4329-AD66-B723B2FE766D}" dt="2026-04-15T00:38:40.927" v="508" actId="20577"/>
        <pc:sldMkLst>
          <pc:docMk/>
          <pc:sldMk cId="1332810786" sldId="294"/>
        </pc:sldMkLst>
        <pc:spChg chg="mod">
          <ac:chgData name="hamid ghazvini" userId="1bbb9b6cc34e1cfb" providerId="LiveId" clId="{559E99A4-7663-4329-AD66-B723B2FE766D}" dt="2026-04-15T00:37:48.058" v="481" actId="207"/>
          <ac:spMkLst>
            <pc:docMk/>
            <pc:sldMk cId="1332810786" sldId="294"/>
            <ac:spMk id="2" creationId="{DF09EE1D-F763-8FBE-FF33-D3C622D76C80}"/>
          </ac:spMkLst>
        </pc:spChg>
        <pc:spChg chg="mod">
          <ac:chgData name="hamid ghazvini" userId="1bbb9b6cc34e1cfb" providerId="LiveId" clId="{559E99A4-7663-4329-AD66-B723B2FE766D}" dt="2026-04-15T00:38:40.927" v="508" actId="20577"/>
          <ac:spMkLst>
            <pc:docMk/>
            <pc:sldMk cId="1332810786" sldId="294"/>
            <ac:spMk id="3" creationId="{EC5F4634-BB31-9A23-9E6C-07A5A97B4429}"/>
          </ac:spMkLst>
        </pc:spChg>
      </pc:sldChg>
      <pc:sldChg chg="modSp new mod">
        <pc:chgData name="hamid ghazvini" userId="1bbb9b6cc34e1cfb" providerId="LiveId" clId="{559E99A4-7663-4329-AD66-B723B2FE766D}" dt="2026-04-15T00:44:50.332" v="783" actId="20577"/>
        <pc:sldMkLst>
          <pc:docMk/>
          <pc:sldMk cId="1155190362" sldId="295"/>
        </pc:sldMkLst>
        <pc:spChg chg="mod">
          <ac:chgData name="hamid ghazvini" userId="1bbb9b6cc34e1cfb" providerId="LiveId" clId="{559E99A4-7663-4329-AD66-B723B2FE766D}" dt="2026-04-15T00:41:20.084" v="538" actId="207"/>
          <ac:spMkLst>
            <pc:docMk/>
            <pc:sldMk cId="1155190362" sldId="295"/>
            <ac:spMk id="2" creationId="{DB19453E-3FB7-D797-A451-C98BE5429FD3}"/>
          </ac:spMkLst>
        </pc:spChg>
        <pc:spChg chg="mod">
          <ac:chgData name="hamid ghazvini" userId="1bbb9b6cc34e1cfb" providerId="LiveId" clId="{559E99A4-7663-4329-AD66-B723B2FE766D}" dt="2026-04-15T00:44:50.332" v="783" actId="20577"/>
          <ac:spMkLst>
            <pc:docMk/>
            <pc:sldMk cId="1155190362" sldId="295"/>
            <ac:spMk id="3" creationId="{4FBF4571-002B-D446-C63D-232CAE1B9F48}"/>
          </ac:spMkLst>
        </pc:spChg>
      </pc:sldChg>
      <pc:sldChg chg="delSp modSp new mod">
        <pc:chgData name="hamid ghazvini" userId="1bbb9b6cc34e1cfb" providerId="LiveId" clId="{559E99A4-7663-4329-AD66-B723B2FE766D}" dt="2026-04-15T00:48:02.287" v="814" actId="20577"/>
        <pc:sldMkLst>
          <pc:docMk/>
          <pc:sldMk cId="1246215255" sldId="296"/>
        </pc:sldMkLst>
        <pc:spChg chg="del">
          <ac:chgData name="hamid ghazvini" userId="1bbb9b6cc34e1cfb" providerId="LiveId" clId="{559E99A4-7663-4329-AD66-B723B2FE766D}" dt="2026-04-15T00:46:23.336" v="789" actId="21"/>
          <ac:spMkLst>
            <pc:docMk/>
            <pc:sldMk cId="1246215255" sldId="296"/>
            <ac:spMk id="2" creationId="{A4F3AF0A-A2C6-887B-0DA5-C8D2DFEB92F3}"/>
          </ac:spMkLst>
        </pc:spChg>
        <pc:spChg chg="mod">
          <ac:chgData name="hamid ghazvini" userId="1bbb9b6cc34e1cfb" providerId="LiveId" clId="{559E99A4-7663-4329-AD66-B723B2FE766D}" dt="2026-04-15T00:48:02.287" v="814" actId="20577"/>
          <ac:spMkLst>
            <pc:docMk/>
            <pc:sldMk cId="1246215255" sldId="296"/>
            <ac:spMk id="3" creationId="{912B93B5-C3B3-FCBB-EB16-4BF37FAFC584}"/>
          </ac:spMkLst>
        </pc:spChg>
      </pc:sldChg>
      <pc:sldChg chg="delSp modSp new mod">
        <pc:chgData name="hamid ghazvini" userId="1bbb9b6cc34e1cfb" providerId="LiveId" clId="{559E99A4-7663-4329-AD66-B723B2FE766D}" dt="2026-04-15T00:49:08.227" v="843" actId="20577"/>
        <pc:sldMkLst>
          <pc:docMk/>
          <pc:sldMk cId="3555153742" sldId="297"/>
        </pc:sldMkLst>
        <pc:spChg chg="del">
          <ac:chgData name="hamid ghazvini" userId="1bbb9b6cc34e1cfb" providerId="LiveId" clId="{559E99A4-7663-4329-AD66-B723B2FE766D}" dt="2026-04-15T00:48:33.898" v="817" actId="21"/>
          <ac:spMkLst>
            <pc:docMk/>
            <pc:sldMk cId="3555153742" sldId="297"/>
            <ac:spMk id="2" creationId="{5ECFEDF3-CD3E-6556-F87A-A5CB720AE279}"/>
          </ac:spMkLst>
        </pc:spChg>
        <pc:spChg chg="mod">
          <ac:chgData name="hamid ghazvini" userId="1bbb9b6cc34e1cfb" providerId="LiveId" clId="{559E99A4-7663-4329-AD66-B723B2FE766D}" dt="2026-04-15T00:49:08.227" v="843" actId="20577"/>
          <ac:spMkLst>
            <pc:docMk/>
            <pc:sldMk cId="3555153742" sldId="297"/>
            <ac:spMk id="3" creationId="{02314418-1264-843F-5FF6-77ABFCCDB22D}"/>
          </ac:spMkLst>
        </pc:spChg>
      </pc:sldChg>
      <pc:sldChg chg="delSp modSp new mod">
        <pc:chgData name="hamid ghazvini" userId="1bbb9b6cc34e1cfb" providerId="LiveId" clId="{559E99A4-7663-4329-AD66-B723B2FE766D}" dt="2026-04-15T00:53:17.718" v="1114" actId="27636"/>
        <pc:sldMkLst>
          <pc:docMk/>
          <pc:sldMk cId="1118244579" sldId="298"/>
        </pc:sldMkLst>
        <pc:spChg chg="del">
          <ac:chgData name="hamid ghazvini" userId="1bbb9b6cc34e1cfb" providerId="LiveId" clId="{559E99A4-7663-4329-AD66-B723B2FE766D}" dt="2026-04-15T00:51:57.930" v="854" actId="21"/>
          <ac:spMkLst>
            <pc:docMk/>
            <pc:sldMk cId="1118244579" sldId="298"/>
            <ac:spMk id="2" creationId="{E05D48F4-834E-658F-2C7D-CB4ECEE11990}"/>
          </ac:spMkLst>
        </pc:spChg>
        <pc:spChg chg="mod">
          <ac:chgData name="hamid ghazvini" userId="1bbb9b6cc34e1cfb" providerId="LiveId" clId="{559E99A4-7663-4329-AD66-B723B2FE766D}" dt="2026-04-15T00:53:17.718" v="1114" actId="27636"/>
          <ac:spMkLst>
            <pc:docMk/>
            <pc:sldMk cId="1118244579" sldId="298"/>
            <ac:spMk id="3" creationId="{C5BD5A14-9B9C-843C-74A3-8FA161EAA3B5}"/>
          </ac:spMkLst>
        </pc:spChg>
      </pc:sldChg>
      <pc:sldChg chg="delSp modSp new mod">
        <pc:chgData name="hamid ghazvini" userId="1bbb9b6cc34e1cfb" providerId="LiveId" clId="{559E99A4-7663-4329-AD66-B723B2FE766D}" dt="2026-04-15T00:54:39.986" v="1149" actId="20577"/>
        <pc:sldMkLst>
          <pc:docMk/>
          <pc:sldMk cId="2564206399" sldId="299"/>
        </pc:sldMkLst>
        <pc:spChg chg="del">
          <ac:chgData name="hamid ghazvini" userId="1bbb9b6cc34e1cfb" providerId="LiveId" clId="{559E99A4-7663-4329-AD66-B723B2FE766D}" dt="2026-04-15T00:53:52.122" v="1117" actId="21"/>
          <ac:spMkLst>
            <pc:docMk/>
            <pc:sldMk cId="2564206399" sldId="299"/>
            <ac:spMk id="2" creationId="{FE67B3A5-038F-46A6-BAEC-203505270DB8}"/>
          </ac:spMkLst>
        </pc:spChg>
        <pc:spChg chg="mod">
          <ac:chgData name="hamid ghazvini" userId="1bbb9b6cc34e1cfb" providerId="LiveId" clId="{559E99A4-7663-4329-AD66-B723B2FE766D}" dt="2026-04-15T00:54:39.986" v="1149" actId="20577"/>
          <ac:spMkLst>
            <pc:docMk/>
            <pc:sldMk cId="2564206399" sldId="299"/>
            <ac:spMk id="3" creationId="{B7E42E59-8B72-FFF0-D91B-1B1D4AEF78C9}"/>
          </ac:spMkLst>
        </pc:spChg>
      </pc:sldChg>
      <pc:sldChg chg="delSp modSp new mod">
        <pc:chgData name="hamid ghazvini" userId="1bbb9b6cc34e1cfb" providerId="LiveId" clId="{559E99A4-7663-4329-AD66-B723B2FE766D}" dt="2026-04-15T00:57:54.624" v="1229" actId="20577"/>
        <pc:sldMkLst>
          <pc:docMk/>
          <pc:sldMk cId="557800255" sldId="300"/>
        </pc:sldMkLst>
        <pc:spChg chg="del">
          <ac:chgData name="hamid ghazvini" userId="1bbb9b6cc34e1cfb" providerId="LiveId" clId="{559E99A4-7663-4329-AD66-B723B2FE766D}" dt="2026-04-15T00:56:33.093" v="1156" actId="21"/>
          <ac:spMkLst>
            <pc:docMk/>
            <pc:sldMk cId="557800255" sldId="300"/>
            <ac:spMk id="2" creationId="{7153E4F7-CBD7-EDF9-AC56-593D018C3309}"/>
          </ac:spMkLst>
        </pc:spChg>
        <pc:spChg chg="mod">
          <ac:chgData name="hamid ghazvini" userId="1bbb9b6cc34e1cfb" providerId="LiveId" clId="{559E99A4-7663-4329-AD66-B723B2FE766D}" dt="2026-04-15T00:57:54.624" v="1229" actId="20577"/>
          <ac:spMkLst>
            <pc:docMk/>
            <pc:sldMk cId="557800255" sldId="300"/>
            <ac:spMk id="3" creationId="{9EC8EE99-3FB2-158A-75ED-45569F1437E0}"/>
          </ac:spMkLst>
        </pc:spChg>
      </pc:sldChg>
      <pc:sldChg chg="delSp modSp new mod">
        <pc:chgData name="hamid ghazvini" userId="1bbb9b6cc34e1cfb" providerId="LiveId" clId="{559E99A4-7663-4329-AD66-B723B2FE766D}" dt="2026-04-15T01:01:12.821" v="1280" actId="20577"/>
        <pc:sldMkLst>
          <pc:docMk/>
          <pc:sldMk cId="3792054642" sldId="301"/>
        </pc:sldMkLst>
        <pc:spChg chg="del">
          <ac:chgData name="hamid ghazvini" userId="1bbb9b6cc34e1cfb" providerId="LiveId" clId="{559E99A4-7663-4329-AD66-B723B2FE766D}" dt="2026-04-15T01:00:05.012" v="1236" actId="21"/>
          <ac:spMkLst>
            <pc:docMk/>
            <pc:sldMk cId="3792054642" sldId="301"/>
            <ac:spMk id="2" creationId="{432D45F4-5721-7FA0-5590-3C1E46FD03BE}"/>
          </ac:spMkLst>
        </pc:spChg>
        <pc:spChg chg="mod">
          <ac:chgData name="hamid ghazvini" userId="1bbb9b6cc34e1cfb" providerId="LiveId" clId="{559E99A4-7663-4329-AD66-B723B2FE766D}" dt="2026-04-15T01:01:12.821" v="1280" actId="20577"/>
          <ac:spMkLst>
            <pc:docMk/>
            <pc:sldMk cId="3792054642" sldId="301"/>
            <ac:spMk id="3" creationId="{C11E8F91-7059-DED4-B10C-7E0ED47B9032}"/>
          </ac:spMkLst>
        </pc:spChg>
      </pc:sldChg>
      <pc:sldChg chg="delSp modSp new mod">
        <pc:chgData name="hamid ghazvini" userId="1bbb9b6cc34e1cfb" providerId="LiveId" clId="{559E99A4-7663-4329-AD66-B723B2FE766D}" dt="2026-04-15T01:05:51.195" v="1336" actId="20577"/>
        <pc:sldMkLst>
          <pc:docMk/>
          <pc:sldMk cId="1391879633" sldId="302"/>
        </pc:sldMkLst>
        <pc:spChg chg="del">
          <ac:chgData name="hamid ghazvini" userId="1bbb9b6cc34e1cfb" providerId="LiveId" clId="{559E99A4-7663-4329-AD66-B723B2FE766D}" dt="2026-04-15T01:04:55.532" v="1287" actId="21"/>
          <ac:spMkLst>
            <pc:docMk/>
            <pc:sldMk cId="1391879633" sldId="302"/>
            <ac:spMk id="2" creationId="{39DF94D6-7C93-9291-DD2B-55C977E112F9}"/>
          </ac:spMkLst>
        </pc:spChg>
        <pc:spChg chg="mod">
          <ac:chgData name="hamid ghazvini" userId="1bbb9b6cc34e1cfb" providerId="LiveId" clId="{559E99A4-7663-4329-AD66-B723B2FE766D}" dt="2026-04-15T01:05:51.195" v="1336" actId="20577"/>
          <ac:spMkLst>
            <pc:docMk/>
            <pc:sldMk cId="1391879633" sldId="302"/>
            <ac:spMk id="3" creationId="{9540009A-8249-545B-5171-F942985748B8}"/>
          </ac:spMkLst>
        </pc:spChg>
      </pc:sldChg>
      <pc:sldChg chg="delSp modSp new mod">
        <pc:chgData name="hamid ghazvini" userId="1bbb9b6cc34e1cfb" providerId="LiveId" clId="{559E99A4-7663-4329-AD66-B723B2FE766D}" dt="2026-04-15T01:08:52.534" v="1429" actId="20577"/>
        <pc:sldMkLst>
          <pc:docMk/>
          <pc:sldMk cId="2367368814" sldId="303"/>
        </pc:sldMkLst>
        <pc:spChg chg="del">
          <ac:chgData name="hamid ghazvini" userId="1bbb9b6cc34e1cfb" providerId="LiveId" clId="{559E99A4-7663-4329-AD66-B723B2FE766D}" dt="2026-04-15T01:07:58.161" v="1346" actId="21"/>
          <ac:spMkLst>
            <pc:docMk/>
            <pc:sldMk cId="2367368814" sldId="303"/>
            <ac:spMk id="2" creationId="{66CF13B9-7CC8-4454-F1EA-C8ABB254A8F7}"/>
          </ac:spMkLst>
        </pc:spChg>
        <pc:spChg chg="mod">
          <ac:chgData name="hamid ghazvini" userId="1bbb9b6cc34e1cfb" providerId="LiveId" clId="{559E99A4-7663-4329-AD66-B723B2FE766D}" dt="2026-04-15T01:08:52.534" v="1429" actId="20577"/>
          <ac:spMkLst>
            <pc:docMk/>
            <pc:sldMk cId="2367368814" sldId="303"/>
            <ac:spMk id="3" creationId="{D3328683-973A-0A40-A362-2B20D0A1B9F5}"/>
          </ac:spMkLst>
        </pc:spChg>
      </pc:sldChg>
      <pc:sldChg chg="delSp modSp new mod">
        <pc:chgData name="hamid ghazvini" userId="1bbb9b6cc34e1cfb" providerId="LiveId" clId="{559E99A4-7663-4329-AD66-B723B2FE766D}" dt="2026-04-15T01:12:05.565" v="1571" actId="20577"/>
        <pc:sldMkLst>
          <pc:docMk/>
          <pc:sldMk cId="817479938" sldId="304"/>
        </pc:sldMkLst>
        <pc:spChg chg="del">
          <ac:chgData name="hamid ghazvini" userId="1bbb9b6cc34e1cfb" providerId="LiveId" clId="{559E99A4-7663-4329-AD66-B723B2FE766D}" dt="2026-04-15T01:10:48.657" v="1436" actId="21"/>
          <ac:spMkLst>
            <pc:docMk/>
            <pc:sldMk cId="817479938" sldId="304"/>
            <ac:spMk id="2" creationId="{AEA6D88C-78E8-3DED-0D8E-959BE25B71B6}"/>
          </ac:spMkLst>
        </pc:spChg>
        <pc:spChg chg="mod">
          <ac:chgData name="hamid ghazvini" userId="1bbb9b6cc34e1cfb" providerId="LiveId" clId="{559E99A4-7663-4329-AD66-B723B2FE766D}" dt="2026-04-15T01:12:05.565" v="1571" actId="20577"/>
          <ac:spMkLst>
            <pc:docMk/>
            <pc:sldMk cId="817479938" sldId="304"/>
            <ac:spMk id="3" creationId="{F1C29B0B-9C5A-4E0E-7A54-9374952C1226}"/>
          </ac:spMkLst>
        </pc:spChg>
      </pc:sldChg>
      <pc:sldChg chg="delSp modSp new mod">
        <pc:chgData name="hamid ghazvini" userId="1bbb9b6cc34e1cfb" providerId="LiveId" clId="{559E99A4-7663-4329-AD66-B723B2FE766D}" dt="2026-04-15T01:14:31.191" v="1587" actId="207"/>
        <pc:sldMkLst>
          <pc:docMk/>
          <pc:sldMk cId="1466305768" sldId="305"/>
        </pc:sldMkLst>
        <pc:spChg chg="del">
          <ac:chgData name="hamid ghazvini" userId="1bbb9b6cc34e1cfb" providerId="LiveId" clId="{559E99A4-7663-4329-AD66-B723B2FE766D}" dt="2026-04-15T01:14:11.754" v="1577" actId="21"/>
          <ac:spMkLst>
            <pc:docMk/>
            <pc:sldMk cId="1466305768" sldId="305"/>
            <ac:spMk id="2" creationId="{7E9545C8-465F-EE54-A9E8-9D55551D4CFA}"/>
          </ac:spMkLst>
        </pc:spChg>
        <pc:spChg chg="mod">
          <ac:chgData name="hamid ghazvini" userId="1bbb9b6cc34e1cfb" providerId="LiveId" clId="{559E99A4-7663-4329-AD66-B723B2FE766D}" dt="2026-04-15T01:14:31.191" v="1587" actId="207"/>
          <ac:spMkLst>
            <pc:docMk/>
            <pc:sldMk cId="1466305768" sldId="305"/>
            <ac:spMk id="3" creationId="{8F53AF48-F463-2D40-F462-7490F7710AAF}"/>
          </ac:spMkLst>
        </pc:spChg>
      </pc:sldChg>
      <pc:sldChg chg="delSp modSp new mod ord">
        <pc:chgData name="hamid ghazvini" userId="1bbb9b6cc34e1cfb" providerId="LiveId" clId="{559E99A4-7663-4329-AD66-B723B2FE766D}" dt="2026-04-15T01:17:39.903" v="1670" actId="20577"/>
        <pc:sldMkLst>
          <pc:docMk/>
          <pc:sldMk cId="1132238584" sldId="306"/>
        </pc:sldMkLst>
        <pc:spChg chg="del">
          <ac:chgData name="hamid ghazvini" userId="1bbb9b6cc34e1cfb" providerId="LiveId" clId="{559E99A4-7663-4329-AD66-B723B2FE766D}" dt="2026-04-15T01:16:26.819" v="1594" actId="21"/>
          <ac:spMkLst>
            <pc:docMk/>
            <pc:sldMk cId="1132238584" sldId="306"/>
            <ac:spMk id="2" creationId="{C771E1B9-D47F-41E6-D3D1-79528B96F69B}"/>
          </ac:spMkLst>
        </pc:spChg>
        <pc:spChg chg="mod">
          <ac:chgData name="hamid ghazvini" userId="1bbb9b6cc34e1cfb" providerId="LiveId" clId="{559E99A4-7663-4329-AD66-B723B2FE766D}" dt="2026-04-15T01:17:39.903" v="1670" actId="20577"/>
          <ac:spMkLst>
            <pc:docMk/>
            <pc:sldMk cId="1132238584" sldId="306"/>
            <ac:spMk id="3" creationId="{16F06F8B-191C-FEB5-381C-648643CF3F4E}"/>
          </ac:spMkLst>
        </pc:spChg>
      </pc:sldChg>
      <pc:sldChg chg="new del">
        <pc:chgData name="hamid ghazvini" userId="1bbb9b6cc34e1cfb" providerId="LiveId" clId="{559E99A4-7663-4329-AD66-B723B2FE766D}" dt="2026-04-15T01:28:54.763" v="1692" actId="2696"/>
        <pc:sldMkLst>
          <pc:docMk/>
          <pc:sldMk cId="2173604305" sldId="307"/>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4/14/2026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4/14/2026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4/14/2026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4/14/2026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4/14/2026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4/14/2026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4/14/2026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4/14/2026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4/14/2026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4/14/2026</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4/14/2026</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4/14/2026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220C30F-CB94-3FB0-0163-83F8A1AA87AC}"/>
              </a:ext>
            </a:extLst>
          </p:cNvPr>
          <p:cNvPicPr>
            <a:picLocks noChangeAspect="1"/>
          </p:cNvPicPr>
          <p:nvPr/>
        </p:nvPicPr>
        <p:blipFill>
          <a:blip r:embed="rId2">
            <a:extLst>
              <a:ext uri="{28A0092B-C50C-407E-A947-70E740481C1C}">
                <a14:useLocalDpi xmlns:a14="http://schemas.microsoft.com/office/drawing/2010/main" val="0"/>
              </a:ext>
            </a:extLst>
          </a:blip>
          <a:srcRect t="10327" b="42733"/>
          <a:stretch>
            <a:fillRect/>
          </a:stretch>
        </p:blipFill>
        <p:spPr>
          <a:xfrm>
            <a:off x="15" y="10"/>
            <a:ext cx="12191985" cy="4578340"/>
          </a:xfrm>
          <a:prstGeom prst="rect">
            <a:avLst/>
          </a:prstGeom>
          <a:noFill/>
        </p:spPr>
      </p:pic>
      <p:sp>
        <p:nvSpPr>
          <p:cNvPr id="2" name="Title 1">
            <a:extLst>
              <a:ext uri="{FF2B5EF4-FFF2-40B4-BE49-F238E27FC236}">
                <a16:creationId xmlns:a16="http://schemas.microsoft.com/office/drawing/2014/main" id="{78FD68DA-43BA-4508-8DE2-BA9BB7B2FA5B}"/>
              </a:ext>
            </a:extLst>
          </p:cNvPr>
          <p:cNvSpPr>
            <a:spLocks noGrp="1"/>
          </p:cNvSpPr>
          <p:nvPr>
            <p:ph type="title"/>
          </p:nvPr>
        </p:nvSpPr>
        <p:spPr>
          <a:xfrm>
            <a:off x="1097279" y="4799362"/>
            <a:ext cx="10113645" cy="743682"/>
          </a:xfrm>
        </p:spPr>
        <p:txBody>
          <a:bodyPr anchor="b">
            <a:normAutofit/>
          </a:bodyPr>
          <a:lstStyle/>
          <a:p>
            <a:r>
              <a:rPr lang="en-US" dirty="0"/>
              <a:t>Massage Techniques 6</a:t>
            </a:r>
          </a:p>
        </p:txBody>
      </p:sp>
      <p:sp>
        <p:nvSpPr>
          <p:cNvPr id="3" name="Subtitle 2">
            <a:extLst>
              <a:ext uri="{FF2B5EF4-FFF2-40B4-BE49-F238E27FC236}">
                <a16:creationId xmlns:a16="http://schemas.microsoft.com/office/drawing/2014/main" id="{A8E9CFF2-3777-4FF4-A759-8491175B0B7C}"/>
              </a:ext>
            </a:extLst>
          </p:cNvPr>
          <p:cNvSpPr>
            <a:spLocks noGrp="1"/>
          </p:cNvSpPr>
          <p:nvPr>
            <p:ph type="body" sz="half" idx="2"/>
          </p:nvPr>
        </p:nvSpPr>
        <p:spPr>
          <a:xfrm>
            <a:off x="1097279" y="5715000"/>
            <a:ext cx="10113264" cy="609600"/>
          </a:xfrm>
        </p:spPr>
        <p:txBody>
          <a:bodyPr>
            <a:normAutofit/>
          </a:bodyPr>
          <a:lstStyle/>
          <a:p>
            <a:r>
              <a:rPr lang="en-US" dirty="0"/>
              <a:t>The Vertebral Column</a:t>
            </a:r>
          </a:p>
        </p:txBody>
      </p:sp>
    </p:spTree>
    <p:extLst>
      <p:ext uri="{BB962C8B-B14F-4D97-AF65-F5344CB8AC3E}">
        <p14:creationId xmlns:p14="http://schemas.microsoft.com/office/powerpoint/2010/main" val="4043737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46EC8-3840-DF38-288E-E47FA9295474}"/>
              </a:ext>
            </a:extLst>
          </p:cNvPr>
          <p:cNvSpPr>
            <a:spLocks noGrp="1"/>
          </p:cNvSpPr>
          <p:nvPr>
            <p:ph type="title"/>
          </p:nvPr>
        </p:nvSpPr>
        <p:spPr/>
        <p:txBody>
          <a:bodyPr/>
          <a:lstStyle/>
          <a:p>
            <a:r>
              <a:rPr lang="en-CA" sz="3200" dirty="0">
                <a:solidFill>
                  <a:srgbClr val="AE3D1E"/>
                </a:solidFill>
              </a:rPr>
              <a:t>The Vertebral Column</a:t>
            </a:r>
            <a:br>
              <a:rPr lang="en-CA" dirty="0"/>
            </a:br>
            <a:endParaRPr lang="en-CA" dirty="0"/>
          </a:p>
        </p:txBody>
      </p:sp>
      <p:sp>
        <p:nvSpPr>
          <p:cNvPr id="3" name="Content Placeholder 2">
            <a:extLst>
              <a:ext uri="{FF2B5EF4-FFF2-40B4-BE49-F238E27FC236}">
                <a16:creationId xmlns:a16="http://schemas.microsoft.com/office/drawing/2014/main" id="{425E1978-A83B-2FC9-E6C5-8FBB4AD30710}"/>
              </a:ext>
            </a:extLst>
          </p:cNvPr>
          <p:cNvSpPr>
            <a:spLocks noGrp="1"/>
          </p:cNvSpPr>
          <p:nvPr>
            <p:ph idx="1"/>
          </p:nvPr>
        </p:nvSpPr>
        <p:spPr>
          <a:xfrm>
            <a:off x="1097280" y="2108201"/>
            <a:ext cx="4998720" cy="3760891"/>
          </a:xfrm>
        </p:spPr>
        <p:txBody>
          <a:bodyPr/>
          <a:lstStyle/>
          <a:p>
            <a:r>
              <a:rPr lang="en-US" dirty="0"/>
              <a:t>The spinal column is a long bunch of bones.</a:t>
            </a:r>
          </a:p>
          <a:p>
            <a:r>
              <a:rPr lang="en-US" dirty="0"/>
              <a:t> The head sits on the top, and you sit on the </a:t>
            </a:r>
            <a:r>
              <a:rPr lang="en-CA" dirty="0"/>
              <a:t>bottom.</a:t>
            </a:r>
          </a:p>
        </p:txBody>
      </p:sp>
      <p:pic>
        <p:nvPicPr>
          <p:cNvPr id="5" name="Picture 4">
            <a:extLst>
              <a:ext uri="{FF2B5EF4-FFF2-40B4-BE49-F238E27FC236}">
                <a16:creationId xmlns:a16="http://schemas.microsoft.com/office/drawing/2014/main" id="{719EFBC7-7DAF-B000-6523-3D42A90DF500}"/>
              </a:ext>
            </a:extLst>
          </p:cNvPr>
          <p:cNvPicPr>
            <a:picLocks noChangeAspect="1"/>
          </p:cNvPicPr>
          <p:nvPr/>
        </p:nvPicPr>
        <p:blipFill>
          <a:blip r:embed="rId2"/>
          <a:stretch>
            <a:fillRect/>
          </a:stretch>
        </p:blipFill>
        <p:spPr>
          <a:xfrm>
            <a:off x="6889224" y="2112065"/>
            <a:ext cx="3932903" cy="2633870"/>
          </a:xfrm>
          <a:prstGeom prst="rect">
            <a:avLst/>
          </a:prstGeom>
        </p:spPr>
      </p:pic>
    </p:spTree>
    <p:extLst>
      <p:ext uri="{BB962C8B-B14F-4D97-AF65-F5344CB8AC3E}">
        <p14:creationId xmlns:p14="http://schemas.microsoft.com/office/powerpoint/2010/main" val="2574230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403A-A7D0-74D2-5B43-2C6A9D465811}"/>
              </a:ext>
            </a:extLst>
          </p:cNvPr>
          <p:cNvSpPr>
            <a:spLocks noGrp="1"/>
          </p:cNvSpPr>
          <p:nvPr>
            <p:ph type="title"/>
          </p:nvPr>
        </p:nvSpPr>
        <p:spPr/>
        <p:txBody>
          <a:bodyPr>
            <a:normAutofit/>
          </a:bodyPr>
          <a:lstStyle/>
          <a:p>
            <a:r>
              <a:rPr lang="en-CA" sz="3200" dirty="0">
                <a:solidFill>
                  <a:srgbClr val="AE3D1E"/>
                </a:solidFill>
              </a:rPr>
              <a:t>Overview of the Region</a:t>
            </a:r>
          </a:p>
        </p:txBody>
      </p:sp>
      <p:sp>
        <p:nvSpPr>
          <p:cNvPr id="3" name="Content Placeholder 2">
            <a:extLst>
              <a:ext uri="{FF2B5EF4-FFF2-40B4-BE49-F238E27FC236}">
                <a16:creationId xmlns:a16="http://schemas.microsoft.com/office/drawing/2014/main" id="{2D300312-4C7C-D92F-96E1-61703BAD0159}"/>
              </a:ext>
            </a:extLst>
          </p:cNvPr>
          <p:cNvSpPr>
            <a:spLocks noGrp="1"/>
          </p:cNvSpPr>
          <p:nvPr>
            <p:ph idx="1"/>
          </p:nvPr>
        </p:nvSpPr>
        <p:spPr/>
        <p:txBody>
          <a:bodyPr>
            <a:normAutofit/>
          </a:bodyPr>
          <a:lstStyle/>
          <a:p>
            <a:r>
              <a:rPr lang="en-US" dirty="0"/>
              <a:t>The vertebral column, or spine, is divided into five regions:</a:t>
            </a:r>
          </a:p>
          <a:p>
            <a:r>
              <a:rPr lang="en-US" dirty="0"/>
              <a:t>The cervical spine, with seven vertebrae (C1 through C7)</a:t>
            </a:r>
          </a:p>
          <a:p>
            <a:r>
              <a:rPr lang="en-US" dirty="0"/>
              <a:t>The thoracic spine, with twelve vertebrae and attached ribs (T1 through T12)</a:t>
            </a:r>
          </a:p>
          <a:p>
            <a:r>
              <a:rPr lang="en-US" dirty="0"/>
              <a:t>The lumbar spine, with five vertebrae (L1 through L5)</a:t>
            </a:r>
          </a:p>
          <a:p>
            <a:r>
              <a:rPr lang="en-US" dirty="0"/>
              <a:t>The sacrum, with five fused vertebrae. The coccyx, usually consisting of four vertebrae</a:t>
            </a:r>
          </a:p>
          <a:p>
            <a:r>
              <a:rPr lang="en-US" dirty="0"/>
              <a:t>Though similar in basic structure and function, the vertebrae vary considerably in size and shape in the different regions, the cervical vertebrae being the smallest and the lumbar vertebrae being the largest.</a:t>
            </a:r>
            <a:endParaRPr lang="en-CA" dirty="0"/>
          </a:p>
        </p:txBody>
      </p:sp>
    </p:spTree>
    <p:extLst>
      <p:ext uri="{BB962C8B-B14F-4D97-AF65-F5344CB8AC3E}">
        <p14:creationId xmlns:p14="http://schemas.microsoft.com/office/powerpoint/2010/main" val="3240131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F5E4579-48FB-084B-E09C-303898095948}"/>
              </a:ext>
            </a:extLst>
          </p:cNvPr>
          <p:cNvPicPr>
            <a:picLocks noChangeAspect="1"/>
          </p:cNvPicPr>
          <p:nvPr/>
        </p:nvPicPr>
        <p:blipFill>
          <a:blip r:embed="rId2"/>
          <a:stretch>
            <a:fillRect/>
          </a:stretch>
        </p:blipFill>
        <p:spPr>
          <a:xfrm>
            <a:off x="5458984" y="1363709"/>
            <a:ext cx="5928344" cy="4192936"/>
          </a:xfrm>
          <a:prstGeom prst="rect">
            <a:avLst/>
          </a:prstGeom>
          <a:noFill/>
        </p:spPr>
      </p:pic>
      <p:sp>
        <p:nvSpPr>
          <p:cNvPr id="12" name="Text Placeholder 3">
            <a:extLst>
              <a:ext uri="{FF2B5EF4-FFF2-40B4-BE49-F238E27FC236}">
                <a16:creationId xmlns:a16="http://schemas.microsoft.com/office/drawing/2014/main" id="{9E398C0E-05CE-A1D1-E2BE-9452952264BB}"/>
              </a:ext>
            </a:extLst>
          </p:cNvPr>
          <p:cNvSpPr>
            <a:spLocks noGrp="1"/>
          </p:cNvSpPr>
          <p:nvPr>
            <p:ph type="body" sz="half" idx="2"/>
          </p:nvPr>
        </p:nvSpPr>
        <p:spPr>
          <a:xfrm>
            <a:off x="643465" y="3043050"/>
            <a:ext cx="3517567" cy="3064505"/>
          </a:xfrm>
        </p:spPr>
        <p:txBody>
          <a:bodyPr/>
          <a:lstStyle/>
          <a:p>
            <a:r>
              <a:rPr lang="en-US" dirty="0"/>
              <a:t>Skeletal features of the back</a:t>
            </a:r>
          </a:p>
        </p:txBody>
      </p:sp>
    </p:spTree>
    <p:extLst>
      <p:ext uri="{BB962C8B-B14F-4D97-AF65-F5344CB8AC3E}">
        <p14:creationId xmlns:p14="http://schemas.microsoft.com/office/powerpoint/2010/main" val="10762343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6360956-748E-B190-70E6-64653ED2051F}"/>
              </a:ext>
            </a:extLst>
          </p:cNvPr>
          <p:cNvSpPr>
            <a:spLocks noGrp="1"/>
          </p:cNvSpPr>
          <p:nvPr>
            <p:ph type="body" sz="half" idx="2"/>
          </p:nvPr>
        </p:nvSpPr>
        <p:spPr/>
        <p:txBody>
          <a:bodyPr/>
          <a:lstStyle/>
          <a:p>
            <a:r>
              <a:rPr lang="en-CA" dirty="0"/>
              <a:t>Muscles of the back</a:t>
            </a:r>
          </a:p>
        </p:txBody>
      </p:sp>
      <p:pic>
        <p:nvPicPr>
          <p:cNvPr id="6" name="Picture 5">
            <a:extLst>
              <a:ext uri="{FF2B5EF4-FFF2-40B4-BE49-F238E27FC236}">
                <a16:creationId xmlns:a16="http://schemas.microsoft.com/office/drawing/2014/main" id="{BD47D1F6-F685-340A-52C3-35076CF0724F}"/>
              </a:ext>
            </a:extLst>
          </p:cNvPr>
          <p:cNvPicPr>
            <a:picLocks noChangeAspect="1"/>
          </p:cNvPicPr>
          <p:nvPr/>
        </p:nvPicPr>
        <p:blipFill>
          <a:blip r:embed="rId2"/>
          <a:stretch>
            <a:fillRect/>
          </a:stretch>
        </p:blipFill>
        <p:spPr>
          <a:xfrm>
            <a:off x="5343143" y="1361661"/>
            <a:ext cx="5860026" cy="4134678"/>
          </a:xfrm>
          <a:prstGeom prst="rect">
            <a:avLst/>
          </a:prstGeom>
        </p:spPr>
      </p:pic>
    </p:spTree>
    <p:extLst>
      <p:ext uri="{BB962C8B-B14F-4D97-AF65-F5344CB8AC3E}">
        <p14:creationId xmlns:p14="http://schemas.microsoft.com/office/powerpoint/2010/main" val="26366045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4DEF8-911F-AA38-4B75-36C60EB1DC04}"/>
              </a:ext>
            </a:extLst>
          </p:cNvPr>
          <p:cNvSpPr>
            <a:spLocks noGrp="1"/>
          </p:cNvSpPr>
          <p:nvPr>
            <p:ph type="title"/>
          </p:nvPr>
        </p:nvSpPr>
        <p:spPr/>
        <p:txBody>
          <a:bodyPr/>
          <a:lstStyle/>
          <a:p>
            <a:endParaRPr lang="en-CA"/>
          </a:p>
        </p:txBody>
      </p:sp>
      <p:sp>
        <p:nvSpPr>
          <p:cNvPr id="4" name="Text Placeholder 3">
            <a:extLst>
              <a:ext uri="{FF2B5EF4-FFF2-40B4-BE49-F238E27FC236}">
                <a16:creationId xmlns:a16="http://schemas.microsoft.com/office/drawing/2014/main" id="{8DC5BAEE-21BA-383D-6058-21ADEE796892}"/>
              </a:ext>
            </a:extLst>
          </p:cNvPr>
          <p:cNvSpPr>
            <a:spLocks noGrp="1"/>
          </p:cNvSpPr>
          <p:nvPr>
            <p:ph type="body" sz="half" idx="2"/>
          </p:nvPr>
        </p:nvSpPr>
        <p:spPr/>
        <p:txBody>
          <a:bodyPr/>
          <a:lstStyle/>
          <a:p>
            <a:endParaRPr lang="en-CA"/>
          </a:p>
        </p:txBody>
      </p:sp>
      <p:pic>
        <p:nvPicPr>
          <p:cNvPr id="6" name="Picture 5">
            <a:extLst>
              <a:ext uri="{FF2B5EF4-FFF2-40B4-BE49-F238E27FC236}">
                <a16:creationId xmlns:a16="http://schemas.microsoft.com/office/drawing/2014/main" id="{DBEC4923-9876-2B1B-3C9A-F8EBC4B2EEBB}"/>
              </a:ext>
            </a:extLst>
          </p:cNvPr>
          <p:cNvPicPr>
            <a:picLocks noChangeAspect="1"/>
          </p:cNvPicPr>
          <p:nvPr/>
        </p:nvPicPr>
        <p:blipFill>
          <a:blip r:embed="rId2"/>
          <a:stretch>
            <a:fillRect/>
          </a:stretch>
        </p:blipFill>
        <p:spPr>
          <a:xfrm>
            <a:off x="5484227" y="1431235"/>
            <a:ext cx="5860026" cy="3995530"/>
          </a:xfrm>
          <a:prstGeom prst="rect">
            <a:avLst/>
          </a:prstGeom>
        </p:spPr>
      </p:pic>
    </p:spTree>
    <p:extLst>
      <p:ext uri="{BB962C8B-B14F-4D97-AF65-F5344CB8AC3E}">
        <p14:creationId xmlns:p14="http://schemas.microsoft.com/office/powerpoint/2010/main" val="3740787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3C6344-1629-CBAF-E504-161738F8CDB9}"/>
              </a:ext>
            </a:extLst>
          </p:cNvPr>
          <p:cNvSpPr>
            <a:spLocks noGrp="1"/>
          </p:cNvSpPr>
          <p:nvPr>
            <p:ph idx="1"/>
          </p:nvPr>
        </p:nvSpPr>
        <p:spPr/>
        <p:txBody>
          <a:bodyPr>
            <a:normAutofit/>
          </a:bodyPr>
          <a:lstStyle/>
          <a:p>
            <a:r>
              <a:rPr lang="en-US" dirty="0"/>
              <a:t>At birth the spine has a single posterior curvature forming the </a:t>
            </a:r>
            <a:r>
              <a:rPr lang="en-US"/>
              <a:t>typical • </a:t>
            </a:r>
            <a:r>
              <a:rPr lang="en-US" dirty="0"/>
              <a:t>shape of the newborn infant. As the child begins to hold the head erect, sit up, and learn to stand, additional spinal curvatures develop. The five regions of the adult spine include four normal curvatures. The cervical and lumbar regions have an anterior curvature while the thoracic, sacral, and coccygeal regions retain their original posterior curvature. Excessive increases or decreases in these curves (</a:t>
            </a:r>
            <a:r>
              <a:rPr lang="en-US" b="1" dirty="0"/>
              <a:t>kyphosis, lordosis</a:t>
            </a:r>
            <a:r>
              <a:rPr lang="en-US" dirty="0"/>
              <a:t>) threaten postural integrity, and their restoration and maintenance is one of the aims of </a:t>
            </a:r>
            <a:r>
              <a:rPr lang="en-US" dirty="0" err="1"/>
              <a:t>posturally</a:t>
            </a:r>
            <a:r>
              <a:rPr lang="en-US" dirty="0"/>
              <a:t> oriented bodywork.</a:t>
            </a:r>
          </a:p>
          <a:p>
            <a:r>
              <a:rPr lang="en-US" dirty="0"/>
              <a:t>There are two types of joints between most of the vertebrae of the spine: Cartilaginous joints between the broad vertebral body of adjoining vertebrae, comprised of fibrocartilage surrounding a gel-filled disk that supports most of the weight Synovial facet joints between articular processes that guide most of the movement.</a:t>
            </a:r>
            <a:endParaRPr lang="en-CA" dirty="0"/>
          </a:p>
        </p:txBody>
      </p:sp>
    </p:spTree>
    <p:extLst>
      <p:ext uri="{BB962C8B-B14F-4D97-AF65-F5344CB8AC3E}">
        <p14:creationId xmlns:p14="http://schemas.microsoft.com/office/powerpoint/2010/main" val="31111085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684CF1-6911-6896-B41C-9C1862847C03}"/>
              </a:ext>
            </a:extLst>
          </p:cNvPr>
          <p:cNvSpPr>
            <a:spLocks noGrp="1"/>
          </p:cNvSpPr>
          <p:nvPr>
            <p:ph idx="1"/>
          </p:nvPr>
        </p:nvSpPr>
        <p:spPr/>
        <p:txBody>
          <a:bodyPr>
            <a:normAutofit/>
          </a:bodyPr>
          <a:lstStyle/>
          <a:p>
            <a:r>
              <a:rPr lang="en-US" dirty="0"/>
              <a:t>There are two facet joints on each side, articulating with the facets of the two adjoining vertebrae. In addition, the thoracic vertebrae also articulate with the ribs and accordingly have facets for those joints. These joints and the variations in shape between vertebrae of different regions determine the type and range of movement of the spine. These movements are:</a:t>
            </a:r>
          </a:p>
          <a:p>
            <a:r>
              <a:rPr lang="en-CA" dirty="0"/>
              <a:t> Anterior flexion</a:t>
            </a:r>
          </a:p>
          <a:p>
            <a:r>
              <a:rPr lang="en-CA" dirty="0"/>
              <a:t> </a:t>
            </a:r>
            <a:r>
              <a:rPr lang="en-US" dirty="0"/>
              <a:t>Lateral flexion (sometimes called lateral bending)</a:t>
            </a:r>
          </a:p>
          <a:p>
            <a:r>
              <a:rPr lang="en-US" dirty="0"/>
              <a:t> </a:t>
            </a:r>
            <a:r>
              <a:rPr lang="en-CA" dirty="0"/>
              <a:t>Extension (and hyperextension)</a:t>
            </a:r>
          </a:p>
          <a:p>
            <a:r>
              <a:rPr lang="en-CA" dirty="0"/>
              <a:t> Rotation</a:t>
            </a:r>
          </a:p>
        </p:txBody>
      </p:sp>
    </p:spTree>
    <p:extLst>
      <p:ext uri="{BB962C8B-B14F-4D97-AF65-F5344CB8AC3E}">
        <p14:creationId xmlns:p14="http://schemas.microsoft.com/office/powerpoint/2010/main" val="2038521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19499B-E9BF-A7B6-5C66-61E43EDCD4E9}"/>
              </a:ext>
            </a:extLst>
          </p:cNvPr>
          <p:cNvSpPr>
            <a:spLocks noGrp="1"/>
          </p:cNvSpPr>
          <p:nvPr>
            <p:ph idx="1"/>
          </p:nvPr>
        </p:nvSpPr>
        <p:spPr/>
        <p:txBody>
          <a:bodyPr/>
          <a:lstStyle/>
          <a:p>
            <a:r>
              <a:rPr lang="en-US" dirty="0"/>
              <a:t>The cervical region is the only one capable of the full range of spinal movement. All other regions are limited in one or more movements. The spinous processes of the thoracic vertebrae are angled sharply in an inferior direction and prevent hyperextension of this region in most individuals. The planes of the articular facets of the lumbar region are nearly vertical and thus limit rotation. </a:t>
            </a:r>
          </a:p>
          <a:p>
            <a:r>
              <a:rPr lang="en-US" dirty="0"/>
              <a:t>Since the vertebrae are usually fused in the sacrum and coccyx by eighteen to thirty years of age (and for all practical purposes much earlier), there is no movement possible within those regions, although they do move relative to adjoining regions. Note that the coccyx is joined to the sacrum by ligaments,  and can move in relation to it in response to pressure.</a:t>
            </a:r>
            <a:endParaRPr lang="en-CA" dirty="0"/>
          </a:p>
          <a:p>
            <a:endParaRPr lang="en-CA" dirty="0"/>
          </a:p>
        </p:txBody>
      </p:sp>
    </p:spTree>
    <p:extLst>
      <p:ext uri="{BB962C8B-B14F-4D97-AF65-F5344CB8AC3E}">
        <p14:creationId xmlns:p14="http://schemas.microsoft.com/office/powerpoint/2010/main" val="1615575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C3DAA4-A19A-25CB-C53F-2248C67125B2}"/>
              </a:ext>
            </a:extLst>
          </p:cNvPr>
          <p:cNvSpPr>
            <a:spLocks noGrp="1"/>
          </p:cNvSpPr>
          <p:nvPr>
            <p:ph idx="1"/>
          </p:nvPr>
        </p:nvSpPr>
        <p:spPr/>
        <p:txBody>
          <a:bodyPr>
            <a:normAutofit fontScale="85000" lnSpcReduction="10000"/>
          </a:bodyPr>
          <a:lstStyle/>
          <a:p>
            <a:r>
              <a:rPr lang="en-CA" b="1" i="1" dirty="0"/>
              <a:t>Comment</a:t>
            </a:r>
          </a:p>
          <a:p>
            <a:r>
              <a:rPr lang="en-US" dirty="0"/>
              <a:t>The directional terms </a:t>
            </a:r>
            <a:r>
              <a:rPr lang="en-US" b="1" dirty="0"/>
              <a:t>cephalad• </a:t>
            </a:r>
            <a:r>
              <a:rPr lang="en-US" dirty="0"/>
              <a:t>(toward the head) and </a:t>
            </a:r>
            <a:r>
              <a:rPr lang="en-US" b="1" dirty="0"/>
              <a:t>caudad• </a:t>
            </a:r>
            <a:r>
              <a:rPr lang="en-US" dirty="0"/>
              <a:t>(toward the tail, i.e., coccyx) are</a:t>
            </a:r>
          </a:p>
          <a:p>
            <a:r>
              <a:rPr lang="en-CA" dirty="0"/>
              <a:t>used in this lecture.</a:t>
            </a:r>
          </a:p>
          <a:p>
            <a:r>
              <a:rPr lang="en-US" b="1" dirty="0"/>
              <a:t>Etymology </a:t>
            </a:r>
            <a:r>
              <a:rPr lang="en-US" dirty="0"/>
              <a:t>Greek </a:t>
            </a:r>
            <a:r>
              <a:rPr lang="en-US" dirty="0" err="1"/>
              <a:t>kephal</a:t>
            </a:r>
            <a:r>
              <a:rPr lang="en-US" dirty="0"/>
              <a:t>, head, Latin cauda, tail</a:t>
            </a:r>
          </a:p>
          <a:p>
            <a:r>
              <a:rPr lang="en-US" dirty="0"/>
              <a:t>It is helpful to do some general work on the back before treating specific areas in order to stimulate local blood</a:t>
            </a:r>
          </a:p>
          <a:p>
            <a:r>
              <a:rPr lang="en-US" dirty="0"/>
              <a:t>flow and relax the superficial musculature. This may include effleurage, petrissage, kneading, and percussion, but</a:t>
            </a:r>
          </a:p>
          <a:p>
            <a:r>
              <a:rPr lang="en-US" dirty="0"/>
              <a:t>be careful not to use excessive lubrication, as it will hinder work in specific areas afterwards. One helpful technique</a:t>
            </a:r>
          </a:p>
          <a:p>
            <a:r>
              <a:rPr lang="en-US" dirty="0"/>
              <a:t>for preparatory treatment of the back is myofascial stretching.</a:t>
            </a:r>
            <a:endParaRPr lang="en-CA" dirty="0"/>
          </a:p>
        </p:txBody>
      </p:sp>
    </p:spTree>
    <p:extLst>
      <p:ext uri="{BB962C8B-B14F-4D97-AF65-F5344CB8AC3E}">
        <p14:creationId xmlns:p14="http://schemas.microsoft.com/office/powerpoint/2010/main" val="15498630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A2F1F7-737B-179B-CA5A-57D07F1DF73F}"/>
              </a:ext>
            </a:extLst>
          </p:cNvPr>
          <p:cNvSpPr>
            <a:spLocks noGrp="1"/>
          </p:cNvSpPr>
          <p:nvPr>
            <p:ph idx="1"/>
          </p:nvPr>
        </p:nvSpPr>
        <p:spPr/>
        <p:txBody>
          <a:bodyPr>
            <a:normAutofit/>
          </a:bodyPr>
          <a:lstStyle/>
          <a:p>
            <a:r>
              <a:rPr lang="en-CA" b="1" dirty="0">
                <a:solidFill>
                  <a:srgbClr val="AE3D1E"/>
                </a:solidFill>
              </a:rPr>
              <a:t>Manual Therapy</a:t>
            </a:r>
          </a:p>
          <a:p>
            <a:r>
              <a:rPr lang="en-US" b="1" i="1" dirty="0"/>
              <a:t>Myofascial Stretching for the Back</a:t>
            </a:r>
          </a:p>
          <a:p>
            <a:r>
              <a:rPr lang="en-CA" dirty="0"/>
              <a:t>The client lies prone. </a:t>
            </a:r>
            <a:r>
              <a:rPr lang="en-US" dirty="0"/>
              <a:t>The therapist stands beside the client at the torso. Place the hand nearest the client's head flat on the lumbar area lateral to the vertebrae with the fingers over the iliac crest just lateral to the sacrum. Crossing the other hand over or under the first, place it flat on the thoracic area over the lowest three or </a:t>
            </a:r>
            <a:r>
              <a:rPr lang="en-CA" dirty="0"/>
              <a:t>four ribs. </a:t>
            </a:r>
            <a:r>
              <a:rPr lang="en-US" dirty="0"/>
              <a:t>Let your hands sink into the tissue until you feel contact with the superficial fascia. Press the hands in opposite directions, with enough downward pressure to engage and stretch the </a:t>
            </a:r>
            <a:r>
              <a:rPr lang="en-CA" dirty="0"/>
              <a:t>superficial fascia .</a:t>
            </a:r>
          </a:p>
        </p:txBody>
      </p:sp>
    </p:spTree>
    <p:extLst>
      <p:ext uri="{BB962C8B-B14F-4D97-AF65-F5344CB8AC3E}">
        <p14:creationId xmlns:p14="http://schemas.microsoft.com/office/powerpoint/2010/main" val="1003877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D0634D5-EFEB-A2B8-9897-11D24FA74240}"/>
              </a:ext>
            </a:extLst>
          </p:cNvPr>
          <p:cNvSpPr>
            <a:spLocks noGrp="1"/>
          </p:cNvSpPr>
          <p:nvPr>
            <p:ph type="body" sz="half" idx="2"/>
          </p:nvPr>
        </p:nvSpPr>
        <p:spPr/>
        <p:txBody>
          <a:bodyPr/>
          <a:lstStyle/>
          <a:p>
            <a:r>
              <a:rPr lang="en-US" dirty="0"/>
              <a:t>Myofascial stretch for the back</a:t>
            </a:r>
            <a:endParaRPr lang="en-CA" dirty="0"/>
          </a:p>
        </p:txBody>
      </p:sp>
      <p:pic>
        <p:nvPicPr>
          <p:cNvPr id="6" name="Picture 5">
            <a:extLst>
              <a:ext uri="{FF2B5EF4-FFF2-40B4-BE49-F238E27FC236}">
                <a16:creationId xmlns:a16="http://schemas.microsoft.com/office/drawing/2014/main" id="{32B7B100-DEDE-125F-E14D-ADD54A507540}"/>
              </a:ext>
            </a:extLst>
          </p:cNvPr>
          <p:cNvPicPr>
            <a:picLocks noChangeAspect="1"/>
          </p:cNvPicPr>
          <p:nvPr/>
        </p:nvPicPr>
        <p:blipFill>
          <a:blip r:embed="rId2"/>
          <a:stretch>
            <a:fillRect/>
          </a:stretch>
        </p:blipFill>
        <p:spPr>
          <a:xfrm>
            <a:off x="5823885" y="1956016"/>
            <a:ext cx="5053680" cy="2945967"/>
          </a:xfrm>
          <a:prstGeom prst="rect">
            <a:avLst/>
          </a:prstGeom>
        </p:spPr>
      </p:pic>
    </p:spTree>
    <p:extLst>
      <p:ext uri="{BB962C8B-B14F-4D97-AF65-F5344CB8AC3E}">
        <p14:creationId xmlns:p14="http://schemas.microsoft.com/office/powerpoint/2010/main" val="20651207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264540-B1DF-39F9-4EC1-6B9615229C20}"/>
              </a:ext>
            </a:extLst>
          </p:cNvPr>
          <p:cNvSpPr>
            <a:spLocks noGrp="1"/>
          </p:cNvSpPr>
          <p:nvPr>
            <p:ph idx="1"/>
          </p:nvPr>
        </p:nvSpPr>
        <p:spPr/>
        <p:txBody>
          <a:bodyPr/>
          <a:lstStyle/>
          <a:p>
            <a:r>
              <a:rPr lang="en-US" dirty="0"/>
              <a:t>Hold until you feel significant release in the fascia.</a:t>
            </a:r>
          </a:p>
          <a:p>
            <a:r>
              <a:rPr lang="en-US" dirty="0"/>
              <a:t>Shift both hands laterally (toward yourself) by one hand's width and repeat the technique.</a:t>
            </a:r>
          </a:p>
          <a:p>
            <a:r>
              <a:rPr lang="en-US" dirty="0"/>
              <a:t>Shift the hands cephalad, so that the caudad hand rests on the lower three or four ribs and the cephalad</a:t>
            </a:r>
          </a:p>
          <a:p>
            <a:r>
              <a:rPr lang="en-US" dirty="0"/>
              <a:t>hand rests on the third through the sixth ribs, both hands just lateral to the vertebrae.</a:t>
            </a:r>
          </a:p>
          <a:p>
            <a:r>
              <a:rPr lang="en-CA" dirty="0"/>
              <a:t>Repeat the technique.</a:t>
            </a:r>
          </a:p>
          <a:p>
            <a:r>
              <a:rPr lang="en-US" dirty="0"/>
              <a:t>Repeat the technique at this level shifting the hands laterally.</a:t>
            </a:r>
          </a:p>
          <a:p>
            <a:r>
              <a:rPr lang="en-US" dirty="0"/>
              <a:t>Repeat the entire procedure on the opposite side.</a:t>
            </a:r>
            <a:endParaRPr lang="en-CA" dirty="0"/>
          </a:p>
        </p:txBody>
      </p:sp>
    </p:spTree>
    <p:extLst>
      <p:ext uri="{BB962C8B-B14F-4D97-AF65-F5344CB8AC3E}">
        <p14:creationId xmlns:p14="http://schemas.microsoft.com/office/powerpoint/2010/main" val="41690274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D6AED3-C5B4-B15F-64F5-CC4FB8F22A63}"/>
              </a:ext>
            </a:extLst>
          </p:cNvPr>
          <p:cNvSpPr>
            <a:spLocks noGrp="1"/>
          </p:cNvSpPr>
          <p:nvPr>
            <p:ph idx="1"/>
          </p:nvPr>
        </p:nvSpPr>
        <p:spPr/>
        <p:txBody>
          <a:bodyPr/>
          <a:lstStyle/>
          <a:p>
            <a:r>
              <a:rPr lang="en-CA" b="1" dirty="0"/>
              <a:t>The Superficial Paraspinal Muscles</a:t>
            </a:r>
          </a:p>
          <a:p>
            <a:r>
              <a:rPr lang="en-US" dirty="0"/>
              <a:t>We need to keep two facts in mind when viewing the vertebral column in the context of the whole body:</a:t>
            </a:r>
          </a:p>
          <a:p>
            <a:r>
              <a:rPr lang="en-US" dirty="0"/>
              <a:t>The center of gravity of the body is in the pelvic region, well forward of the spine.</a:t>
            </a:r>
          </a:p>
          <a:p>
            <a:r>
              <a:rPr lang="en-US" dirty="0"/>
              <a:t>As we noted before, the entire arm and shoulder structure is attached to the skeleton by only one joint, the sternoclavicular joint, also well forward of the spine.</a:t>
            </a:r>
            <a:endParaRPr lang="en-CA" dirty="0"/>
          </a:p>
        </p:txBody>
      </p:sp>
    </p:spTree>
    <p:extLst>
      <p:ext uri="{BB962C8B-B14F-4D97-AF65-F5344CB8AC3E}">
        <p14:creationId xmlns:p14="http://schemas.microsoft.com/office/powerpoint/2010/main" val="15572015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B017CF-871C-852C-B670-1B7ADA8FBE2B}"/>
              </a:ext>
            </a:extLst>
          </p:cNvPr>
          <p:cNvSpPr>
            <a:spLocks noGrp="1"/>
          </p:cNvSpPr>
          <p:nvPr>
            <p:ph idx="1"/>
          </p:nvPr>
        </p:nvSpPr>
        <p:spPr/>
        <p:txBody>
          <a:bodyPr>
            <a:normAutofit lnSpcReduction="10000"/>
          </a:bodyPr>
          <a:lstStyle/>
          <a:p>
            <a:r>
              <a:rPr lang="en-US" dirty="0"/>
              <a:t>The implication of these two facts is that the spine and the muscles that attach to it must maintain the integrity of the posture against a strong anterior pull. Because of the location of our eyes and the construction of our shoulders and arms, virtually everything that we human beings do requires us to move our heads, arms, and torsos forward, down, and inward. It is the task of the superficial muscles of the vertebral column (along with the muscles of the low back) to counterbalance us in such activities. Poor posture” that is, posture in which the head is carried forward of the sagittal midline, the shoulders are medially rotated, and the anterior intercostal and abdominal muscles are habitually shortened” places a severe strain on the superficial muscles of the spine and posterior neck, resulting in the development of active trigger points and pain. Although, according to David G. Simons, MD, there are no hard scientific data as to when and how latent </a:t>
            </a:r>
            <a:r>
              <a:rPr lang="en-US" dirty="0" err="1"/>
              <a:t>MTrPs</a:t>
            </a:r>
            <a:r>
              <a:rPr lang="en-US" dirty="0"/>
              <a:t> [myofascial trigger points] Start, we do know that by correcting the postural problem the </a:t>
            </a:r>
            <a:r>
              <a:rPr lang="en-US" dirty="0" err="1"/>
              <a:t>MTrP</a:t>
            </a:r>
            <a:r>
              <a:rPr lang="en-US" dirty="0"/>
              <a:t> either clears up or is much more </a:t>
            </a:r>
            <a:r>
              <a:rPr lang="en-CA" dirty="0"/>
              <a:t>treatable.</a:t>
            </a:r>
          </a:p>
        </p:txBody>
      </p:sp>
    </p:spTree>
    <p:extLst>
      <p:ext uri="{BB962C8B-B14F-4D97-AF65-F5344CB8AC3E}">
        <p14:creationId xmlns:p14="http://schemas.microsoft.com/office/powerpoint/2010/main" val="40448974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FE64EFE-5352-39F2-34B2-5342C9B755B1}"/>
              </a:ext>
            </a:extLst>
          </p:cNvPr>
          <p:cNvSpPr>
            <a:spLocks noGrp="1"/>
          </p:cNvSpPr>
          <p:nvPr>
            <p:ph type="body" sz="half" idx="2"/>
          </p:nvPr>
        </p:nvSpPr>
        <p:spPr/>
        <p:txBody>
          <a:bodyPr/>
          <a:lstStyle/>
          <a:p>
            <a:r>
              <a:rPr lang="en-US" dirty="0"/>
              <a:t>Posture with head forward and shoulders medially rotated</a:t>
            </a:r>
            <a:endParaRPr lang="en-CA" dirty="0"/>
          </a:p>
        </p:txBody>
      </p:sp>
      <p:pic>
        <p:nvPicPr>
          <p:cNvPr id="6" name="Picture 5">
            <a:extLst>
              <a:ext uri="{FF2B5EF4-FFF2-40B4-BE49-F238E27FC236}">
                <a16:creationId xmlns:a16="http://schemas.microsoft.com/office/drawing/2014/main" id="{F1EDC9C1-DD1B-61DB-65A3-9CA5D5D1B337}"/>
              </a:ext>
            </a:extLst>
          </p:cNvPr>
          <p:cNvPicPr>
            <a:picLocks noChangeAspect="1"/>
          </p:cNvPicPr>
          <p:nvPr/>
        </p:nvPicPr>
        <p:blipFill>
          <a:blip r:embed="rId2"/>
          <a:stretch>
            <a:fillRect/>
          </a:stretch>
        </p:blipFill>
        <p:spPr>
          <a:xfrm>
            <a:off x="6855615" y="929113"/>
            <a:ext cx="2350707" cy="4966379"/>
          </a:xfrm>
          <a:prstGeom prst="rect">
            <a:avLst/>
          </a:prstGeom>
        </p:spPr>
      </p:pic>
    </p:spTree>
    <p:extLst>
      <p:ext uri="{BB962C8B-B14F-4D97-AF65-F5344CB8AC3E}">
        <p14:creationId xmlns:p14="http://schemas.microsoft.com/office/powerpoint/2010/main" val="537177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9EE1D-F763-8FBE-FF33-D3C622D76C80}"/>
              </a:ext>
            </a:extLst>
          </p:cNvPr>
          <p:cNvSpPr>
            <a:spLocks noGrp="1"/>
          </p:cNvSpPr>
          <p:nvPr>
            <p:ph type="title"/>
          </p:nvPr>
        </p:nvSpPr>
        <p:spPr/>
        <p:txBody>
          <a:bodyPr>
            <a:normAutofit/>
          </a:bodyPr>
          <a:lstStyle/>
          <a:p>
            <a:r>
              <a:rPr lang="en-US" sz="3600" dirty="0">
                <a:solidFill>
                  <a:srgbClr val="AE3D1E"/>
                </a:solidFill>
              </a:rPr>
              <a:t>Erector Spinae</a:t>
            </a:r>
            <a:br>
              <a:rPr lang="en-US" sz="3600" dirty="0">
                <a:solidFill>
                  <a:srgbClr val="AE3D1E"/>
                </a:solidFill>
              </a:rPr>
            </a:br>
            <a:r>
              <a:rPr lang="en-US" sz="1800" dirty="0"/>
              <a:t>Etymology Latin erector, straightener + spinae, of the spine</a:t>
            </a:r>
            <a:endParaRPr lang="en-CA" sz="1800" dirty="0"/>
          </a:p>
        </p:txBody>
      </p:sp>
      <p:sp>
        <p:nvSpPr>
          <p:cNvPr id="3" name="Content Placeholder 2">
            <a:extLst>
              <a:ext uri="{FF2B5EF4-FFF2-40B4-BE49-F238E27FC236}">
                <a16:creationId xmlns:a16="http://schemas.microsoft.com/office/drawing/2014/main" id="{EC5F4634-BB31-9A23-9E6C-07A5A97B4429}"/>
              </a:ext>
            </a:extLst>
          </p:cNvPr>
          <p:cNvSpPr>
            <a:spLocks noGrp="1"/>
          </p:cNvSpPr>
          <p:nvPr>
            <p:ph idx="1"/>
          </p:nvPr>
        </p:nvSpPr>
        <p:spPr/>
        <p:txBody>
          <a:bodyPr>
            <a:normAutofit/>
          </a:bodyPr>
          <a:lstStyle/>
          <a:p>
            <a:r>
              <a:rPr lang="en-CA" b="1" i="1" dirty="0"/>
              <a:t>Comment</a:t>
            </a:r>
          </a:p>
          <a:p>
            <a:r>
              <a:rPr lang="en-US" i="1" dirty="0"/>
              <a:t>Erector spinae</a:t>
            </a:r>
            <a:r>
              <a:rPr lang="en-US" dirty="0"/>
              <a:t> is a collective term for the group of muscles that extend and maintain the balance of the vertebral column and the rib cage. They also contract strongly in coughing and in straining during bowel </a:t>
            </a:r>
            <a:r>
              <a:rPr lang="en-CA" dirty="0"/>
              <a:t>movements.</a:t>
            </a:r>
          </a:p>
          <a:p>
            <a:r>
              <a:rPr lang="en-US" dirty="0"/>
              <a:t>These muscles originate from the sacrum, ilium, and the processes of the lumbar vertebrae. They are divided into three groups: iliocostalis, longissimus, and spinalis. Their branches attach to the vertebrae and ribs at ascending </a:t>
            </a:r>
            <a:r>
              <a:rPr lang="en-CA" dirty="0"/>
              <a:t>levels.</a:t>
            </a:r>
          </a:p>
        </p:txBody>
      </p:sp>
    </p:spTree>
    <p:extLst>
      <p:ext uri="{BB962C8B-B14F-4D97-AF65-F5344CB8AC3E}">
        <p14:creationId xmlns:p14="http://schemas.microsoft.com/office/powerpoint/2010/main" val="13328107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09CD1EF-A046-CB9B-A3AB-07A80D3E0DDB}"/>
              </a:ext>
            </a:extLst>
          </p:cNvPr>
          <p:cNvSpPr>
            <a:spLocks noGrp="1"/>
          </p:cNvSpPr>
          <p:nvPr>
            <p:ph type="body" sz="half" idx="2"/>
          </p:nvPr>
        </p:nvSpPr>
        <p:spPr/>
        <p:txBody>
          <a:bodyPr/>
          <a:lstStyle/>
          <a:p>
            <a:r>
              <a:rPr lang="en-US" dirty="0"/>
              <a:t>Anatomy of the erector spinae muscles</a:t>
            </a:r>
            <a:endParaRPr lang="en-CA" dirty="0"/>
          </a:p>
        </p:txBody>
      </p:sp>
      <p:pic>
        <p:nvPicPr>
          <p:cNvPr id="6" name="Picture 5">
            <a:extLst>
              <a:ext uri="{FF2B5EF4-FFF2-40B4-BE49-F238E27FC236}">
                <a16:creationId xmlns:a16="http://schemas.microsoft.com/office/drawing/2014/main" id="{7AA90FA9-F9E4-9561-716B-419EAC665A17}"/>
              </a:ext>
            </a:extLst>
          </p:cNvPr>
          <p:cNvPicPr>
            <a:picLocks noChangeAspect="1"/>
          </p:cNvPicPr>
          <p:nvPr/>
        </p:nvPicPr>
        <p:blipFill>
          <a:blip r:embed="rId2"/>
          <a:stretch>
            <a:fillRect/>
          </a:stretch>
        </p:blipFill>
        <p:spPr>
          <a:xfrm>
            <a:off x="6554564" y="834820"/>
            <a:ext cx="3414127" cy="5188360"/>
          </a:xfrm>
          <a:prstGeom prst="rect">
            <a:avLst/>
          </a:prstGeom>
        </p:spPr>
      </p:pic>
    </p:spTree>
    <p:extLst>
      <p:ext uri="{BB962C8B-B14F-4D97-AF65-F5344CB8AC3E}">
        <p14:creationId xmlns:p14="http://schemas.microsoft.com/office/powerpoint/2010/main" val="18470262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9453E-3FB7-D797-A451-C98BE5429FD3}"/>
              </a:ext>
            </a:extLst>
          </p:cNvPr>
          <p:cNvSpPr>
            <a:spLocks noGrp="1"/>
          </p:cNvSpPr>
          <p:nvPr>
            <p:ph type="title"/>
          </p:nvPr>
        </p:nvSpPr>
        <p:spPr/>
        <p:txBody>
          <a:bodyPr>
            <a:normAutofit/>
          </a:bodyPr>
          <a:lstStyle/>
          <a:p>
            <a:r>
              <a:rPr lang="en-CA" sz="3200" dirty="0">
                <a:solidFill>
                  <a:srgbClr val="AE3D1E"/>
                </a:solidFill>
              </a:rPr>
              <a:t>The Iliocostalis Group</a:t>
            </a:r>
          </a:p>
        </p:txBody>
      </p:sp>
      <p:sp>
        <p:nvSpPr>
          <p:cNvPr id="3" name="Content Placeholder 2">
            <a:extLst>
              <a:ext uri="{FF2B5EF4-FFF2-40B4-BE49-F238E27FC236}">
                <a16:creationId xmlns:a16="http://schemas.microsoft.com/office/drawing/2014/main" id="{4FBF4571-002B-D446-C63D-232CAE1B9F48}"/>
              </a:ext>
            </a:extLst>
          </p:cNvPr>
          <p:cNvSpPr>
            <a:spLocks noGrp="1"/>
          </p:cNvSpPr>
          <p:nvPr>
            <p:ph idx="1"/>
          </p:nvPr>
        </p:nvSpPr>
        <p:spPr/>
        <p:txBody>
          <a:bodyPr>
            <a:normAutofit lnSpcReduction="10000"/>
          </a:bodyPr>
          <a:lstStyle/>
          <a:p>
            <a:r>
              <a:rPr lang="en-US" dirty="0"/>
              <a:t>The iliocostalis group represents the most lateral column of the erector spinae. It is comprised of three divisions: </a:t>
            </a:r>
            <a:r>
              <a:rPr lang="en-CA" dirty="0"/>
              <a:t>iliocostalis lumborum, iliocostalis thoracis, and iliocostalis cervicis.</a:t>
            </a:r>
            <a:endParaRPr lang="en-CA" b="1" i="1" dirty="0"/>
          </a:p>
          <a:p>
            <a:r>
              <a:rPr lang="en-US" b="1" dirty="0"/>
              <a:t>Etymology </a:t>
            </a:r>
            <a:r>
              <a:rPr lang="en-US" dirty="0"/>
              <a:t>Latin ilio-, relating to the ilium + </a:t>
            </a:r>
            <a:r>
              <a:rPr lang="en-US" dirty="0" err="1"/>
              <a:t>costalis</a:t>
            </a:r>
            <a:r>
              <a:rPr lang="en-US" dirty="0"/>
              <a:t>, relating to the ribs (costa, rib) + lumborum, of the loins</a:t>
            </a:r>
          </a:p>
          <a:p>
            <a:r>
              <a:rPr lang="en-CA" b="1" dirty="0"/>
              <a:t>Attachments. </a:t>
            </a:r>
            <a:r>
              <a:rPr lang="en-US" dirty="0"/>
              <a:t>Inferiorly, from sacrum and ilium Superiorly, to the inferior borders of the lower six ribs</a:t>
            </a:r>
          </a:p>
          <a:p>
            <a:r>
              <a:rPr lang="en-CA" b="1" dirty="0"/>
              <a:t>Palpation. </a:t>
            </a:r>
            <a:r>
              <a:rPr lang="en-US" dirty="0"/>
              <a:t>Discernible if pathologically hypercontracted, by cross-fiber stroking. Archi-</a:t>
            </a:r>
            <a:r>
              <a:rPr lang="en-US" dirty="0" err="1"/>
              <a:t>tecture</a:t>
            </a:r>
            <a:r>
              <a:rPr lang="en-US" dirty="0"/>
              <a:t> is parallel, and fibers are </a:t>
            </a:r>
            <a:r>
              <a:rPr lang="en-CA" dirty="0"/>
              <a:t>parallel to the muscle. </a:t>
            </a:r>
            <a:r>
              <a:rPr lang="en-CA" b="1" dirty="0"/>
              <a:t>Action. </a:t>
            </a:r>
            <a:r>
              <a:rPr lang="en-US" dirty="0"/>
              <a:t>Extends, laterally flexes, and rotates lumbar vertebrae</a:t>
            </a:r>
          </a:p>
          <a:p>
            <a:r>
              <a:rPr lang="en-CA" b="1" dirty="0"/>
              <a:t>Referral Areas. </a:t>
            </a:r>
            <a:r>
              <a:rPr lang="en-US" dirty="0"/>
              <a:t>Over the lumbar region into the center of the buttock</a:t>
            </a:r>
          </a:p>
          <a:p>
            <a:endParaRPr lang="en-CA" dirty="0"/>
          </a:p>
        </p:txBody>
      </p:sp>
    </p:spTree>
    <p:extLst>
      <p:ext uri="{BB962C8B-B14F-4D97-AF65-F5344CB8AC3E}">
        <p14:creationId xmlns:p14="http://schemas.microsoft.com/office/powerpoint/2010/main" val="11551903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23B96F0-B4D1-0562-E03C-B91A45AA72E7}"/>
              </a:ext>
            </a:extLst>
          </p:cNvPr>
          <p:cNvSpPr>
            <a:spLocks noGrp="1"/>
          </p:cNvSpPr>
          <p:nvPr>
            <p:ph type="body" sz="half" idx="2"/>
          </p:nvPr>
        </p:nvSpPr>
        <p:spPr/>
        <p:txBody>
          <a:bodyPr/>
          <a:lstStyle/>
          <a:p>
            <a:r>
              <a:rPr lang="en-CA" dirty="0"/>
              <a:t>Anatomy of iliocostalis lumborum</a:t>
            </a:r>
          </a:p>
        </p:txBody>
      </p:sp>
      <p:pic>
        <p:nvPicPr>
          <p:cNvPr id="6" name="Picture 5">
            <a:extLst>
              <a:ext uri="{FF2B5EF4-FFF2-40B4-BE49-F238E27FC236}">
                <a16:creationId xmlns:a16="http://schemas.microsoft.com/office/drawing/2014/main" id="{4DFCAFC8-4512-EB8D-6BC8-61F696038F5B}"/>
              </a:ext>
            </a:extLst>
          </p:cNvPr>
          <p:cNvPicPr>
            <a:picLocks noChangeAspect="1"/>
          </p:cNvPicPr>
          <p:nvPr/>
        </p:nvPicPr>
        <p:blipFill>
          <a:blip r:embed="rId2"/>
          <a:stretch>
            <a:fillRect/>
          </a:stretch>
        </p:blipFill>
        <p:spPr>
          <a:xfrm>
            <a:off x="6681142" y="847244"/>
            <a:ext cx="3435868" cy="5163512"/>
          </a:xfrm>
          <a:prstGeom prst="rect">
            <a:avLst/>
          </a:prstGeom>
        </p:spPr>
      </p:pic>
    </p:spTree>
    <p:extLst>
      <p:ext uri="{BB962C8B-B14F-4D97-AF65-F5344CB8AC3E}">
        <p14:creationId xmlns:p14="http://schemas.microsoft.com/office/powerpoint/2010/main" val="4122779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2B93B5-C3B3-FCBB-EB16-4BF37FAFC584}"/>
              </a:ext>
            </a:extLst>
          </p:cNvPr>
          <p:cNvSpPr>
            <a:spLocks noGrp="1"/>
          </p:cNvSpPr>
          <p:nvPr>
            <p:ph idx="1"/>
          </p:nvPr>
        </p:nvSpPr>
        <p:spPr/>
        <p:txBody>
          <a:bodyPr/>
          <a:lstStyle/>
          <a:p>
            <a:r>
              <a:rPr lang="en-CA" b="1" dirty="0">
                <a:solidFill>
                  <a:srgbClr val="AE3D1E"/>
                </a:solidFill>
              </a:rPr>
              <a:t>Manual Therapy</a:t>
            </a:r>
          </a:p>
          <a:p>
            <a:r>
              <a:rPr lang="en-CA" b="1" i="1" dirty="0"/>
              <a:t>Stripping</a:t>
            </a:r>
          </a:p>
          <a:p>
            <a:r>
              <a:rPr lang="en-CA" dirty="0"/>
              <a:t>The client lies prone. </a:t>
            </a:r>
            <a:r>
              <a:rPr lang="en-US" dirty="0"/>
              <a:t>The therapist stands beside the client at the torso. Place the knuckles on the muscles at the waist of the client just lateral to the lumbar vertebrae. Pressing firmly into the tissue, slide the knuckles inferiorly over the sacrum to its base.</a:t>
            </a:r>
          </a:p>
          <a:p>
            <a:r>
              <a:rPr lang="en-US" dirty="0"/>
              <a:t>Repeat the procedure on the opposite side.</a:t>
            </a:r>
            <a:endParaRPr lang="en-CA" dirty="0"/>
          </a:p>
        </p:txBody>
      </p:sp>
    </p:spTree>
    <p:extLst>
      <p:ext uri="{BB962C8B-B14F-4D97-AF65-F5344CB8AC3E}">
        <p14:creationId xmlns:p14="http://schemas.microsoft.com/office/powerpoint/2010/main" val="12462152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B7F8BE4-95AF-994D-BB79-DD5559B0D4CF}"/>
              </a:ext>
            </a:extLst>
          </p:cNvPr>
          <p:cNvSpPr>
            <a:spLocks noGrp="1"/>
          </p:cNvSpPr>
          <p:nvPr>
            <p:ph type="body" sz="half" idx="2"/>
          </p:nvPr>
        </p:nvSpPr>
        <p:spPr/>
        <p:txBody>
          <a:bodyPr/>
          <a:lstStyle/>
          <a:p>
            <a:r>
              <a:rPr lang="en-US" dirty="0"/>
              <a:t>Stripping of origins of iliocostalis lumborum</a:t>
            </a:r>
            <a:endParaRPr lang="en-CA" dirty="0"/>
          </a:p>
        </p:txBody>
      </p:sp>
      <p:pic>
        <p:nvPicPr>
          <p:cNvPr id="6" name="Picture 5">
            <a:extLst>
              <a:ext uri="{FF2B5EF4-FFF2-40B4-BE49-F238E27FC236}">
                <a16:creationId xmlns:a16="http://schemas.microsoft.com/office/drawing/2014/main" id="{2FA39955-F3AA-13E3-0947-A3CD4738D21B}"/>
              </a:ext>
            </a:extLst>
          </p:cNvPr>
          <p:cNvPicPr>
            <a:picLocks noChangeAspect="1"/>
          </p:cNvPicPr>
          <p:nvPr/>
        </p:nvPicPr>
        <p:blipFill>
          <a:blip r:embed="rId2"/>
          <a:stretch>
            <a:fillRect/>
          </a:stretch>
        </p:blipFill>
        <p:spPr>
          <a:xfrm>
            <a:off x="5842423" y="1616496"/>
            <a:ext cx="5235077" cy="3625007"/>
          </a:xfrm>
          <a:prstGeom prst="rect">
            <a:avLst/>
          </a:prstGeom>
        </p:spPr>
      </p:pic>
    </p:spTree>
    <p:extLst>
      <p:ext uri="{BB962C8B-B14F-4D97-AF65-F5344CB8AC3E}">
        <p14:creationId xmlns:p14="http://schemas.microsoft.com/office/powerpoint/2010/main" val="5908599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314418-1264-843F-5FF6-77ABFCCDB22D}"/>
              </a:ext>
            </a:extLst>
          </p:cNvPr>
          <p:cNvSpPr>
            <a:spLocks noGrp="1"/>
          </p:cNvSpPr>
          <p:nvPr>
            <p:ph idx="1"/>
          </p:nvPr>
        </p:nvSpPr>
        <p:spPr/>
        <p:txBody>
          <a:bodyPr>
            <a:normAutofit/>
          </a:bodyPr>
          <a:lstStyle/>
          <a:p>
            <a:r>
              <a:rPr lang="en-CA" b="1" i="1" dirty="0"/>
              <a:t>Iliocostalis Thoracis ILL-ee-oh-kos-TAL-is THOR-as-</a:t>
            </a:r>
            <a:r>
              <a:rPr lang="en-CA" b="1" i="1" dirty="0" err="1"/>
              <a:t>iss</a:t>
            </a:r>
            <a:endParaRPr lang="en-CA" b="1" i="1" dirty="0"/>
          </a:p>
          <a:p>
            <a:r>
              <a:rPr lang="en-US" b="1" dirty="0"/>
              <a:t>Etymology </a:t>
            </a:r>
            <a:r>
              <a:rPr lang="en-US" dirty="0"/>
              <a:t>Latin ilio-, relating to the ilium + </a:t>
            </a:r>
            <a:r>
              <a:rPr lang="en-US" dirty="0" err="1"/>
              <a:t>costalis</a:t>
            </a:r>
            <a:r>
              <a:rPr lang="en-US" dirty="0"/>
              <a:t>, relating to the ribs (costa, rib) + thoracis, of the chest</a:t>
            </a:r>
          </a:p>
          <a:p>
            <a:r>
              <a:rPr lang="en-CA" b="1" i="1" dirty="0"/>
              <a:t>Comment</a:t>
            </a:r>
          </a:p>
          <a:p>
            <a:r>
              <a:rPr lang="en-US" dirty="0"/>
              <a:t>Because of our extensive use of our arms and hands, our need to look down at what our hands are doing, and the prevalence of poor posture, iliocostalis thoracis frequently develops painful trigger point activity in branches of the muscle that extend under the scapulae. This area just inferior and medial to the scapula is one of the most common areas in need of trigger point release. Pain here often accompanies pain in the muscles of the </a:t>
            </a:r>
            <a:r>
              <a:rPr lang="en-CA" dirty="0"/>
              <a:t>shoulders.</a:t>
            </a:r>
          </a:p>
        </p:txBody>
      </p:sp>
    </p:spTree>
    <p:extLst>
      <p:ext uri="{BB962C8B-B14F-4D97-AF65-F5344CB8AC3E}">
        <p14:creationId xmlns:p14="http://schemas.microsoft.com/office/powerpoint/2010/main" val="35551537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B1A2EA6-442A-AE6E-016D-017F3C8F6145}"/>
              </a:ext>
            </a:extLst>
          </p:cNvPr>
          <p:cNvSpPr>
            <a:spLocks noGrp="1"/>
          </p:cNvSpPr>
          <p:nvPr>
            <p:ph type="body" sz="half" idx="2"/>
          </p:nvPr>
        </p:nvSpPr>
        <p:spPr/>
        <p:txBody>
          <a:bodyPr/>
          <a:lstStyle/>
          <a:p>
            <a:r>
              <a:rPr lang="en-CA" dirty="0"/>
              <a:t>Anatomy of iliocostalis thoracis</a:t>
            </a:r>
          </a:p>
        </p:txBody>
      </p:sp>
      <p:pic>
        <p:nvPicPr>
          <p:cNvPr id="6" name="Picture 5">
            <a:extLst>
              <a:ext uri="{FF2B5EF4-FFF2-40B4-BE49-F238E27FC236}">
                <a16:creationId xmlns:a16="http://schemas.microsoft.com/office/drawing/2014/main" id="{08E9D0FE-FD3E-3A46-26F2-F16DF5251CC5}"/>
              </a:ext>
            </a:extLst>
          </p:cNvPr>
          <p:cNvPicPr>
            <a:picLocks noChangeAspect="1"/>
          </p:cNvPicPr>
          <p:nvPr/>
        </p:nvPicPr>
        <p:blipFill>
          <a:blip r:embed="rId2"/>
          <a:stretch>
            <a:fillRect/>
          </a:stretch>
        </p:blipFill>
        <p:spPr>
          <a:xfrm>
            <a:off x="6419917" y="719557"/>
            <a:ext cx="3605797" cy="5418886"/>
          </a:xfrm>
          <a:prstGeom prst="rect">
            <a:avLst/>
          </a:prstGeom>
        </p:spPr>
      </p:pic>
    </p:spTree>
    <p:extLst>
      <p:ext uri="{BB962C8B-B14F-4D97-AF65-F5344CB8AC3E}">
        <p14:creationId xmlns:p14="http://schemas.microsoft.com/office/powerpoint/2010/main" val="38414949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BD5A14-9B9C-843C-74A3-8FA161EAA3B5}"/>
              </a:ext>
            </a:extLst>
          </p:cNvPr>
          <p:cNvSpPr>
            <a:spLocks noGrp="1"/>
          </p:cNvSpPr>
          <p:nvPr>
            <p:ph idx="1"/>
          </p:nvPr>
        </p:nvSpPr>
        <p:spPr/>
        <p:txBody>
          <a:bodyPr>
            <a:normAutofit lnSpcReduction="10000"/>
          </a:bodyPr>
          <a:lstStyle/>
          <a:p>
            <a:r>
              <a:rPr lang="en-CA" b="1" dirty="0"/>
              <a:t>Attachments. </a:t>
            </a:r>
            <a:r>
              <a:rPr lang="en-US" dirty="0"/>
              <a:t>Inferiorly, to the medial side of the inferior borders of the lower six ribs Superiorly, to the inferior borders of the upper six ribs</a:t>
            </a:r>
          </a:p>
          <a:p>
            <a:r>
              <a:rPr lang="en-CA" b="1" dirty="0"/>
              <a:t>Palpation. </a:t>
            </a:r>
            <a:r>
              <a:rPr lang="en-US" dirty="0"/>
              <a:t>Discernible if pathologically hypercontracted, by cross-fiber stroking, particularly in the area of the inferior angle of the scapula. Architecture is parallel, and fibers are parallel to the muscle.</a:t>
            </a:r>
          </a:p>
          <a:p>
            <a:r>
              <a:rPr lang="en-CA" b="1" dirty="0"/>
              <a:t>Action. </a:t>
            </a:r>
            <a:r>
              <a:rPr lang="en-US" dirty="0"/>
              <a:t>Extends, laterally flexes, and rotates thoracic vertebrae</a:t>
            </a:r>
          </a:p>
          <a:p>
            <a:r>
              <a:rPr lang="en-CA" b="1" dirty="0"/>
              <a:t>Referral Areas. </a:t>
            </a:r>
            <a:r>
              <a:rPr lang="en-US" dirty="0"/>
              <a:t>Inferior angle of the scapula, inside the medial border of the scapula to the superior angle; anterior chest over the angle of the sternum and the costal arch Over the lumbar region, into the lateral inferior thoracic region, up across the scapula; lower ipsilateral </a:t>
            </a:r>
            <a:r>
              <a:rPr lang="en-CA" dirty="0"/>
              <a:t>quadrant of the abdomen</a:t>
            </a:r>
          </a:p>
          <a:p>
            <a:endParaRPr lang="en-CA" b="1" dirty="0"/>
          </a:p>
        </p:txBody>
      </p:sp>
    </p:spTree>
    <p:extLst>
      <p:ext uri="{BB962C8B-B14F-4D97-AF65-F5344CB8AC3E}">
        <p14:creationId xmlns:p14="http://schemas.microsoft.com/office/powerpoint/2010/main" val="11182445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E42E59-8B72-FFF0-D91B-1B1D4AEF78C9}"/>
              </a:ext>
            </a:extLst>
          </p:cNvPr>
          <p:cNvSpPr>
            <a:spLocks noGrp="1"/>
          </p:cNvSpPr>
          <p:nvPr>
            <p:ph idx="1"/>
          </p:nvPr>
        </p:nvSpPr>
        <p:spPr/>
        <p:txBody>
          <a:bodyPr>
            <a:normAutofit/>
          </a:bodyPr>
          <a:lstStyle/>
          <a:p>
            <a:r>
              <a:rPr lang="en-CA" b="1" dirty="0">
                <a:solidFill>
                  <a:srgbClr val="AE3D1E"/>
                </a:solidFill>
              </a:rPr>
              <a:t>Manual Therapy</a:t>
            </a:r>
          </a:p>
          <a:p>
            <a:r>
              <a:rPr lang="en-CA" b="1" i="1" dirty="0"/>
              <a:t>Stripping</a:t>
            </a:r>
          </a:p>
          <a:p>
            <a:r>
              <a:rPr lang="en-CA" dirty="0"/>
              <a:t>The client lies prone. </a:t>
            </a:r>
            <a:r>
              <a:rPr lang="en-US" dirty="0"/>
              <a:t>The therapist stands beside the client at the head. Palpate for a distinct muscular band running diagonally in a superolateral direction under the inferomedial border of the scapula. Explore this band just inferior to the scapula for tenderness. Place the supported thumb on the tender spot and press firmly into the tissue. Glide the thumb diagonally along the muscle to the erector bundle. Beginning at the same spot, repeat this procedure two or three times.</a:t>
            </a:r>
            <a:endParaRPr lang="en-CA" dirty="0"/>
          </a:p>
        </p:txBody>
      </p:sp>
    </p:spTree>
    <p:extLst>
      <p:ext uri="{BB962C8B-B14F-4D97-AF65-F5344CB8AC3E}">
        <p14:creationId xmlns:p14="http://schemas.microsoft.com/office/powerpoint/2010/main" val="25642063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0ACD0CE-AF79-17E8-7242-0E3DAC18DD36}"/>
              </a:ext>
            </a:extLst>
          </p:cNvPr>
          <p:cNvSpPr>
            <a:spLocks noGrp="1"/>
          </p:cNvSpPr>
          <p:nvPr>
            <p:ph type="body" sz="half" idx="2"/>
          </p:nvPr>
        </p:nvSpPr>
        <p:spPr/>
        <p:txBody>
          <a:bodyPr/>
          <a:lstStyle/>
          <a:p>
            <a:r>
              <a:rPr lang="en-US" dirty="0"/>
              <a:t>Stripping of iliocostalis thoracis with supported thumb</a:t>
            </a:r>
            <a:endParaRPr lang="en-CA" dirty="0"/>
          </a:p>
        </p:txBody>
      </p:sp>
      <p:pic>
        <p:nvPicPr>
          <p:cNvPr id="6" name="Picture 5">
            <a:extLst>
              <a:ext uri="{FF2B5EF4-FFF2-40B4-BE49-F238E27FC236}">
                <a16:creationId xmlns:a16="http://schemas.microsoft.com/office/drawing/2014/main" id="{E346F562-12BF-8C91-4B50-93F58D81B2E2}"/>
              </a:ext>
            </a:extLst>
          </p:cNvPr>
          <p:cNvPicPr>
            <a:picLocks noChangeAspect="1"/>
          </p:cNvPicPr>
          <p:nvPr/>
        </p:nvPicPr>
        <p:blipFill>
          <a:blip r:embed="rId2"/>
          <a:stretch>
            <a:fillRect/>
          </a:stretch>
        </p:blipFill>
        <p:spPr>
          <a:xfrm>
            <a:off x="5680475" y="1578841"/>
            <a:ext cx="5504555" cy="3700318"/>
          </a:xfrm>
          <a:prstGeom prst="rect">
            <a:avLst/>
          </a:prstGeom>
        </p:spPr>
      </p:pic>
    </p:spTree>
    <p:extLst>
      <p:ext uri="{BB962C8B-B14F-4D97-AF65-F5344CB8AC3E}">
        <p14:creationId xmlns:p14="http://schemas.microsoft.com/office/powerpoint/2010/main" val="28411410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C8EE99-3FB2-158A-75ED-45569F1437E0}"/>
              </a:ext>
            </a:extLst>
          </p:cNvPr>
          <p:cNvSpPr>
            <a:spLocks noGrp="1"/>
          </p:cNvSpPr>
          <p:nvPr>
            <p:ph idx="1"/>
          </p:nvPr>
        </p:nvSpPr>
        <p:spPr/>
        <p:txBody>
          <a:bodyPr>
            <a:normAutofit/>
          </a:bodyPr>
          <a:lstStyle/>
          <a:p>
            <a:r>
              <a:rPr lang="en-CA" b="1" i="1" dirty="0"/>
              <a:t>Cross-fiber Stroking. </a:t>
            </a:r>
            <a:r>
              <a:rPr lang="en-CA" dirty="0"/>
              <a:t>The client lies prone. </a:t>
            </a:r>
            <a:r>
              <a:rPr lang="en-US" dirty="0"/>
              <a:t>The therapist stands beside the client at the head. Place the hand or the knuckles on the upper back medial to the superior angle of </a:t>
            </a:r>
            <a:r>
              <a:rPr lang="en-CA" dirty="0"/>
              <a:t>the scapula. </a:t>
            </a:r>
            <a:r>
              <a:rPr lang="en-US" dirty="0"/>
              <a:t>Pressing firmly into the tissue with the heel of your hand or your knuckles, slide your hand diagonally along the medial border of the scapula past the inferior angle. Beginning at the same spot, repeat this procedure two or three times.</a:t>
            </a:r>
          </a:p>
          <a:p>
            <a:r>
              <a:rPr lang="en-CA" b="1" i="1" dirty="0"/>
              <a:t>Cross-fiber Friction. </a:t>
            </a:r>
            <a:r>
              <a:rPr lang="en-CA" dirty="0"/>
              <a:t>The client lies prone. </a:t>
            </a:r>
            <a:r>
              <a:rPr lang="en-US" dirty="0"/>
              <a:t>The therapist stands beside the client at the head. Place the fingertips or the knuckles next to the muscular band at the inferomedial border of the scapula. Move the fingertips or knuckles back and forth across the band at a rate of about twice per second. Continue until you feel release in the tissue.</a:t>
            </a:r>
            <a:endParaRPr lang="en-CA" dirty="0"/>
          </a:p>
        </p:txBody>
      </p:sp>
    </p:spTree>
    <p:extLst>
      <p:ext uri="{BB962C8B-B14F-4D97-AF65-F5344CB8AC3E}">
        <p14:creationId xmlns:p14="http://schemas.microsoft.com/office/powerpoint/2010/main" val="5578002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921474C-0C4B-6097-9EAE-9EAE1625D441}"/>
              </a:ext>
            </a:extLst>
          </p:cNvPr>
          <p:cNvSpPr>
            <a:spLocks noGrp="1"/>
          </p:cNvSpPr>
          <p:nvPr>
            <p:ph type="body" sz="half" idx="2"/>
          </p:nvPr>
        </p:nvSpPr>
        <p:spPr/>
        <p:txBody>
          <a:bodyPr/>
          <a:lstStyle/>
          <a:p>
            <a:r>
              <a:rPr lang="en-US" dirty="0"/>
              <a:t>Cross-fiber stroking of iliocostalis thoracis with heel of hand (A) or knuckles (B)</a:t>
            </a:r>
            <a:endParaRPr lang="en-CA" dirty="0"/>
          </a:p>
        </p:txBody>
      </p:sp>
      <p:pic>
        <p:nvPicPr>
          <p:cNvPr id="6" name="Picture 5">
            <a:extLst>
              <a:ext uri="{FF2B5EF4-FFF2-40B4-BE49-F238E27FC236}">
                <a16:creationId xmlns:a16="http://schemas.microsoft.com/office/drawing/2014/main" id="{2AD23175-5233-76B1-D111-1F3EBD947DA4}"/>
              </a:ext>
            </a:extLst>
          </p:cNvPr>
          <p:cNvPicPr>
            <a:picLocks noChangeAspect="1"/>
          </p:cNvPicPr>
          <p:nvPr/>
        </p:nvPicPr>
        <p:blipFill>
          <a:blip r:embed="rId2"/>
          <a:stretch>
            <a:fillRect/>
          </a:stretch>
        </p:blipFill>
        <p:spPr>
          <a:xfrm>
            <a:off x="6466703" y="1001062"/>
            <a:ext cx="3723768" cy="4855875"/>
          </a:xfrm>
          <a:prstGeom prst="rect">
            <a:avLst/>
          </a:prstGeom>
        </p:spPr>
      </p:pic>
    </p:spTree>
    <p:extLst>
      <p:ext uri="{BB962C8B-B14F-4D97-AF65-F5344CB8AC3E}">
        <p14:creationId xmlns:p14="http://schemas.microsoft.com/office/powerpoint/2010/main" val="27249717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1E8F91-7059-DED4-B10C-7E0ED47B9032}"/>
              </a:ext>
            </a:extLst>
          </p:cNvPr>
          <p:cNvSpPr>
            <a:spLocks noGrp="1"/>
          </p:cNvSpPr>
          <p:nvPr>
            <p:ph idx="1"/>
          </p:nvPr>
        </p:nvSpPr>
        <p:spPr/>
        <p:txBody>
          <a:bodyPr>
            <a:normAutofit lnSpcReduction="10000"/>
          </a:bodyPr>
          <a:lstStyle/>
          <a:p>
            <a:r>
              <a:rPr lang="en-CA" b="1" i="1" dirty="0"/>
              <a:t>Iliocostalis Cervicis ILL-ee-oh-kos-TAL-is SERV-</a:t>
            </a:r>
            <a:r>
              <a:rPr lang="en-CA" b="1" i="1" dirty="0" err="1"/>
              <a:t>iss</a:t>
            </a:r>
            <a:r>
              <a:rPr lang="en-CA" b="1" i="1" dirty="0"/>
              <a:t>-</a:t>
            </a:r>
            <a:r>
              <a:rPr lang="en-CA" b="1" i="1" dirty="0" err="1"/>
              <a:t>iss</a:t>
            </a:r>
            <a:endParaRPr lang="en-CA" b="1" i="1" dirty="0"/>
          </a:p>
          <a:p>
            <a:r>
              <a:rPr lang="en-US" b="1" dirty="0"/>
              <a:t>Etymology </a:t>
            </a:r>
            <a:r>
              <a:rPr lang="en-US" dirty="0"/>
              <a:t>Latin ilio-, relating to the ilium + </a:t>
            </a:r>
            <a:r>
              <a:rPr lang="en-US" dirty="0" err="1"/>
              <a:t>costalis</a:t>
            </a:r>
            <a:r>
              <a:rPr lang="en-US" dirty="0"/>
              <a:t>, relating to the ribs (costa, rib) + cervicis, of the neck</a:t>
            </a:r>
          </a:p>
          <a:p>
            <a:r>
              <a:rPr lang="en-CA" b="1" dirty="0"/>
              <a:t>Attachments. </a:t>
            </a:r>
            <a:r>
              <a:rPr lang="en-US" dirty="0"/>
              <a:t>Inferiorly, to the superior borders of the upper six ribs. Superiorly, to the transverse processes of the middle cervical vertebrae</a:t>
            </a:r>
          </a:p>
          <a:p>
            <a:r>
              <a:rPr lang="en-CA" b="1" dirty="0"/>
              <a:t>Palpation. </a:t>
            </a:r>
            <a:r>
              <a:rPr lang="en-US" dirty="0"/>
              <a:t>Discernable if pathologically hypercontracted, by cross-fiber stroking. Archi-</a:t>
            </a:r>
            <a:r>
              <a:rPr lang="en-US" dirty="0" err="1"/>
              <a:t>tecture</a:t>
            </a:r>
            <a:r>
              <a:rPr lang="en-US" dirty="0"/>
              <a:t> is parallel, and fibers are </a:t>
            </a:r>
            <a:r>
              <a:rPr lang="en-CA" dirty="0"/>
              <a:t>parallel to the muscle. </a:t>
            </a:r>
            <a:r>
              <a:rPr lang="en-CA" b="1" dirty="0"/>
              <a:t>Action. </a:t>
            </a:r>
            <a:r>
              <a:rPr lang="en-US" dirty="0"/>
              <a:t>Extends, laterally flexes, and rotates cervical vertebrae</a:t>
            </a:r>
          </a:p>
          <a:p>
            <a:r>
              <a:rPr lang="en-CA" b="1" dirty="0"/>
              <a:t>Comment. </a:t>
            </a:r>
            <a:r>
              <a:rPr lang="en-US" dirty="0"/>
              <a:t>No trigger points have been recorded for this muscle; it is included here for completeness.</a:t>
            </a:r>
            <a:endParaRPr lang="en-CA" dirty="0"/>
          </a:p>
        </p:txBody>
      </p:sp>
    </p:spTree>
    <p:extLst>
      <p:ext uri="{BB962C8B-B14F-4D97-AF65-F5344CB8AC3E}">
        <p14:creationId xmlns:p14="http://schemas.microsoft.com/office/powerpoint/2010/main" val="37920546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5BE1C24-58CE-C07C-691A-A0FBFA6E8939}"/>
              </a:ext>
            </a:extLst>
          </p:cNvPr>
          <p:cNvSpPr>
            <a:spLocks noGrp="1"/>
          </p:cNvSpPr>
          <p:nvPr>
            <p:ph type="body" sz="half" idx="2"/>
          </p:nvPr>
        </p:nvSpPr>
        <p:spPr/>
        <p:txBody>
          <a:bodyPr/>
          <a:lstStyle/>
          <a:p>
            <a:r>
              <a:rPr lang="en-CA" dirty="0"/>
              <a:t>Anatomy of iliocostalis cervicis</a:t>
            </a:r>
          </a:p>
        </p:txBody>
      </p:sp>
      <p:pic>
        <p:nvPicPr>
          <p:cNvPr id="6" name="Picture 5">
            <a:extLst>
              <a:ext uri="{FF2B5EF4-FFF2-40B4-BE49-F238E27FC236}">
                <a16:creationId xmlns:a16="http://schemas.microsoft.com/office/drawing/2014/main" id="{B1BEEC79-CDBD-44BA-A1D3-64ACAF7EABD0}"/>
              </a:ext>
            </a:extLst>
          </p:cNvPr>
          <p:cNvPicPr>
            <a:picLocks noChangeAspect="1"/>
          </p:cNvPicPr>
          <p:nvPr/>
        </p:nvPicPr>
        <p:blipFill>
          <a:blip r:embed="rId2"/>
          <a:stretch>
            <a:fillRect/>
          </a:stretch>
        </p:blipFill>
        <p:spPr>
          <a:xfrm>
            <a:off x="6582289" y="602553"/>
            <a:ext cx="3679600" cy="5505002"/>
          </a:xfrm>
          <a:prstGeom prst="rect">
            <a:avLst/>
          </a:prstGeom>
        </p:spPr>
      </p:pic>
    </p:spTree>
    <p:extLst>
      <p:ext uri="{BB962C8B-B14F-4D97-AF65-F5344CB8AC3E}">
        <p14:creationId xmlns:p14="http://schemas.microsoft.com/office/powerpoint/2010/main" val="6214266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40009A-8249-545B-5171-F942985748B8}"/>
              </a:ext>
            </a:extLst>
          </p:cNvPr>
          <p:cNvSpPr>
            <a:spLocks noGrp="1"/>
          </p:cNvSpPr>
          <p:nvPr>
            <p:ph idx="1"/>
          </p:nvPr>
        </p:nvSpPr>
        <p:spPr/>
        <p:txBody>
          <a:bodyPr>
            <a:normAutofit/>
          </a:bodyPr>
          <a:lstStyle/>
          <a:p>
            <a:r>
              <a:rPr lang="en-CA" b="1" i="1" dirty="0"/>
              <a:t>Longissimus Thoracis long-GISS-</a:t>
            </a:r>
            <a:r>
              <a:rPr lang="en-CA" b="1" i="1" dirty="0" err="1"/>
              <a:t>i</a:t>
            </a:r>
            <a:r>
              <a:rPr lang="en-CA" b="1" i="1" dirty="0"/>
              <a:t>-</a:t>
            </a:r>
            <a:r>
              <a:rPr lang="en-CA" b="1" i="1" dirty="0" err="1"/>
              <a:t>mus</a:t>
            </a:r>
            <a:r>
              <a:rPr lang="en-CA" b="1" i="1" dirty="0"/>
              <a:t> THOR-as-</a:t>
            </a:r>
            <a:r>
              <a:rPr lang="en-CA" b="1" i="1" dirty="0" err="1"/>
              <a:t>iss</a:t>
            </a:r>
            <a:endParaRPr lang="en-CA" b="1" i="1" dirty="0"/>
          </a:p>
          <a:p>
            <a:r>
              <a:rPr lang="en-US" b="1" dirty="0"/>
              <a:t>Etymology </a:t>
            </a:r>
            <a:r>
              <a:rPr lang="en-US" dirty="0"/>
              <a:t>Latin, longissimus, longest + thoracis, of the chest</a:t>
            </a:r>
          </a:p>
          <a:p>
            <a:r>
              <a:rPr lang="en-CA" b="1" dirty="0"/>
              <a:t>Attachments. </a:t>
            </a:r>
            <a:r>
              <a:rPr lang="en-US" dirty="0"/>
              <a:t>Inferiorly, to the transverse processes of the lumbar vertebrae. Superiorly, to the tips of the transverse processes of all thoracic vertebrae and the last nine or ten ribs between their tubercles and angles</a:t>
            </a:r>
          </a:p>
          <a:p>
            <a:r>
              <a:rPr lang="en-CA" b="1" dirty="0"/>
              <a:t>Palpation. </a:t>
            </a:r>
            <a:r>
              <a:rPr lang="en-US" dirty="0"/>
              <a:t>Discernible if pathologically hypercontracted, by cross-fiber stroking. Archi-</a:t>
            </a:r>
            <a:r>
              <a:rPr lang="en-US" dirty="0" err="1"/>
              <a:t>tecture</a:t>
            </a:r>
            <a:r>
              <a:rPr lang="en-US" dirty="0"/>
              <a:t> is parallel, and fibers are </a:t>
            </a:r>
            <a:r>
              <a:rPr lang="en-CA" dirty="0"/>
              <a:t>parallel to the muscle. </a:t>
            </a:r>
            <a:r>
              <a:rPr lang="en-CA" b="1" dirty="0"/>
              <a:t>Action. </a:t>
            </a:r>
            <a:r>
              <a:rPr lang="en-CA" dirty="0"/>
              <a:t>Extends vertebral column</a:t>
            </a:r>
          </a:p>
          <a:p>
            <a:r>
              <a:rPr lang="en-CA" b="1" dirty="0"/>
              <a:t>Referral Areas. </a:t>
            </a:r>
            <a:r>
              <a:rPr lang="en-US" dirty="0"/>
              <a:t>Over the lumbar region into the superior aspect of the buttock; over the buttock to the inferior aspect</a:t>
            </a:r>
            <a:endParaRPr lang="en-CA" dirty="0"/>
          </a:p>
        </p:txBody>
      </p:sp>
    </p:spTree>
    <p:extLst>
      <p:ext uri="{BB962C8B-B14F-4D97-AF65-F5344CB8AC3E}">
        <p14:creationId xmlns:p14="http://schemas.microsoft.com/office/powerpoint/2010/main" val="13918796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E92F0E3-4FE5-5C3C-46B8-A637EBFC6CE9}"/>
              </a:ext>
            </a:extLst>
          </p:cNvPr>
          <p:cNvSpPr>
            <a:spLocks noGrp="1"/>
          </p:cNvSpPr>
          <p:nvPr>
            <p:ph type="body" sz="half" idx="2"/>
          </p:nvPr>
        </p:nvSpPr>
        <p:spPr/>
        <p:txBody>
          <a:bodyPr/>
          <a:lstStyle/>
          <a:p>
            <a:r>
              <a:rPr lang="en-CA" dirty="0"/>
              <a:t>Anatomy of longissimus thoracis</a:t>
            </a:r>
          </a:p>
          <a:p>
            <a:endParaRPr lang="en-CA" dirty="0"/>
          </a:p>
        </p:txBody>
      </p:sp>
      <p:pic>
        <p:nvPicPr>
          <p:cNvPr id="6" name="Picture 5">
            <a:extLst>
              <a:ext uri="{FF2B5EF4-FFF2-40B4-BE49-F238E27FC236}">
                <a16:creationId xmlns:a16="http://schemas.microsoft.com/office/drawing/2014/main" id="{5505CD2A-78EA-C69F-52A5-B9B36E12FFB8}"/>
              </a:ext>
            </a:extLst>
          </p:cNvPr>
          <p:cNvPicPr>
            <a:picLocks noChangeAspect="1"/>
          </p:cNvPicPr>
          <p:nvPr/>
        </p:nvPicPr>
        <p:blipFill>
          <a:blip r:embed="rId2"/>
          <a:stretch>
            <a:fillRect/>
          </a:stretch>
        </p:blipFill>
        <p:spPr>
          <a:xfrm>
            <a:off x="6590525" y="797706"/>
            <a:ext cx="3517567" cy="5262587"/>
          </a:xfrm>
          <a:prstGeom prst="rect">
            <a:avLst/>
          </a:prstGeom>
        </p:spPr>
      </p:pic>
    </p:spTree>
    <p:extLst>
      <p:ext uri="{BB962C8B-B14F-4D97-AF65-F5344CB8AC3E}">
        <p14:creationId xmlns:p14="http://schemas.microsoft.com/office/powerpoint/2010/main" val="9549295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328683-973A-0A40-A362-2B20D0A1B9F5}"/>
              </a:ext>
            </a:extLst>
          </p:cNvPr>
          <p:cNvSpPr>
            <a:spLocks noGrp="1"/>
          </p:cNvSpPr>
          <p:nvPr>
            <p:ph idx="1"/>
          </p:nvPr>
        </p:nvSpPr>
        <p:spPr/>
        <p:txBody>
          <a:bodyPr>
            <a:normAutofit/>
          </a:bodyPr>
          <a:lstStyle/>
          <a:p>
            <a:r>
              <a:rPr lang="en-CA" b="1" i="1" dirty="0"/>
              <a:t>Spinalis Thoracis spin-AL-</a:t>
            </a:r>
            <a:r>
              <a:rPr lang="en-CA" b="1" i="1" dirty="0" err="1"/>
              <a:t>iss</a:t>
            </a:r>
            <a:r>
              <a:rPr lang="en-CA" b="1" i="1" dirty="0"/>
              <a:t> THOR-as-</a:t>
            </a:r>
            <a:r>
              <a:rPr lang="en-CA" b="1" i="1" dirty="0" err="1"/>
              <a:t>iss</a:t>
            </a:r>
            <a:endParaRPr lang="en-CA" b="1" i="1" dirty="0"/>
          </a:p>
          <a:p>
            <a:r>
              <a:rPr lang="en-US" b="1" dirty="0"/>
              <a:t>Etymology </a:t>
            </a:r>
            <a:r>
              <a:rPr lang="en-US" dirty="0"/>
              <a:t>Latin spinalis, relating to the spine</a:t>
            </a:r>
          </a:p>
          <a:p>
            <a:r>
              <a:rPr lang="en-CA" b="1" dirty="0"/>
              <a:t>Attachments. </a:t>
            </a:r>
            <a:r>
              <a:rPr lang="en-US" dirty="0"/>
              <a:t>Inferiorly, to the spinous processes of the upper lumbar and two lower thoracic vertebrae. Superiorly, to the spinous processes of middle and upper thoracic vertebrae</a:t>
            </a:r>
          </a:p>
          <a:p>
            <a:r>
              <a:rPr lang="en-CA" b="1" dirty="0"/>
              <a:t>Palpation. </a:t>
            </a:r>
            <a:r>
              <a:rPr lang="en-US" dirty="0"/>
              <a:t>Discernible if pathologically hypercontracted, by cross-fiber stroking. Archi-</a:t>
            </a:r>
            <a:r>
              <a:rPr lang="en-US" dirty="0" err="1"/>
              <a:t>tecture</a:t>
            </a:r>
            <a:r>
              <a:rPr lang="en-US" dirty="0"/>
              <a:t> is parallel, and fibers are </a:t>
            </a:r>
            <a:r>
              <a:rPr lang="en-CA" dirty="0"/>
              <a:t>parallel to the muscle.</a:t>
            </a:r>
          </a:p>
          <a:p>
            <a:r>
              <a:rPr lang="en-CA" b="1" dirty="0"/>
              <a:t>Action. </a:t>
            </a:r>
            <a:r>
              <a:rPr lang="en-US" dirty="0"/>
              <a:t>Supports and extends the vertebral column</a:t>
            </a:r>
          </a:p>
          <a:p>
            <a:r>
              <a:rPr lang="en-CA" b="1" dirty="0"/>
              <a:t>Referral Areas. </a:t>
            </a:r>
            <a:r>
              <a:rPr lang="en-CA" dirty="0"/>
              <a:t>None recorded</a:t>
            </a:r>
          </a:p>
          <a:p>
            <a:endParaRPr lang="en-CA" b="1" dirty="0"/>
          </a:p>
        </p:txBody>
      </p:sp>
    </p:spTree>
    <p:extLst>
      <p:ext uri="{BB962C8B-B14F-4D97-AF65-F5344CB8AC3E}">
        <p14:creationId xmlns:p14="http://schemas.microsoft.com/office/powerpoint/2010/main" val="23673688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FA9B927-81AD-C86D-2C5E-CF1ADEFA1314}"/>
              </a:ext>
            </a:extLst>
          </p:cNvPr>
          <p:cNvSpPr>
            <a:spLocks noGrp="1"/>
          </p:cNvSpPr>
          <p:nvPr>
            <p:ph type="body" sz="half" idx="2"/>
          </p:nvPr>
        </p:nvSpPr>
        <p:spPr/>
        <p:txBody>
          <a:bodyPr/>
          <a:lstStyle/>
          <a:p>
            <a:r>
              <a:rPr lang="en-CA" dirty="0"/>
              <a:t>Anatomy of spinalis thoracis</a:t>
            </a:r>
          </a:p>
        </p:txBody>
      </p:sp>
      <p:pic>
        <p:nvPicPr>
          <p:cNvPr id="6" name="Picture 5">
            <a:extLst>
              <a:ext uri="{FF2B5EF4-FFF2-40B4-BE49-F238E27FC236}">
                <a16:creationId xmlns:a16="http://schemas.microsoft.com/office/drawing/2014/main" id="{D8DC2E42-215F-8541-28B4-20F9244A42E5}"/>
              </a:ext>
            </a:extLst>
          </p:cNvPr>
          <p:cNvPicPr>
            <a:picLocks noChangeAspect="1"/>
          </p:cNvPicPr>
          <p:nvPr/>
        </p:nvPicPr>
        <p:blipFill>
          <a:blip r:embed="rId2"/>
          <a:stretch>
            <a:fillRect/>
          </a:stretch>
        </p:blipFill>
        <p:spPr>
          <a:xfrm>
            <a:off x="6557320" y="705289"/>
            <a:ext cx="3616676" cy="5447422"/>
          </a:xfrm>
          <a:prstGeom prst="rect">
            <a:avLst/>
          </a:prstGeom>
        </p:spPr>
      </p:pic>
    </p:spTree>
    <p:extLst>
      <p:ext uri="{BB962C8B-B14F-4D97-AF65-F5344CB8AC3E}">
        <p14:creationId xmlns:p14="http://schemas.microsoft.com/office/powerpoint/2010/main" val="21581081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C29B0B-9C5A-4E0E-7A54-9374952C1226}"/>
              </a:ext>
            </a:extLst>
          </p:cNvPr>
          <p:cNvSpPr>
            <a:spLocks noGrp="1"/>
          </p:cNvSpPr>
          <p:nvPr>
            <p:ph idx="1"/>
          </p:nvPr>
        </p:nvSpPr>
        <p:spPr/>
        <p:txBody>
          <a:bodyPr>
            <a:normAutofit lnSpcReduction="10000"/>
          </a:bodyPr>
          <a:lstStyle/>
          <a:p>
            <a:r>
              <a:rPr lang="en-CA" b="1" i="1" dirty="0"/>
              <a:t>Semispinalis Thoracis SEM-</a:t>
            </a:r>
            <a:r>
              <a:rPr lang="en-CA" b="1" i="1" dirty="0" err="1"/>
              <a:t>i</a:t>
            </a:r>
            <a:r>
              <a:rPr lang="en-CA" b="1" i="1" dirty="0"/>
              <a:t>-spin-AL-</a:t>
            </a:r>
            <a:r>
              <a:rPr lang="en-CA" b="1" i="1" dirty="0" err="1"/>
              <a:t>iss</a:t>
            </a:r>
            <a:r>
              <a:rPr lang="en-CA" b="1" i="1" dirty="0"/>
              <a:t> THOR-as-</a:t>
            </a:r>
            <a:r>
              <a:rPr lang="en-CA" b="1" i="1" dirty="0" err="1"/>
              <a:t>iss</a:t>
            </a:r>
            <a:endParaRPr lang="en-CA" b="1" i="1" dirty="0"/>
          </a:p>
          <a:p>
            <a:r>
              <a:rPr lang="en-US" b="1" dirty="0"/>
              <a:t>Etymology </a:t>
            </a:r>
            <a:r>
              <a:rPr lang="en-US" dirty="0"/>
              <a:t>Latin semi, half + spinalis, relating to the spine + thoracis, of the chest</a:t>
            </a:r>
          </a:p>
          <a:p>
            <a:r>
              <a:rPr lang="en-CA" b="1" dirty="0"/>
              <a:t>Attachments. </a:t>
            </a:r>
            <a:r>
              <a:rPr lang="en-US" dirty="0"/>
              <a:t>Inferiorly, to the transverse processes of the fifth to eleventh thoracic vertebrae. Superiorly, to the spinous processes of the first four thoracic and fifth and seventh cervical vertebrae.</a:t>
            </a:r>
          </a:p>
          <a:p>
            <a:r>
              <a:rPr lang="en-CA" b="1" dirty="0"/>
              <a:t>Palpation. </a:t>
            </a:r>
            <a:r>
              <a:rPr lang="en-US" dirty="0"/>
              <a:t>Architecture is parallel, and fibers are parallel to the muscle. Discernible if pathologically hypercontracted, by </a:t>
            </a:r>
            <a:r>
              <a:rPr lang="en-CA" dirty="0"/>
              <a:t>cross-fiber stroking.</a:t>
            </a:r>
          </a:p>
          <a:p>
            <a:r>
              <a:rPr lang="en-CA" b="1" dirty="0"/>
              <a:t>Action. </a:t>
            </a:r>
            <a:r>
              <a:rPr lang="en-CA" dirty="0"/>
              <a:t>Extends vertebral column.</a:t>
            </a:r>
          </a:p>
          <a:p>
            <a:r>
              <a:rPr lang="en-CA" b="1" dirty="0"/>
              <a:t>Referral Areas. </a:t>
            </a:r>
            <a:r>
              <a:rPr lang="en-CA" dirty="0"/>
              <a:t>None recorded</a:t>
            </a:r>
          </a:p>
          <a:p>
            <a:endParaRPr lang="en-CA" b="1" dirty="0"/>
          </a:p>
        </p:txBody>
      </p:sp>
    </p:spTree>
    <p:extLst>
      <p:ext uri="{BB962C8B-B14F-4D97-AF65-F5344CB8AC3E}">
        <p14:creationId xmlns:p14="http://schemas.microsoft.com/office/powerpoint/2010/main" val="8174799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5420277-C928-35B6-E709-9C4AB51DD187}"/>
              </a:ext>
            </a:extLst>
          </p:cNvPr>
          <p:cNvSpPr>
            <a:spLocks noGrp="1"/>
          </p:cNvSpPr>
          <p:nvPr>
            <p:ph type="body" sz="half" idx="2"/>
          </p:nvPr>
        </p:nvSpPr>
        <p:spPr/>
        <p:txBody>
          <a:bodyPr/>
          <a:lstStyle/>
          <a:p>
            <a:r>
              <a:rPr lang="en-CA" dirty="0"/>
              <a:t>Anatomy of semispinalis thoracis</a:t>
            </a:r>
          </a:p>
        </p:txBody>
      </p:sp>
      <p:pic>
        <p:nvPicPr>
          <p:cNvPr id="6" name="Picture 5">
            <a:extLst>
              <a:ext uri="{FF2B5EF4-FFF2-40B4-BE49-F238E27FC236}">
                <a16:creationId xmlns:a16="http://schemas.microsoft.com/office/drawing/2014/main" id="{717F3F78-82B5-17F1-4C8C-D3638CE64581}"/>
              </a:ext>
            </a:extLst>
          </p:cNvPr>
          <p:cNvPicPr>
            <a:picLocks noChangeAspect="1"/>
          </p:cNvPicPr>
          <p:nvPr/>
        </p:nvPicPr>
        <p:blipFill>
          <a:blip r:embed="rId2"/>
          <a:stretch>
            <a:fillRect/>
          </a:stretch>
        </p:blipFill>
        <p:spPr>
          <a:xfrm>
            <a:off x="6565557" y="674656"/>
            <a:ext cx="3624913" cy="5508687"/>
          </a:xfrm>
          <a:prstGeom prst="rect">
            <a:avLst/>
          </a:prstGeom>
        </p:spPr>
      </p:pic>
    </p:spTree>
    <p:extLst>
      <p:ext uri="{BB962C8B-B14F-4D97-AF65-F5344CB8AC3E}">
        <p14:creationId xmlns:p14="http://schemas.microsoft.com/office/powerpoint/2010/main" val="27252089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53AF48-F463-2D40-F462-7490F7710AAF}"/>
              </a:ext>
            </a:extLst>
          </p:cNvPr>
          <p:cNvSpPr>
            <a:spLocks noGrp="1"/>
          </p:cNvSpPr>
          <p:nvPr>
            <p:ph idx="1"/>
          </p:nvPr>
        </p:nvSpPr>
        <p:spPr/>
        <p:txBody>
          <a:bodyPr/>
          <a:lstStyle/>
          <a:p>
            <a:r>
              <a:rPr lang="en-US" b="1" dirty="0">
                <a:solidFill>
                  <a:srgbClr val="AE3D1E"/>
                </a:solidFill>
              </a:rPr>
              <a:t>Manual Therapy for the Erector Spinae</a:t>
            </a:r>
          </a:p>
          <a:p>
            <a:r>
              <a:rPr lang="en-US" dirty="0"/>
              <a:t>Because the erector spinae muscles are gathered together in a paraspinal bundle, they can most easily be treated as a group. Stripping massage may be applied in either a caudad or cephalad direction. It is helpful to do both, as different trigger points may be accessed in each direction. You may use the hand, thumb, knuckles, fingertips, or </a:t>
            </a:r>
            <a:r>
              <a:rPr lang="en-CA" dirty="0"/>
              <a:t>elbow.</a:t>
            </a:r>
          </a:p>
        </p:txBody>
      </p:sp>
    </p:spTree>
    <p:extLst>
      <p:ext uri="{BB962C8B-B14F-4D97-AF65-F5344CB8AC3E}">
        <p14:creationId xmlns:p14="http://schemas.microsoft.com/office/powerpoint/2010/main" val="14663057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F06F8B-191C-FEB5-381C-648643CF3F4E}"/>
              </a:ext>
            </a:extLst>
          </p:cNvPr>
          <p:cNvSpPr>
            <a:spLocks noGrp="1"/>
          </p:cNvSpPr>
          <p:nvPr>
            <p:ph idx="1"/>
          </p:nvPr>
        </p:nvSpPr>
        <p:spPr/>
        <p:txBody>
          <a:bodyPr>
            <a:normAutofit/>
          </a:bodyPr>
          <a:lstStyle/>
          <a:p>
            <a:r>
              <a:rPr lang="en-CA" b="1" i="1" dirty="0"/>
              <a:t>Stripping</a:t>
            </a:r>
          </a:p>
          <a:p>
            <a:r>
              <a:rPr lang="en-CA" dirty="0"/>
              <a:t>The client lies prone.</a:t>
            </a:r>
          </a:p>
          <a:p>
            <a:r>
              <a:rPr lang="en-US" dirty="0"/>
              <a:t>The therapist stands beside the client at either the head or shoulder (to work in a caudad direction) or at the hips (to work in a cephalad direction).</a:t>
            </a:r>
          </a:p>
          <a:p>
            <a:r>
              <a:rPr lang="en-US" dirty="0"/>
              <a:t>Place the heel of the hand, the supported fingertips, the supported thumbs, the knuckles, or the elbow on the muscle bundle near C7 (to work caudad) or at the sacrum (to work cephalad).</a:t>
            </a:r>
          </a:p>
          <a:p>
            <a:r>
              <a:rPr lang="en-US" dirty="0"/>
              <a:t>Pressing firmly into the tissue, slide the body part you are using along the entire length of the muscle </a:t>
            </a:r>
            <a:r>
              <a:rPr lang="en-CA" dirty="0"/>
              <a:t>bundle.</a:t>
            </a:r>
          </a:p>
        </p:txBody>
      </p:sp>
    </p:spTree>
    <p:extLst>
      <p:ext uri="{BB962C8B-B14F-4D97-AF65-F5344CB8AC3E}">
        <p14:creationId xmlns:p14="http://schemas.microsoft.com/office/powerpoint/2010/main" val="11322385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3778322-01F8-FC61-6738-B416EAA1A387}"/>
              </a:ext>
            </a:extLst>
          </p:cNvPr>
          <p:cNvSpPr>
            <a:spLocks noGrp="1"/>
          </p:cNvSpPr>
          <p:nvPr>
            <p:ph type="body" sz="half" idx="2"/>
          </p:nvPr>
        </p:nvSpPr>
        <p:spPr/>
        <p:txBody>
          <a:bodyPr/>
          <a:lstStyle/>
          <a:p>
            <a:r>
              <a:rPr lang="en-US" dirty="0"/>
              <a:t>Stripping of erector spinae bundle with heel of hand (longissimus is shown)</a:t>
            </a:r>
            <a:endParaRPr lang="en-CA" dirty="0"/>
          </a:p>
        </p:txBody>
      </p:sp>
      <p:pic>
        <p:nvPicPr>
          <p:cNvPr id="6" name="Picture 5">
            <a:extLst>
              <a:ext uri="{FF2B5EF4-FFF2-40B4-BE49-F238E27FC236}">
                <a16:creationId xmlns:a16="http://schemas.microsoft.com/office/drawing/2014/main" id="{C06B49EC-40F5-31A9-0AC9-15A9FAD6AE9C}"/>
              </a:ext>
            </a:extLst>
          </p:cNvPr>
          <p:cNvPicPr>
            <a:picLocks noChangeAspect="1"/>
          </p:cNvPicPr>
          <p:nvPr/>
        </p:nvPicPr>
        <p:blipFill>
          <a:blip r:embed="rId2"/>
          <a:stretch>
            <a:fillRect/>
          </a:stretch>
        </p:blipFill>
        <p:spPr>
          <a:xfrm>
            <a:off x="6096000" y="1775657"/>
            <a:ext cx="4906693" cy="3306685"/>
          </a:xfrm>
          <a:prstGeom prst="rect">
            <a:avLst/>
          </a:prstGeom>
        </p:spPr>
      </p:pic>
    </p:spTree>
    <p:extLst>
      <p:ext uri="{BB962C8B-B14F-4D97-AF65-F5344CB8AC3E}">
        <p14:creationId xmlns:p14="http://schemas.microsoft.com/office/powerpoint/2010/main" val="39153033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1DA99D4-EF1F-FE9E-1F4B-A51CF1C37403}"/>
              </a:ext>
            </a:extLst>
          </p:cNvPr>
          <p:cNvSpPr>
            <a:spLocks noGrp="1"/>
          </p:cNvSpPr>
          <p:nvPr>
            <p:ph type="body" sz="half" idx="2"/>
          </p:nvPr>
        </p:nvSpPr>
        <p:spPr/>
        <p:txBody>
          <a:bodyPr/>
          <a:lstStyle/>
          <a:p>
            <a:r>
              <a:rPr lang="en-US" dirty="0"/>
              <a:t>Stripping of erector spinae bundle with supported fingertips (longissimus is shown)</a:t>
            </a:r>
            <a:endParaRPr lang="en-CA" dirty="0"/>
          </a:p>
        </p:txBody>
      </p:sp>
      <p:pic>
        <p:nvPicPr>
          <p:cNvPr id="6" name="Picture 5">
            <a:extLst>
              <a:ext uri="{FF2B5EF4-FFF2-40B4-BE49-F238E27FC236}">
                <a16:creationId xmlns:a16="http://schemas.microsoft.com/office/drawing/2014/main" id="{8860B56D-7E55-0986-AC4D-4678C2ACF21D}"/>
              </a:ext>
            </a:extLst>
          </p:cNvPr>
          <p:cNvPicPr>
            <a:picLocks noChangeAspect="1"/>
          </p:cNvPicPr>
          <p:nvPr/>
        </p:nvPicPr>
        <p:blipFill>
          <a:blip r:embed="rId2"/>
          <a:stretch>
            <a:fillRect/>
          </a:stretch>
        </p:blipFill>
        <p:spPr>
          <a:xfrm>
            <a:off x="6617626" y="1105748"/>
            <a:ext cx="3482227" cy="4646503"/>
          </a:xfrm>
          <a:prstGeom prst="rect">
            <a:avLst/>
          </a:prstGeom>
        </p:spPr>
      </p:pic>
    </p:spTree>
    <p:extLst>
      <p:ext uri="{BB962C8B-B14F-4D97-AF65-F5344CB8AC3E}">
        <p14:creationId xmlns:p14="http://schemas.microsoft.com/office/powerpoint/2010/main" val="15461099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0A86A0C-78F7-4B3A-E930-0042BEFF5B28}"/>
              </a:ext>
            </a:extLst>
          </p:cNvPr>
          <p:cNvSpPr>
            <a:spLocks noGrp="1"/>
          </p:cNvSpPr>
          <p:nvPr>
            <p:ph type="body" sz="half" idx="2"/>
          </p:nvPr>
        </p:nvSpPr>
        <p:spPr/>
        <p:txBody>
          <a:bodyPr/>
          <a:lstStyle/>
          <a:p>
            <a:r>
              <a:rPr lang="en-US" dirty="0"/>
              <a:t>Stripping of erector spinae bundle with supported thumb both caudad and cephalad, showing</a:t>
            </a:r>
          </a:p>
          <a:p>
            <a:r>
              <a:rPr lang="en-US" dirty="0"/>
              <a:t>longissimus. (A) starting position stripping caudad, (B) midway position stripping cephalad</a:t>
            </a:r>
            <a:endParaRPr lang="en-CA" dirty="0"/>
          </a:p>
        </p:txBody>
      </p:sp>
      <p:pic>
        <p:nvPicPr>
          <p:cNvPr id="6" name="Picture 5">
            <a:extLst>
              <a:ext uri="{FF2B5EF4-FFF2-40B4-BE49-F238E27FC236}">
                <a16:creationId xmlns:a16="http://schemas.microsoft.com/office/drawing/2014/main" id="{68478084-5830-3BA1-D91A-DD3137C4C601}"/>
              </a:ext>
            </a:extLst>
          </p:cNvPr>
          <p:cNvPicPr>
            <a:picLocks noChangeAspect="1"/>
          </p:cNvPicPr>
          <p:nvPr/>
        </p:nvPicPr>
        <p:blipFill>
          <a:blip r:embed="rId2"/>
          <a:stretch>
            <a:fillRect/>
          </a:stretch>
        </p:blipFill>
        <p:spPr>
          <a:xfrm>
            <a:off x="6557320" y="923695"/>
            <a:ext cx="3699054" cy="5010610"/>
          </a:xfrm>
          <a:prstGeom prst="rect">
            <a:avLst/>
          </a:prstGeom>
        </p:spPr>
      </p:pic>
    </p:spTree>
    <p:extLst>
      <p:ext uri="{BB962C8B-B14F-4D97-AF65-F5344CB8AC3E}">
        <p14:creationId xmlns:p14="http://schemas.microsoft.com/office/powerpoint/2010/main" val="36572752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53E8615-FDA3-4B00-1649-EA2F2771CF2B}"/>
              </a:ext>
            </a:extLst>
          </p:cNvPr>
          <p:cNvSpPr>
            <a:spLocks noGrp="1"/>
          </p:cNvSpPr>
          <p:nvPr>
            <p:ph type="body" sz="half" idx="2"/>
          </p:nvPr>
        </p:nvSpPr>
        <p:spPr/>
        <p:txBody>
          <a:bodyPr/>
          <a:lstStyle/>
          <a:p>
            <a:r>
              <a:rPr lang="en-US" dirty="0"/>
              <a:t>Stripping of erector spinae bundle with knuckles, showing longissimus</a:t>
            </a:r>
            <a:endParaRPr lang="en-CA" dirty="0"/>
          </a:p>
        </p:txBody>
      </p:sp>
      <p:pic>
        <p:nvPicPr>
          <p:cNvPr id="6" name="Picture 5">
            <a:extLst>
              <a:ext uri="{FF2B5EF4-FFF2-40B4-BE49-F238E27FC236}">
                <a16:creationId xmlns:a16="http://schemas.microsoft.com/office/drawing/2014/main" id="{B1B3FF3E-B410-B89F-0B25-A3309906C544}"/>
              </a:ext>
            </a:extLst>
          </p:cNvPr>
          <p:cNvPicPr>
            <a:picLocks noChangeAspect="1"/>
          </p:cNvPicPr>
          <p:nvPr/>
        </p:nvPicPr>
        <p:blipFill>
          <a:blip r:embed="rId2"/>
          <a:stretch>
            <a:fillRect/>
          </a:stretch>
        </p:blipFill>
        <p:spPr>
          <a:xfrm>
            <a:off x="5732739" y="1710960"/>
            <a:ext cx="5427139" cy="3428832"/>
          </a:xfrm>
          <a:prstGeom prst="rect">
            <a:avLst/>
          </a:prstGeom>
        </p:spPr>
      </p:pic>
    </p:spTree>
    <p:extLst>
      <p:ext uri="{BB962C8B-B14F-4D97-AF65-F5344CB8AC3E}">
        <p14:creationId xmlns:p14="http://schemas.microsoft.com/office/powerpoint/2010/main" val="33977973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7D9921B-17A7-2CEF-9FC6-4A10E407FCD1}"/>
              </a:ext>
            </a:extLst>
          </p:cNvPr>
          <p:cNvSpPr>
            <a:spLocks noGrp="1"/>
          </p:cNvSpPr>
          <p:nvPr>
            <p:ph type="body" sz="half" idx="2"/>
          </p:nvPr>
        </p:nvSpPr>
        <p:spPr/>
        <p:txBody>
          <a:bodyPr/>
          <a:lstStyle/>
          <a:p>
            <a:r>
              <a:rPr lang="en-US" dirty="0"/>
              <a:t>Stripping of erector spinae bundle with elbow, showing longissimus.</a:t>
            </a:r>
            <a:endParaRPr lang="en-CA" dirty="0"/>
          </a:p>
        </p:txBody>
      </p:sp>
      <p:pic>
        <p:nvPicPr>
          <p:cNvPr id="6" name="Picture 5">
            <a:extLst>
              <a:ext uri="{FF2B5EF4-FFF2-40B4-BE49-F238E27FC236}">
                <a16:creationId xmlns:a16="http://schemas.microsoft.com/office/drawing/2014/main" id="{F57B8ED7-F36B-40A0-8D36-0C50FD603A73}"/>
              </a:ext>
            </a:extLst>
          </p:cNvPr>
          <p:cNvPicPr>
            <a:picLocks noChangeAspect="1"/>
          </p:cNvPicPr>
          <p:nvPr/>
        </p:nvPicPr>
        <p:blipFill>
          <a:blip r:embed="rId2"/>
          <a:stretch>
            <a:fillRect/>
          </a:stretch>
        </p:blipFill>
        <p:spPr>
          <a:xfrm>
            <a:off x="6499655" y="862457"/>
            <a:ext cx="3715530" cy="5133086"/>
          </a:xfrm>
          <a:prstGeom prst="rect">
            <a:avLst/>
          </a:prstGeom>
        </p:spPr>
      </p:pic>
    </p:spTree>
    <p:extLst>
      <p:ext uri="{BB962C8B-B14F-4D97-AF65-F5344CB8AC3E}">
        <p14:creationId xmlns:p14="http://schemas.microsoft.com/office/powerpoint/2010/main" val="2500998646"/>
      </p:ext>
    </p:extLst>
  </p:cSld>
  <p:clrMapOvr>
    <a:masterClrMapping/>
  </p:clrMapOvr>
</p:sld>
</file>

<file path=ppt/theme/theme1.xml><?xml version="1.0" encoding="utf-8"?>
<a:theme xmlns:a="http://schemas.openxmlformats.org/drawingml/2006/main" name="Custom">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WO.pptx" id="{80AA9D2D-EE59-4148-A11E-A51EEE828B28}" vid="{AEAFD717-D3C8-4034-8F7E-D5220B0CCEB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4F4D41-822D-40F2-A7AC-E4E6CB36CA7A}">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19DAD249-BF80-48EF-9AFB-36A11BCDC2CE}">
  <ds:schemaRefs>
    <ds:schemaRef ds:uri="http://schemas.microsoft.com/sharepoint/v3/contenttype/forms"/>
  </ds:schemaRefs>
</ds:datastoreItem>
</file>

<file path=customXml/itemProps3.xml><?xml version="1.0" encoding="utf-8"?>
<ds:datastoreItem xmlns:ds="http://schemas.openxmlformats.org/officeDocument/2006/customXml" ds:itemID="{C5A59D56-2157-4202-9D02-F44E447A24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Urban monochrome</Template>
  <TotalTime>105</TotalTime>
  <Words>2613</Words>
  <Application>Microsoft Office PowerPoint</Application>
  <PresentationFormat>Widescreen</PresentationFormat>
  <Paragraphs>120</Paragraphs>
  <Slides>44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44</vt:i4>
      </vt:variant>
    </vt:vector>
  </HeadingPairs>
  <TitlesOfParts>
    <vt:vector size="48" baseType="lpstr">
      <vt:lpstr>Bookman Old Style</vt:lpstr>
      <vt:lpstr>Calibri</vt:lpstr>
      <vt:lpstr>Franklin Gothic Book</vt:lpstr>
      <vt:lpstr>Custom</vt:lpstr>
      <vt:lpstr>Massage Techniques 6</vt:lpstr>
      <vt:lpstr>The Vertebral Column </vt:lpstr>
      <vt:lpstr>Overview of the Region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Erector Spinae Etymology Latin erector, straightener + spinae, of the spine</vt:lpstr>
      <vt:lpstr>PowerPoint Presentation</vt:lpstr>
      <vt:lpstr>The Iliocostalis Group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1</cp:revision>
  <dcterms:created xsi:type="dcterms:W3CDTF">2026-03-31T22:39:43Z</dcterms:created>
  <dcterms:modified xsi:type="dcterms:W3CDTF">2026-04-15T01:29:03Z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