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60" r:id="rId6"/>
    <p:sldId id="261" r:id="rId7"/>
    <p:sldId id="262" r:id="rId8"/>
    <p:sldId id="263" r:id="rId9"/>
    <p:sldId id="264" r:id="rId10"/>
    <p:sldId id="265" r:id="rId11"/>
    <p:sldId id="266" r:id="rId12"/>
    <p:sldId id="273" r:id="rId13"/>
    <p:sldId id="268" r:id="rId14"/>
    <p:sldId id="274" r:id="rId15"/>
    <p:sldId id="267" r:id="rId16"/>
    <p:sldId id="275" r:id="rId17"/>
    <p:sldId id="269" r:id="rId18"/>
    <p:sldId id="276" r:id="rId19"/>
    <p:sldId id="270" r:id="rId20"/>
    <p:sldId id="277" r:id="rId21"/>
    <p:sldId id="271" r:id="rId22"/>
    <p:sldId id="287" r:id="rId23"/>
    <p:sldId id="278" r:id="rId24"/>
    <p:sldId id="288" r:id="rId25"/>
    <p:sldId id="279" r:id="rId26"/>
    <p:sldId id="286" r:id="rId27"/>
    <p:sldId id="282" r:id="rId28"/>
    <p:sldId id="272" r:id="rId29"/>
    <p:sldId id="281" r:id="rId30"/>
    <p:sldId id="289" r:id="rId31"/>
    <p:sldId id="285" r:id="rId32"/>
    <p:sldId id="290" r:id="rId33"/>
    <p:sldId id="284" r:id="rId34"/>
    <p:sldId id="291" r:id="rId35"/>
    <p:sldId id="283" r:id="rId36"/>
    <p:sldId id="292" r:id="rId37"/>
    <p:sldId id="280" r:id="rId38"/>
    <p:sldId id="293" r:id="rId39"/>
    <p:sldId id="295" r:id="rId40"/>
    <p:sldId id="294" r:id="rId41"/>
    <p:sldId id="296" r:id="rId42"/>
    <p:sldId id="297" r:id="rId43"/>
    <p:sldId id="300" r:id="rId44"/>
    <p:sldId id="299" r:id="rId45"/>
    <p:sldId id="303" r:id="rId46"/>
    <p:sldId id="301" r:id="rId47"/>
    <p:sldId id="304" r:id="rId48"/>
    <p:sldId id="302" r:id="rId49"/>
    <p:sldId id="305" r:id="rId50"/>
    <p:sldId id="306" r:id="rId51"/>
    <p:sldId id="317" r:id="rId52"/>
    <p:sldId id="307" r:id="rId53"/>
    <p:sldId id="316" r:id="rId54"/>
    <p:sldId id="308" r:id="rId55"/>
    <p:sldId id="315" r:id="rId56"/>
    <p:sldId id="309" r:id="rId57"/>
    <p:sldId id="314" r:id="rId58"/>
    <p:sldId id="310" r:id="rId59"/>
    <p:sldId id="298" r:id="rId60"/>
    <p:sldId id="311" r:id="rId61"/>
    <p:sldId id="319" r:id="rId62"/>
    <p:sldId id="312"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9F81"/>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ABD49-8E1C-45C2-AC3C-F8852D2AF546}" v="45" dt="2026-04-01T02:00:26.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16" d="100"/>
          <a:sy n="116" d="100"/>
        </p:scale>
        <p:origin x="27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4-01T03:12:34.195" v="1952" actId="20577"/>
      <pc:docMkLst>
        <pc:docMk/>
      </pc:docMkLst>
      <pc:sldChg chg="modSp mod">
        <pc:chgData name="hamid ghazvini" userId="1bbb9b6cc34e1cfb" providerId="LiveId" clId="{559E99A4-7663-4329-AD66-B723B2FE766D}" dt="2026-04-01T03:12:34.195" v="1952" actId="20577"/>
        <pc:sldMkLst>
          <pc:docMk/>
          <pc:sldMk cId="4043737824" sldId="257"/>
        </pc:sldMkLst>
        <pc:spChg chg="mod">
          <ac:chgData name="hamid ghazvini" userId="1bbb9b6cc34e1cfb" providerId="LiveId" clId="{559E99A4-7663-4329-AD66-B723B2FE766D}" dt="2026-04-01T03:12:34.195" v="1952" actId="20577"/>
          <ac:spMkLst>
            <pc:docMk/>
            <pc:sldMk cId="4043737824" sldId="257"/>
            <ac:spMk id="3" creationId="{A8E9CFF2-3777-4FF4-A759-8491175B0B7C}"/>
          </ac:spMkLst>
        </pc:spChg>
      </pc:sldChg>
      <pc:sldChg chg="modSp mod">
        <pc:chgData name="hamid ghazvini" userId="1bbb9b6cc34e1cfb" providerId="LiveId" clId="{559E99A4-7663-4329-AD66-B723B2FE766D}" dt="2026-04-01T02:01:00.110" v="1913" actId="20577"/>
        <pc:sldMkLst>
          <pc:docMk/>
          <pc:sldMk cId="1297359274" sldId="260"/>
        </pc:sldMkLst>
        <pc:spChg chg="mod">
          <ac:chgData name="hamid ghazvini" userId="1bbb9b6cc34e1cfb" providerId="LiveId" clId="{559E99A4-7663-4329-AD66-B723B2FE766D}" dt="2026-03-31T23:24:47.205" v="612" actId="14100"/>
          <ac:spMkLst>
            <pc:docMk/>
            <pc:sldMk cId="1297359274" sldId="260"/>
            <ac:spMk id="2" creationId="{045DACBC-42BD-1213-81F3-5E3B2A39AB92}"/>
          </ac:spMkLst>
        </pc:spChg>
        <pc:spChg chg="mod">
          <ac:chgData name="hamid ghazvini" userId="1bbb9b6cc34e1cfb" providerId="LiveId" clId="{559E99A4-7663-4329-AD66-B723B2FE766D}" dt="2026-04-01T02:01:00.110" v="1913" actId="20577"/>
          <ac:spMkLst>
            <pc:docMk/>
            <pc:sldMk cId="1297359274" sldId="260"/>
            <ac:spMk id="3" creationId="{950FF134-3475-8938-2CBB-C2B869AC2D90}"/>
          </ac:spMkLst>
        </pc:spChg>
      </pc:sldChg>
      <pc:sldChg chg="modSp mod">
        <pc:chgData name="hamid ghazvini" userId="1bbb9b6cc34e1cfb" providerId="LiveId" clId="{559E99A4-7663-4329-AD66-B723B2FE766D}" dt="2026-03-31T23:26:55.543" v="661" actId="14100"/>
        <pc:sldMkLst>
          <pc:docMk/>
          <pc:sldMk cId="2716012045" sldId="264"/>
        </pc:sldMkLst>
        <pc:spChg chg="mod">
          <ac:chgData name="hamid ghazvini" userId="1bbb9b6cc34e1cfb" providerId="LiveId" clId="{559E99A4-7663-4329-AD66-B723B2FE766D}" dt="2026-03-31T23:26:55.543" v="661" actId="14100"/>
          <ac:spMkLst>
            <pc:docMk/>
            <pc:sldMk cId="2716012045" sldId="264"/>
            <ac:spMk id="2" creationId="{1421B93B-B113-482A-392B-2658D5AA24D0}"/>
          </ac:spMkLst>
        </pc:spChg>
      </pc:sldChg>
      <pc:sldChg chg="modSp mod">
        <pc:chgData name="hamid ghazvini" userId="1bbb9b6cc34e1cfb" providerId="LiveId" clId="{559E99A4-7663-4329-AD66-B723B2FE766D}" dt="2026-04-01T02:03:20.013" v="1928" actId="20577"/>
        <pc:sldMkLst>
          <pc:docMk/>
          <pc:sldMk cId="4262837081" sldId="267"/>
        </pc:sldMkLst>
        <pc:spChg chg="mod">
          <ac:chgData name="hamid ghazvini" userId="1bbb9b6cc34e1cfb" providerId="LiveId" clId="{559E99A4-7663-4329-AD66-B723B2FE766D}" dt="2026-04-01T02:03:20.013" v="1928" actId="20577"/>
          <ac:spMkLst>
            <pc:docMk/>
            <pc:sldMk cId="4262837081" sldId="267"/>
            <ac:spMk id="3" creationId="{78E429D2-FD00-A45C-FE5C-97FDD94723EB}"/>
          </ac:spMkLst>
        </pc:spChg>
      </pc:sldChg>
      <pc:sldChg chg="modSp mod">
        <pc:chgData name="hamid ghazvini" userId="1bbb9b6cc34e1cfb" providerId="LiveId" clId="{559E99A4-7663-4329-AD66-B723B2FE766D}" dt="2026-04-01T02:02:45.284" v="1914" actId="20577"/>
        <pc:sldMkLst>
          <pc:docMk/>
          <pc:sldMk cId="553914713" sldId="268"/>
        </pc:sldMkLst>
        <pc:spChg chg="mod">
          <ac:chgData name="hamid ghazvini" userId="1bbb9b6cc34e1cfb" providerId="LiveId" clId="{559E99A4-7663-4329-AD66-B723B2FE766D}" dt="2026-04-01T02:02:45.284" v="1914" actId="20577"/>
          <ac:spMkLst>
            <pc:docMk/>
            <pc:sldMk cId="553914713" sldId="268"/>
            <ac:spMk id="2" creationId="{DD5713BC-BF38-143E-C9C0-EDA3D8DEE24B}"/>
          </ac:spMkLst>
        </pc:spChg>
      </pc:sldChg>
      <pc:sldChg chg="modSp mod">
        <pc:chgData name="hamid ghazvini" userId="1bbb9b6cc34e1cfb" providerId="LiveId" clId="{559E99A4-7663-4329-AD66-B723B2FE766D}" dt="2026-03-31T23:27:47.913" v="704" actId="207"/>
        <pc:sldMkLst>
          <pc:docMk/>
          <pc:sldMk cId="180900683" sldId="269"/>
        </pc:sldMkLst>
        <pc:spChg chg="mod">
          <ac:chgData name="hamid ghazvini" userId="1bbb9b6cc34e1cfb" providerId="LiveId" clId="{559E99A4-7663-4329-AD66-B723B2FE766D}" dt="2026-03-31T23:27:47.913" v="704" actId="207"/>
          <ac:spMkLst>
            <pc:docMk/>
            <pc:sldMk cId="180900683" sldId="269"/>
            <ac:spMk id="2" creationId="{E1FF59D8-E05B-9125-6E73-C10519DE7A4F}"/>
          </ac:spMkLst>
        </pc:spChg>
      </pc:sldChg>
      <pc:sldChg chg="modSp mod ord">
        <pc:chgData name="hamid ghazvini" userId="1bbb9b6cc34e1cfb" providerId="LiveId" clId="{559E99A4-7663-4329-AD66-B723B2FE766D}" dt="2026-03-31T00:38:27.819" v="61" actId="20577"/>
        <pc:sldMkLst>
          <pc:docMk/>
          <pc:sldMk cId="3503720081" sldId="271"/>
        </pc:sldMkLst>
        <pc:spChg chg="mod">
          <ac:chgData name="hamid ghazvini" userId="1bbb9b6cc34e1cfb" providerId="LiveId" clId="{559E99A4-7663-4329-AD66-B723B2FE766D}" dt="2026-03-31T00:37:54.743" v="51" actId="207"/>
          <ac:spMkLst>
            <pc:docMk/>
            <pc:sldMk cId="3503720081" sldId="271"/>
            <ac:spMk id="2" creationId="{8C80C374-7741-7518-72CA-8980A3904178}"/>
          </ac:spMkLst>
        </pc:spChg>
        <pc:spChg chg="mod">
          <ac:chgData name="hamid ghazvini" userId="1bbb9b6cc34e1cfb" providerId="LiveId" clId="{559E99A4-7663-4329-AD66-B723B2FE766D}" dt="2026-03-31T00:38:27.819" v="61" actId="20577"/>
          <ac:spMkLst>
            <pc:docMk/>
            <pc:sldMk cId="3503720081" sldId="271"/>
            <ac:spMk id="3" creationId="{782E96DC-9645-79AF-9DA8-D15292376D15}"/>
          </ac:spMkLst>
        </pc:spChg>
      </pc:sldChg>
      <pc:sldChg chg="modSp mod ord">
        <pc:chgData name="hamid ghazvini" userId="1bbb9b6cc34e1cfb" providerId="LiveId" clId="{559E99A4-7663-4329-AD66-B723B2FE766D}" dt="2026-04-01T02:05:05.315" v="1933" actId="14100"/>
        <pc:sldMkLst>
          <pc:docMk/>
          <pc:sldMk cId="2590985643" sldId="272"/>
        </pc:sldMkLst>
        <pc:spChg chg="mod">
          <ac:chgData name="hamid ghazvini" userId="1bbb9b6cc34e1cfb" providerId="LiveId" clId="{559E99A4-7663-4329-AD66-B723B2FE766D}" dt="2026-04-01T02:05:05.315" v="1933" actId="14100"/>
          <ac:spMkLst>
            <pc:docMk/>
            <pc:sldMk cId="2590985643" sldId="272"/>
            <ac:spMk id="2" creationId="{C3965C8C-A343-BF93-99EC-24AD7C8A3002}"/>
          </ac:spMkLst>
        </pc:spChg>
        <pc:spChg chg="mod">
          <ac:chgData name="hamid ghazvini" userId="1bbb9b6cc34e1cfb" providerId="LiveId" clId="{559E99A4-7663-4329-AD66-B723B2FE766D}" dt="2026-03-31T23:21:00.510" v="495" actId="20577"/>
          <ac:spMkLst>
            <pc:docMk/>
            <pc:sldMk cId="2590985643" sldId="272"/>
            <ac:spMk id="3" creationId="{0F374A72-5613-07DC-EFDE-7084052AAB56}"/>
          </ac:spMkLst>
        </pc:spChg>
      </pc:sldChg>
      <pc:sldChg chg="modSp ord">
        <pc:chgData name="hamid ghazvini" userId="1bbb9b6cc34e1cfb" providerId="LiveId" clId="{559E99A4-7663-4329-AD66-B723B2FE766D}" dt="2026-03-31T00:43:01.412" v="199"/>
        <pc:sldMkLst>
          <pc:docMk/>
          <pc:sldMk cId="1668506017" sldId="278"/>
        </pc:sldMkLst>
        <pc:spChg chg="mod">
          <ac:chgData name="hamid ghazvini" userId="1bbb9b6cc34e1cfb" providerId="LiveId" clId="{559E99A4-7663-4329-AD66-B723B2FE766D}" dt="2026-03-31T00:42:57.922" v="197"/>
          <ac:spMkLst>
            <pc:docMk/>
            <pc:sldMk cId="1668506017" sldId="278"/>
            <ac:spMk id="13" creationId="{6A7A5493-21C2-BFAA-4EBB-30A49D1B437A}"/>
          </ac:spMkLst>
        </pc:spChg>
      </pc:sldChg>
      <pc:sldChg chg="modSp">
        <pc:chgData name="hamid ghazvini" userId="1bbb9b6cc34e1cfb" providerId="LiveId" clId="{559E99A4-7663-4329-AD66-B723B2FE766D}" dt="2026-03-31T00:46:53.944" v="324"/>
        <pc:sldMkLst>
          <pc:docMk/>
          <pc:sldMk cId="27179813" sldId="279"/>
        </pc:sldMkLst>
        <pc:spChg chg="mod">
          <ac:chgData name="hamid ghazvini" userId="1bbb9b6cc34e1cfb" providerId="LiveId" clId="{559E99A4-7663-4329-AD66-B723B2FE766D}" dt="2026-03-31T00:46:53.944" v="324"/>
          <ac:spMkLst>
            <pc:docMk/>
            <pc:sldMk cId="27179813" sldId="279"/>
            <ac:spMk id="13" creationId="{19553DCD-FB5E-4183-F49E-A2D34DC1AEC3}"/>
          </ac:spMkLst>
        </pc:spChg>
      </pc:sldChg>
      <pc:sldChg chg="addSp delSp modSp mod">
        <pc:chgData name="hamid ghazvini" userId="1bbb9b6cc34e1cfb" providerId="LiveId" clId="{559E99A4-7663-4329-AD66-B723B2FE766D}" dt="2026-03-31T23:39:42.540" v="999" actId="20577"/>
        <pc:sldMkLst>
          <pc:docMk/>
          <pc:sldMk cId="3237934213" sldId="280"/>
        </pc:sldMkLst>
        <pc:spChg chg="del">
          <ac:chgData name="hamid ghazvini" userId="1bbb9b6cc34e1cfb" providerId="LiveId" clId="{559E99A4-7663-4329-AD66-B723B2FE766D}" dt="2026-03-31T23:39:14.276" v="995" actId="21"/>
          <ac:spMkLst>
            <pc:docMk/>
            <pc:sldMk cId="3237934213" sldId="280"/>
            <ac:spMk id="2" creationId="{A48656BA-20A5-E8FE-F829-CFC417090158}"/>
          </ac:spMkLst>
        </pc:spChg>
        <pc:spChg chg="del">
          <ac:chgData name="hamid ghazvini" userId="1bbb9b6cc34e1cfb" providerId="LiveId" clId="{559E99A4-7663-4329-AD66-B723B2FE766D}" dt="2026-03-31T23:39:09.169" v="994" actId="21"/>
          <ac:spMkLst>
            <pc:docMk/>
            <pc:sldMk cId="3237934213" sldId="280"/>
            <ac:spMk id="3" creationId="{089EE58F-7400-BDE8-45CB-01F548B2D9AE}"/>
          </ac:spMkLst>
        </pc:spChg>
        <pc:spChg chg="mod">
          <ac:chgData name="hamid ghazvini" userId="1bbb9b6cc34e1cfb" providerId="LiveId" clId="{559E99A4-7663-4329-AD66-B723B2FE766D}" dt="2026-03-31T23:39:42.540" v="999" actId="20577"/>
          <ac:spMkLst>
            <pc:docMk/>
            <pc:sldMk cId="3237934213" sldId="280"/>
            <ac:spMk id="4" creationId="{7A18A254-60AD-1394-F963-71122861DA1D}"/>
          </ac:spMkLst>
        </pc:spChg>
        <pc:picChg chg="add mod">
          <ac:chgData name="hamid ghazvini" userId="1bbb9b6cc34e1cfb" providerId="LiveId" clId="{559E99A4-7663-4329-AD66-B723B2FE766D}" dt="2026-03-31T23:39:26.658" v="997" actId="1076"/>
          <ac:picMkLst>
            <pc:docMk/>
            <pc:sldMk cId="3237934213" sldId="280"/>
            <ac:picMk id="6" creationId="{68A4B42A-B580-D212-38C5-4601ED5046CE}"/>
          </ac:picMkLst>
        </pc:picChg>
      </pc:sldChg>
      <pc:sldChg chg="modSp">
        <pc:chgData name="hamid ghazvini" userId="1bbb9b6cc34e1cfb" providerId="LiveId" clId="{559E99A4-7663-4329-AD66-B723B2FE766D}" dt="2026-03-31T23:19:50.727" v="454"/>
        <pc:sldMkLst>
          <pc:docMk/>
          <pc:sldMk cId="1184644804" sldId="281"/>
        </pc:sldMkLst>
        <pc:spChg chg="mod">
          <ac:chgData name="hamid ghazvini" userId="1bbb9b6cc34e1cfb" providerId="LiveId" clId="{559E99A4-7663-4329-AD66-B723B2FE766D}" dt="2026-03-31T23:19:50.727" v="454"/>
          <ac:spMkLst>
            <pc:docMk/>
            <pc:sldMk cId="1184644804" sldId="281"/>
            <ac:spMk id="4" creationId="{BB180865-1BD6-3324-989C-2F686CBF792C}"/>
          </ac:spMkLst>
        </pc:spChg>
      </pc:sldChg>
      <pc:sldChg chg="modSp">
        <pc:chgData name="hamid ghazvini" userId="1bbb9b6cc34e1cfb" providerId="LiveId" clId="{559E99A4-7663-4329-AD66-B723B2FE766D}" dt="2026-03-31T23:17:15.381" v="413"/>
        <pc:sldMkLst>
          <pc:docMk/>
          <pc:sldMk cId="3056681933" sldId="282"/>
        </pc:sldMkLst>
        <pc:spChg chg="mod">
          <ac:chgData name="hamid ghazvini" userId="1bbb9b6cc34e1cfb" providerId="LiveId" clId="{559E99A4-7663-4329-AD66-B723B2FE766D}" dt="2026-03-31T23:17:15.381" v="413"/>
          <ac:spMkLst>
            <pc:docMk/>
            <pc:sldMk cId="3056681933" sldId="282"/>
            <ac:spMk id="13" creationId="{6DA6B6D0-A4FE-0531-04FA-365C11D2937D}"/>
          </ac:spMkLst>
        </pc:spChg>
      </pc:sldChg>
      <pc:sldChg chg="addSp delSp modSp mod">
        <pc:chgData name="hamid ghazvini" userId="1bbb9b6cc34e1cfb" providerId="LiveId" clId="{559E99A4-7663-4329-AD66-B723B2FE766D}" dt="2026-03-31T23:36:27.179" v="905"/>
        <pc:sldMkLst>
          <pc:docMk/>
          <pc:sldMk cId="3587105230" sldId="283"/>
        </pc:sldMkLst>
        <pc:spChg chg="del">
          <ac:chgData name="hamid ghazvini" userId="1bbb9b6cc34e1cfb" providerId="LiveId" clId="{559E99A4-7663-4329-AD66-B723B2FE766D}" dt="2026-03-31T23:35:56.024" v="900" actId="21"/>
          <ac:spMkLst>
            <pc:docMk/>
            <pc:sldMk cId="3587105230" sldId="283"/>
            <ac:spMk id="2" creationId="{1D10909B-F6CE-7018-303E-AD43511DA1D5}"/>
          </ac:spMkLst>
        </pc:spChg>
        <pc:spChg chg="del">
          <ac:chgData name="hamid ghazvini" userId="1bbb9b6cc34e1cfb" providerId="LiveId" clId="{559E99A4-7663-4329-AD66-B723B2FE766D}" dt="2026-03-31T23:35:50.618" v="899" actId="21"/>
          <ac:spMkLst>
            <pc:docMk/>
            <pc:sldMk cId="3587105230" sldId="283"/>
            <ac:spMk id="3" creationId="{9C7C3566-D718-194F-8B08-3D762DD5AA47}"/>
          </ac:spMkLst>
        </pc:spChg>
        <pc:spChg chg="mod">
          <ac:chgData name="hamid ghazvini" userId="1bbb9b6cc34e1cfb" providerId="LiveId" clId="{559E99A4-7663-4329-AD66-B723B2FE766D}" dt="2026-03-31T23:36:27.179" v="905"/>
          <ac:spMkLst>
            <pc:docMk/>
            <pc:sldMk cId="3587105230" sldId="283"/>
            <ac:spMk id="4" creationId="{7E40C373-B5DF-3963-D3CF-F188F2CC4357}"/>
          </ac:spMkLst>
        </pc:spChg>
        <pc:picChg chg="add mod">
          <ac:chgData name="hamid ghazvini" userId="1bbb9b6cc34e1cfb" providerId="LiveId" clId="{559E99A4-7663-4329-AD66-B723B2FE766D}" dt="2026-03-31T23:36:15.087" v="904" actId="1076"/>
          <ac:picMkLst>
            <pc:docMk/>
            <pc:sldMk cId="3587105230" sldId="283"/>
            <ac:picMk id="6" creationId="{EB22425E-68B7-15BC-B609-B93FA4FA55B3}"/>
          </ac:picMkLst>
        </pc:picChg>
      </pc:sldChg>
      <pc:sldChg chg="addSp delSp modSp mod">
        <pc:chgData name="hamid ghazvini" userId="1bbb9b6cc34e1cfb" providerId="LiveId" clId="{559E99A4-7663-4329-AD66-B723B2FE766D}" dt="2026-03-31T23:33:17.465" v="810"/>
        <pc:sldMkLst>
          <pc:docMk/>
          <pc:sldMk cId="3316625165" sldId="284"/>
        </pc:sldMkLst>
        <pc:spChg chg="del">
          <ac:chgData name="hamid ghazvini" userId="1bbb9b6cc34e1cfb" providerId="LiveId" clId="{559E99A4-7663-4329-AD66-B723B2FE766D}" dt="2026-03-31T23:32:55.363" v="809" actId="21"/>
          <ac:spMkLst>
            <pc:docMk/>
            <pc:sldMk cId="3316625165" sldId="284"/>
            <ac:spMk id="2" creationId="{31FA347E-8D3C-4495-88F3-A4142AFE2A82}"/>
          </ac:spMkLst>
        </pc:spChg>
        <pc:spChg chg="del">
          <ac:chgData name="hamid ghazvini" userId="1bbb9b6cc34e1cfb" providerId="LiveId" clId="{559E99A4-7663-4329-AD66-B723B2FE766D}" dt="2026-03-31T23:32:29.049" v="806" actId="21"/>
          <ac:spMkLst>
            <pc:docMk/>
            <pc:sldMk cId="3316625165" sldId="284"/>
            <ac:spMk id="3" creationId="{19D4C294-229E-A2CB-108C-BAAAD35F9A11}"/>
          </ac:spMkLst>
        </pc:spChg>
        <pc:spChg chg="mod">
          <ac:chgData name="hamid ghazvini" userId="1bbb9b6cc34e1cfb" providerId="LiveId" clId="{559E99A4-7663-4329-AD66-B723B2FE766D}" dt="2026-03-31T23:33:17.465" v="810"/>
          <ac:spMkLst>
            <pc:docMk/>
            <pc:sldMk cId="3316625165" sldId="284"/>
            <ac:spMk id="4" creationId="{941C809F-5A29-ECDD-5D56-A9B2A7E2B9CA}"/>
          </ac:spMkLst>
        </pc:spChg>
        <pc:picChg chg="add mod">
          <ac:chgData name="hamid ghazvini" userId="1bbb9b6cc34e1cfb" providerId="LiveId" clId="{559E99A4-7663-4329-AD66-B723B2FE766D}" dt="2026-03-31T23:32:49.741" v="808" actId="1076"/>
          <ac:picMkLst>
            <pc:docMk/>
            <pc:sldMk cId="3316625165" sldId="284"/>
            <ac:picMk id="6" creationId="{C3352D73-2474-8D18-7C99-B32746B88A7B}"/>
          </ac:picMkLst>
        </pc:picChg>
      </pc:sldChg>
      <pc:sldChg chg="modSp new mod ord">
        <pc:chgData name="hamid ghazvini" userId="1bbb9b6cc34e1cfb" providerId="LiveId" clId="{559E99A4-7663-4329-AD66-B723B2FE766D}" dt="2026-04-01T02:04:46.259" v="1932" actId="14100"/>
        <pc:sldMkLst>
          <pc:docMk/>
          <pc:sldMk cId="719917359" sldId="286"/>
        </pc:sldMkLst>
        <pc:spChg chg="mod">
          <ac:chgData name="hamid ghazvini" userId="1bbb9b6cc34e1cfb" providerId="LiveId" clId="{559E99A4-7663-4329-AD66-B723B2FE766D}" dt="2026-04-01T02:04:46.259" v="1932" actId="14100"/>
          <ac:spMkLst>
            <pc:docMk/>
            <pc:sldMk cId="719917359" sldId="286"/>
            <ac:spMk id="2" creationId="{609DAE5F-5237-2734-D950-7F17B7A20D10}"/>
          </ac:spMkLst>
        </pc:spChg>
        <pc:spChg chg="mod">
          <ac:chgData name="hamid ghazvini" userId="1bbb9b6cc34e1cfb" providerId="LiveId" clId="{559E99A4-7663-4329-AD66-B723B2FE766D}" dt="2026-03-31T00:49:30.882" v="412" actId="20577"/>
          <ac:spMkLst>
            <pc:docMk/>
            <pc:sldMk cId="719917359" sldId="286"/>
            <ac:spMk id="3" creationId="{B923733E-E352-67AC-592D-6F59D4509814}"/>
          </ac:spMkLst>
        </pc:spChg>
      </pc:sldChg>
      <pc:sldChg chg="modSp new mod ord">
        <pc:chgData name="hamid ghazvini" userId="1bbb9b6cc34e1cfb" providerId="LiveId" clId="{559E99A4-7663-4329-AD66-B723B2FE766D}" dt="2026-04-01T02:04:08.513" v="1929" actId="14100"/>
        <pc:sldMkLst>
          <pc:docMk/>
          <pc:sldMk cId="95423508" sldId="287"/>
        </pc:sldMkLst>
        <pc:spChg chg="mod">
          <ac:chgData name="hamid ghazvini" userId="1bbb9b6cc34e1cfb" providerId="LiveId" clId="{559E99A4-7663-4329-AD66-B723B2FE766D}" dt="2026-04-01T02:04:08.513" v="1929" actId="14100"/>
          <ac:spMkLst>
            <pc:docMk/>
            <pc:sldMk cId="95423508" sldId="287"/>
            <ac:spMk id="2" creationId="{CBC1441D-0655-C3BC-F402-91EEFE3B4DBB}"/>
          </ac:spMkLst>
        </pc:spChg>
        <pc:spChg chg="mod">
          <ac:chgData name="hamid ghazvini" userId="1bbb9b6cc34e1cfb" providerId="LiveId" clId="{559E99A4-7663-4329-AD66-B723B2FE766D}" dt="2026-03-31T00:42:22.240" v="196" actId="20577"/>
          <ac:spMkLst>
            <pc:docMk/>
            <pc:sldMk cId="95423508" sldId="287"/>
            <ac:spMk id="3" creationId="{13F36D00-FAF0-B1B8-6991-D8C7874F4EA2}"/>
          </ac:spMkLst>
        </pc:spChg>
      </pc:sldChg>
      <pc:sldChg chg="modSp new mod ord">
        <pc:chgData name="hamid ghazvini" userId="1bbb9b6cc34e1cfb" providerId="LiveId" clId="{559E99A4-7663-4329-AD66-B723B2FE766D}" dt="2026-04-01T02:04:30.333" v="1931" actId="255"/>
        <pc:sldMkLst>
          <pc:docMk/>
          <pc:sldMk cId="2359173426" sldId="288"/>
        </pc:sldMkLst>
        <pc:spChg chg="mod">
          <ac:chgData name="hamid ghazvini" userId="1bbb9b6cc34e1cfb" providerId="LiveId" clId="{559E99A4-7663-4329-AD66-B723B2FE766D}" dt="2026-04-01T02:04:30.333" v="1931" actId="255"/>
          <ac:spMkLst>
            <pc:docMk/>
            <pc:sldMk cId="2359173426" sldId="288"/>
            <ac:spMk id="2" creationId="{18CC58EA-882E-F86C-0F99-1FDBD2CC3A12}"/>
          </ac:spMkLst>
        </pc:spChg>
        <pc:spChg chg="mod">
          <ac:chgData name="hamid ghazvini" userId="1bbb9b6cc34e1cfb" providerId="LiveId" clId="{559E99A4-7663-4329-AD66-B723B2FE766D}" dt="2026-03-31T00:46:21.364" v="323" actId="20577"/>
          <ac:spMkLst>
            <pc:docMk/>
            <pc:sldMk cId="2359173426" sldId="288"/>
            <ac:spMk id="3" creationId="{78C98A02-E79F-6BE9-CB52-8237A1D41594}"/>
          </ac:spMkLst>
        </pc:spChg>
      </pc:sldChg>
      <pc:sldChg chg="modSp new mod ord">
        <pc:chgData name="hamid ghazvini" userId="1bbb9b6cc34e1cfb" providerId="LiveId" clId="{559E99A4-7663-4329-AD66-B723B2FE766D}" dt="2026-04-01T02:05:20.722" v="1934" actId="14100"/>
        <pc:sldMkLst>
          <pc:docMk/>
          <pc:sldMk cId="2976657991" sldId="289"/>
        </pc:sldMkLst>
        <pc:spChg chg="mod">
          <ac:chgData name="hamid ghazvini" userId="1bbb9b6cc34e1cfb" providerId="LiveId" clId="{559E99A4-7663-4329-AD66-B723B2FE766D}" dt="2026-04-01T02:05:20.722" v="1934" actId="14100"/>
          <ac:spMkLst>
            <pc:docMk/>
            <pc:sldMk cId="2976657991" sldId="289"/>
            <ac:spMk id="2" creationId="{B0643FCE-589B-4230-FE53-C91068DB0EB8}"/>
          </ac:spMkLst>
        </pc:spChg>
        <pc:spChg chg="mod">
          <ac:chgData name="hamid ghazvini" userId="1bbb9b6cc34e1cfb" providerId="LiveId" clId="{559E99A4-7663-4329-AD66-B723B2FE766D}" dt="2026-03-31T23:30:07.555" v="751" actId="20577"/>
          <ac:spMkLst>
            <pc:docMk/>
            <pc:sldMk cId="2976657991" sldId="289"/>
            <ac:spMk id="3" creationId="{C2598C91-5DB5-7164-A3A2-4C6A5EE3A55C}"/>
          </ac:spMkLst>
        </pc:spChg>
      </pc:sldChg>
      <pc:sldChg chg="modSp new mod ord">
        <pc:chgData name="hamid ghazvini" userId="1bbb9b6cc34e1cfb" providerId="LiveId" clId="{559E99A4-7663-4329-AD66-B723B2FE766D}" dt="2026-04-01T02:05:34.929" v="1935" actId="14100"/>
        <pc:sldMkLst>
          <pc:docMk/>
          <pc:sldMk cId="755203821" sldId="290"/>
        </pc:sldMkLst>
        <pc:spChg chg="mod">
          <ac:chgData name="hamid ghazvini" userId="1bbb9b6cc34e1cfb" providerId="LiveId" clId="{559E99A4-7663-4329-AD66-B723B2FE766D}" dt="2026-04-01T02:05:34.929" v="1935" actId="14100"/>
          <ac:spMkLst>
            <pc:docMk/>
            <pc:sldMk cId="755203821" sldId="290"/>
            <ac:spMk id="2" creationId="{D3606196-052D-0CFE-ACD3-C4211C98A35C}"/>
          </ac:spMkLst>
        </pc:spChg>
        <pc:spChg chg="mod">
          <ac:chgData name="hamid ghazvini" userId="1bbb9b6cc34e1cfb" providerId="LiveId" clId="{559E99A4-7663-4329-AD66-B723B2FE766D}" dt="2026-03-31T23:32:16.905" v="805" actId="20577"/>
          <ac:spMkLst>
            <pc:docMk/>
            <pc:sldMk cId="755203821" sldId="290"/>
            <ac:spMk id="3" creationId="{BE1F6FFC-E276-C0B6-EC2E-1FD4ECECC039}"/>
          </ac:spMkLst>
        </pc:spChg>
      </pc:sldChg>
      <pc:sldChg chg="modSp new mod ord">
        <pc:chgData name="hamid ghazvini" userId="1bbb9b6cc34e1cfb" providerId="LiveId" clId="{559E99A4-7663-4329-AD66-B723B2FE766D}" dt="2026-04-01T02:05:45.178" v="1936" actId="14100"/>
        <pc:sldMkLst>
          <pc:docMk/>
          <pc:sldMk cId="2304591967" sldId="291"/>
        </pc:sldMkLst>
        <pc:spChg chg="mod">
          <ac:chgData name="hamid ghazvini" userId="1bbb9b6cc34e1cfb" providerId="LiveId" clId="{559E99A4-7663-4329-AD66-B723B2FE766D}" dt="2026-04-01T02:05:45.178" v="1936" actId="14100"/>
          <ac:spMkLst>
            <pc:docMk/>
            <pc:sldMk cId="2304591967" sldId="291"/>
            <ac:spMk id="2" creationId="{E6D52271-E7DE-FB09-1819-E3AF7A1513F2}"/>
          </ac:spMkLst>
        </pc:spChg>
        <pc:spChg chg="mod">
          <ac:chgData name="hamid ghazvini" userId="1bbb9b6cc34e1cfb" providerId="LiveId" clId="{559E99A4-7663-4329-AD66-B723B2FE766D}" dt="2026-03-31T23:35:26.229" v="898" actId="20577"/>
          <ac:spMkLst>
            <pc:docMk/>
            <pc:sldMk cId="2304591967" sldId="291"/>
            <ac:spMk id="3" creationId="{58DC07CB-8C42-E2A0-028B-0190DF0B79A8}"/>
          </ac:spMkLst>
        </pc:spChg>
      </pc:sldChg>
      <pc:sldChg chg="modSp new mod ord">
        <pc:chgData name="hamid ghazvini" userId="1bbb9b6cc34e1cfb" providerId="LiveId" clId="{559E99A4-7663-4329-AD66-B723B2FE766D}" dt="2026-04-01T02:05:57.950" v="1937" actId="14100"/>
        <pc:sldMkLst>
          <pc:docMk/>
          <pc:sldMk cId="3255782775" sldId="292"/>
        </pc:sldMkLst>
        <pc:spChg chg="mod">
          <ac:chgData name="hamid ghazvini" userId="1bbb9b6cc34e1cfb" providerId="LiveId" clId="{559E99A4-7663-4329-AD66-B723B2FE766D}" dt="2026-04-01T02:05:57.950" v="1937" actId="14100"/>
          <ac:spMkLst>
            <pc:docMk/>
            <pc:sldMk cId="3255782775" sldId="292"/>
            <ac:spMk id="2" creationId="{D55B0ACA-0B83-4A71-4089-389AA0C262CF}"/>
          </ac:spMkLst>
        </pc:spChg>
        <pc:spChg chg="mod">
          <ac:chgData name="hamid ghazvini" userId="1bbb9b6cc34e1cfb" providerId="LiveId" clId="{559E99A4-7663-4329-AD66-B723B2FE766D}" dt="2026-03-31T23:38:52.387" v="993" actId="20577"/>
          <ac:spMkLst>
            <pc:docMk/>
            <pc:sldMk cId="3255782775" sldId="292"/>
            <ac:spMk id="3" creationId="{1E5C82F3-D0DC-DD86-B52E-6F3591B31D7C}"/>
          </ac:spMkLst>
        </pc:spChg>
      </pc:sldChg>
      <pc:sldChg chg="modSp new mod ord">
        <pc:chgData name="hamid ghazvini" userId="1bbb9b6cc34e1cfb" providerId="LiveId" clId="{559E99A4-7663-4329-AD66-B723B2FE766D}" dt="2026-04-01T02:06:08.275" v="1938" actId="14100"/>
        <pc:sldMkLst>
          <pc:docMk/>
          <pc:sldMk cId="1554820161" sldId="293"/>
        </pc:sldMkLst>
        <pc:spChg chg="mod">
          <ac:chgData name="hamid ghazvini" userId="1bbb9b6cc34e1cfb" providerId="LiveId" clId="{559E99A4-7663-4329-AD66-B723B2FE766D}" dt="2026-04-01T02:06:08.275" v="1938" actId="14100"/>
          <ac:spMkLst>
            <pc:docMk/>
            <pc:sldMk cId="1554820161" sldId="293"/>
            <ac:spMk id="2" creationId="{678ADB36-6E9E-13F1-F0FB-A1A031AFA109}"/>
          </ac:spMkLst>
        </pc:spChg>
        <pc:spChg chg="mod">
          <ac:chgData name="hamid ghazvini" userId="1bbb9b6cc34e1cfb" providerId="LiveId" clId="{559E99A4-7663-4329-AD66-B723B2FE766D}" dt="2026-03-31T23:44:20.932" v="1082" actId="20577"/>
          <ac:spMkLst>
            <pc:docMk/>
            <pc:sldMk cId="1554820161" sldId="293"/>
            <ac:spMk id="3" creationId="{F38867FF-0E83-B977-C57E-2C22E6CFA31D}"/>
          </ac:spMkLst>
        </pc:spChg>
      </pc:sldChg>
      <pc:sldChg chg="delSp modSp new mod ord">
        <pc:chgData name="hamid ghazvini" userId="1bbb9b6cc34e1cfb" providerId="LiveId" clId="{559E99A4-7663-4329-AD66-B723B2FE766D}" dt="2026-03-31T23:52:37.679" v="1175" actId="207"/>
        <pc:sldMkLst>
          <pc:docMk/>
          <pc:sldMk cId="3312264630" sldId="294"/>
        </pc:sldMkLst>
        <pc:spChg chg="del">
          <ac:chgData name="hamid ghazvini" userId="1bbb9b6cc34e1cfb" providerId="LiveId" clId="{559E99A4-7663-4329-AD66-B723B2FE766D}" dt="2026-03-31T23:49:57.761" v="1114" actId="21"/>
          <ac:spMkLst>
            <pc:docMk/>
            <pc:sldMk cId="3312264630" sldId="294"/>
            <ac:spMk id="2" creationId="{D10F2B1B-5605-6481-62EC-43E3F8B8E3B2}"/>
          </ac:spMkLst>
        </pc:spChg>
        <pc:spChg chg="mod">
          <ac:chgData name="hamid ghazvini" userId="1bbb9b6cc34e1cfb" providerId="LiveId" clId="{559E99A4-7663-4329-AD66-B723B2FE766D}" dt="2026-03-31T23:52:37.679" v="1175" actId="207"/>
          <ac:spMkLst>
            <pc:docMk/>
            <pc:sldMk cId="3312264630" sldId="294"/>
            <ac:spMk id="3" creationId="{5FCEC73E-A691-EF1A-29F2-5172168E3608}"/>
          </ac:spMkLst>
        </pc:spChg>
      </pc:sldChg>
      <pc:sldChg chg="addSp delSp modSp new mod">
        <pc:chgData name="hamid ghazvini" userId="1bbb9b6cc34e1cfb" providerId="LiveId" clId="{559E99A4-7663-4329-AD66-B723B2FE766D}" dt="2026-03-31T23:45:05.177" v="1086"/>
        <pc:sldMkLst>
          <pc:docMk/>
          <pc:sldMk cId="2625944553" sldId="295"/>
        </pc:sldMkLst>
        <pc:spChg chg="del">
          <ac:chgData name="hamid ghazvini" userId="1bbb9b6cc34e1cfb" providerId="LiveId" clId="{559E99A4-7663-4329-AD66-B723B2FE766D}" dt="2026-03-31T23:44:47.017" v="1085" actId="21"/>
          <ac:spMkLst>
            <pc:docMk/>
            <pc:sldMk cId="2625944553" sldId="295"/>
            <ac:spMk id="2" creationId="{9C120FF9-52A5-02E9-17E8-FA316CC0F1C8}"/>
          </ac:spMkLst>
        </pc:spChg>
        <pc:spChg chg="del">
          <ac:chgData name="hamid ghazvini" userId="1bbb9b6cc34e1cfb" providerId="LiveId" clId="{559E99A4-7663-4329-AD66-B723B2FE766D}" dt="2026-03-31T23:39:58.165" v="1000" actId="21"/>
          <ac:spMkLst>
            <pc:docMk/>
            <pc:sldMk cId="2625944553" sldId="295"/>
            <ac:spMk id="3" creationId="{60C75139-44C5-2B87-0ED7-A1232D5B2B85}"/>
          </ac:spMkLst>
        </pc:spChg>
        <pc:spChg chg="mod">
          <ac:chgData name="hamid ghazvini" userId="1bbb9b6cc34e1cfb" providerId="LiveId" clId="{559E99A4-7663-4329-AD66-B723B2FE766D}" dt="2026-03-31T23:45:05.177" v="1086"/>
          <ac:spMkLst>
            <pc:docMk/>
            <pc:sldMk cId="2625944553" sldId="295"/>
            <ac:spMk id="4" creationId="{C8048CF2-1563-2603-FC4C-BC89612A1FA9}"/>
          </ac:spMkLst>
        </pc:spChg>
        <pc:picChg chg="add mod">
          <ac:chgData name="hamid ghazvini" userId="1bbb9b6cc34e1cfb" providerId="LiveId" clId="{559E99A4-7663-4329-AD66-B723B2FE766D}" dt="2026-03-31T23:44:42.037" v="1084" actId="1076"/>
          <ac:picMkLst>
            <pc:docMk/>
            <pc:sldMk cId="2625944553" sldId="295"/>
            <ac:picMk id="6" creationId="{E023465E-9B26-6056-1D3A-07B77AF2B16E}"/>
          </ac:picMkLst>
        </pc:picChg>
      </pc:sldChg>
      <pc:sldChg chg="addSp delSp modSp new mod ord">
        <pc:chgData name="hamid ghazvini" userId="1bbb9b6cc34e1cfb" providerId="LiveId" clId="{559E99A4-7663-4329-AD66-B723B2FE766D}" dt="2026-03-31T23:47:09.550" v="1101"/>
        <pc:sldMkLst>
          <pc:docMk/>
          <pc:sldMk cId="2786582094" sldId="296"/>
        </pc:sldMkLst>
        <pc:spChg chg="del">
          <ac:chgData name="hamid ghazvini" userId="1bbb9b6cc34e1cfb" providerId="LiveId" clId="{559E99A4-7663-4329-AD66-B723B2FE766D}" dt="2026-03-31T23:46:42.983" v="1098" actId="21"/>
          <ac:spMkLst>
            <pc:docMk/>
            <pc:sldMk cId="2786582094" sldId="296"/>
            <ac:spMk id="2" creationId="{74C526B1-BEC3-2A85-701A-C962E70AF332}"/>
          </ac:spMkLst>
        </pc:spChg>
        <pc:spChg chg="del">
          <ac:chgData name="hamid ghazvini" userId="1bbb9b6cc34e1cfb" providerId="LiveId" clId="{559E99A4-7663-4329-AD66-B723B2FE766D}" dt="2026-03-31T23:46:38.111" v="1097" actId="21"/>
          <ac:spMkLst>
            <pc:docMk/>
            <pc:sldMk cId="2786582094" sldId="296"/>
            <ac:spMk id="3" creationId="{3B7F82CC-0DF3-96D0-827C-C05B861677BE}"/>
          </ac:spMkLst>
        </pc:spChg>
        <pc:spChg chg="mod">
          <ac:chgData name="hamid ghazvini" userId="1bbb9b6cc34e1cfb" providerId="LiveId" clId="{559E99A4-7663-4329-AD66-B723B2FE766D}" dt="2026-03-31T23:47:09.550" v="1101"/>
          <ac:spMkLst>
            <pc:docMk/>
            <pc:sldMk cId="2786582094" sldId="296"/>
            <ac:spMk id="4" creationId="{5FB3D477-4F48-DCFE-FC22-6FA1836CCBC1}"/>
          </ac:spMkLst>
        </pc:spChg>
        <pc:picChg chg="add mod">
          <ac:chgData name="hamid ghazvini" userId="1bbb9b6cc34e1cfb" providerId="LiveId" clId="{559E99A4-7663-4329-AD66-B723B2FE766D}" dt="2026-03-31T23:46:57.314" v="1100" actId="1076"/>
          <ac:picMkLst>
            <pc:docMk/>
            <pc:sldMk cId="2786582094" sldId="296"/>
            <ac:picMk id="6" creationId="{9126DB35-A43C-6874-EAC7-83E9BD9CFC70}"/>
          </ac:picMkLst>
        </pc:picChg>
      </pc:sldChg>
      <pc:sldChg chg="delSp modSp new mod">
        <pc:chgData name="hamid ghazvini" userId="1bbb9b6cc34e1cfb" providerId="LiveId" clId="{559E99A4-7663-4329-AD66-B723B2FE766D}" dt="2026-03-31T23:52:31.054" v="1174" actId="207"/>
        <pc:sldMkLst>
          <pc:docMk/>
          <pc:sldMk cId="289391848" sldId="297"/>
        </pc:sldMkLst>
        <pc:spChg chg="del">
          <ac:chgData name="hamid ghazvini" userId="1bbb9b6cc34e1cfb" providerId="LiveId" clId="{559E99A4-7663-4329-AD66-B723B2FE766D}" dt="2026-03-31T23:51:29.081" v="1154" actId="21"/>
          <ac:spMkLst>
            <pc:docMk/>
            <pc:sldMk cId="289391848" sldId="297"/>
            <ac:spMk id="2" creationId="{7E4F12C0-5778-E1ED-B3C2-F973E1781EE3}"/>
          </ac:spMkLst>
        </pc:spChg>
        <pc:spChg chg="mod">
          <ac:chgData name="hamid ghazvini" userId="1bbb9b6cc34e1cfb" providerId="LiveId" clId="{559E99A4-7663-4329-AD66-B723B2FE766D}" dt="2026-03-31T23:52:31.054" v="1174" actId="207"/>
          <ac:spMkLst>
            <pc:docMk/>
            <pc:sldMk cId="289391848" sldId="297"/>
            <ac:spMk id="3" creationId="{C0052405-C104-60EB-533C-D7B90B8380DC}"/>
          </ac:spMkLst>
        </pc:spChg>
      </pc:sldChg>
      <pc:sldChg chg="addSp delSp modSp new mod ord chgLayout">
        <pc:chgData name="hamid ghazvini" userId="1bbb9b6cc34e1cfb" providerId="LiveId" clId="{559E99A4-7663-4329-AD66-B723B2FE766D}" dt="2026-04-01T01:47:20.141" v="1623"/>
        <pc:sldMkLst>
          <pc:docMk/>
          <pc:sldMk cId="2366368663" sldId="298"/>
        </pc:sldMkLst>
        <pc:spChg chg="del">
          <ac:chgData name="hamid ghazvini" userId="1bbb9b6cc34e1cfb" providerId="LiveId" clId="{559E99A4-7663-4329-AD66-B723B2FE766D}" dt="2026-04-01T01:05:47.052" v="1176" actId="21"/>
          <ac:spMkLst>
            <pc:docMk/>
            <pc:sldMk cId="2366368663" sldId="298"/>
            <ac:spMk id="2" creationId="{BF749F9A-9C28-F4B9-8BF7-A66E396E8F87}"/>
          </ac:spMkLst>
        </pc:spChg>
        <pc:spChg chg="mod ord">
          <ac:chgData name="hamid ghazvini" userId="1bbb9b6cc34e1cfb" providerId="LiveId" clId="{559E99A4-7663-4329-AD66-B723B2FE766D}" dt="2026-04-01T01:46:27.249" v="1612" actId="21"/>
          <ac:spMkLst>
            <pc:docMk/>
            <pc:sldMk cId="2366368663" sldId="298"/>
            <ac:spMk id="3" creationId="{5F0BFD19-C1A9-1D14-6DCD-C9C875E7F8ED}"/>
          </ac:spMkLst>
        </pc:spChg>
        <pc:spChg chg="add mod ord">
          <ac:chgData name="hamid ghazvini" userId="1bbb9b6cc34e1cfb" providerId="LiveId" clId="{559E99A4-7663-4329-AD66-B723B2FE766D}" dt="2026-04-01T01:47:09.983" v="1621" actId="14100"/>
          <ac:spMkLst>
            <pc:docMk/>
            <pc:sldMk cId="2366368663" sldId="298"/>
            <ac:spMk id="4" creationId="{E0CDC91A-D8F1-164A-5EFD-686BF5698716}"/>
          </ac:spMkLst>
        </pc:spChg>
      </pc:sldChg>
      <pc:sldChg chg="addSp modSp new mod ord">
        <pc:chgData name="hamid ghazvini" userId="1bbb9b6cc34e1cfb" providerId="LiveId" clId="{559E99A4-7663-4329-AD66-B723B2FE766D}" dt="2026-04-01T02:06:24.879" v="1939" actId="14100"/>
        <pc:sldMkLst>
          <pc:docMk/>
          <pc:sldMk cId="583968677" sldId="299"/>
        </pc:sldMkLst>
        <pc:spChg chg="mod">
          <ac:chgData name="hamid ghazvini" userId="1bbb9b6cc34e1cfb" providerId="LiveId" clId="{559E99A4-7663-4329-AD66-B723B2FE766D}" dt="2026-04-01T02:06:24.879" v="1939" actId="14100"/>
          <ac:spMkLst>
            <pc:docMk/>
            <pc:sldMk cId="583968677" sldId="299"/>
            <ac:spMk id="2" creationId="{D738FC20-1D4E-B2E2-0FAF-AB5FCA60690C}"/>
          </ac:spMkLst>
        </pc:spChg>
        <pc:spChg chg="mod">
          <ac:chgData name="hamid ghazvini" userId="1bbb9b6cc34e1cfb" providerId="LiveId" clId="{559E99A4-7663-4329-AD66-B723B2FE766D}" dt="2026-04-01T01:16:26.075" v="1218" actId="14100"/>
          <ac:spMkLst>
            <pc:docMk/>
            <pc:sldMk cId="583968677" sldId="299"/>
            <ac:spMk id="3" creationId="{088D56D0-1F58-31E6-2688-11E06FFF2493}"/>
          </ac:spMkLst>
        </pc:spChg>
        <pc:picChg chg="add mod">
          <ac:chgData name="hamid ghazvini" userId="1bbb9b6cc34e1cfb" providerId="LiveId" clId="{559E99A4-7663-4329-AD66-B723B2FE766D}" dt="2026-04-01T01:16:45.925" v="1222" actId="1076"/>
          <ac:picMkLst>
            <pc:docMk/>
            <pc:sldMk cId="583968677" sldId="299"/>
            <ac:picMk id="5" creationId="{A13D899F-83FC-E51B-8179-7056B5F9104C}"/>
          </ac:picMkLst>
        </pc:picChg>
      </pc:sldChg>
      <pc:sldChg chg="addSp delSp modSp new mod ord">
        <pc:chgData name="hamid ghazvini" userId="1bbb9b6cc34e1cfb" providerId="LiveId" clId="{559E99A4-7663-4329-AD66-B723B2FE766D}" dt="2026-03-31T23:48:53.322" v="1111"/>
        <pc:sldMkLst>
          <pc:docMk/>
          <pc:sldMk cId="3549486638" sldId="300"/>
        </pc:sldMkLst>
        <pc:spChg chg="del">
          <ac:chgData name="hamid ghazvini" userId="1bbb9b6cc34e1cfb" providerId="LiveId" clId="{559E99A4-7663-4329-AD66-B723B2FE766D}" dt="2026-03-31T23:48:11.241" v="1106" actId="21"/>
          <ac:spMkLst>
            <pc:docMk/>
            <pc:sldMk cId="3549486638" sldId="300"/>
            <ac:spMk id="2" creationId="{37B399A5-C6A3-AD57-D0DA-1F9AB20429D2}"/>
          </ac:spMkLst>
        </pc:spChg>
        <pc:spChg chg="del">
          <ac:chgData name="hamid ghazvini" userId="1bbb9b6cc34e1cfb" providerId="LiveId" clId="{559E99A4-7663-4329-AD66-B723B2FE766D}" dt="2026-03-31T23:47:48.804" v="1102" actId="21"/>
          <ac:spMkLst>
            <pc:docMk/>
            <pc:sldMk cId="3549486638" sldId="300"/>
            <ac:spMk id="3" creationId="{3F88447A-E235-6ED6-3C59-973C5EB36317}"/>
          </ac:spMkLst>
        </pc:spChg>
        <pc:spChg chg="mod">
          <ac:chgData name="hamid ghazvini" userId="1bbb9b6cc34e1cfb" providerId="LiveId" clId="{559E99A4-7663-4329-AD66-B723B2FE766D}" dt="2026-03-31T23:48:28.448" v="1107"/>
          <ac:spMkLst>
            <pc:docMk/>
            <pc:sldMk cId="3549486638" sldId="300"/>
            <ac:spMk id="4" creationId="{7A66F357-5AB5-BDE4-6D5C-D0FBD647FE5F}"/>
          </ac:spMkLst>
        </pc:spChg>
        <pc:picChg chg="add mod">
          <ac:chgData name="hamid ghazvini" userId="1bbb9b6cc34e1cfb" providerId="LiveId" clId="{559E99A4-7663-4329-AD66-B723B2FE766D}" dt="2026-03-31T23:48:04.832" v="1105" actId="1076"/>
          <ac:picMkLst>
            <pc:docMk/>
            <pc:sldMk cId="3549486638" sldId="300"/>
            <ac:picMk id="6" creationId="{E22CAC9E-D3A6-2718-B6EA-596E364AB76F}"/>
          </ac:picMkLst>
        </pc:picChg>
      </pc:sldChg>
      <pc:sldChg chg="addSp delSp modSp new mod ord">
        <pc:chgData name="hamid ghazvini" userId="1bbb9b6cc34e1cfb" providerId="LiveId" clId="{559E99A4-7663-4329-AD66-B723B2FE766D}" dt="2026-04-01T01:22:09.246" v="1326"/>
        <pc:sldMkLst>
          <pc:docMk/>
          <pc:sldMk cId="1557054784" sldId="301"/>
        </pc:sldMkLst>
        <pc:spChg chg="del">
          <ac:chgData name="hamid ghazvini" userId="1bbb9b6cc34e1cfb" providerId="LiveId" clId="{559E99A4-7663-4329-AD66-B723B2FE766D}" dt="2026-04-01T01:21:26.728" v="1321" actId="21"/>
          <ac:spMkLst>
            <pc:docMk/>
            <pc:sldMk cId="1557054784" sldId="301"/>
            <ac:spMk id="2" creationId="{AEBD3AD6-80D9-CE5E-7D90-71253002819E}"/>
          </ac:spMkLst>
        </pc:spChg>
        <pc:spChg chg="del">
          <ac:chgData name="hamid ghazvini" userId="1bbb9b6cc34e1cfb" providerId="LiveId" clId="{559E99A4-7663-4329-AD66-B723B2FE766D}" dt="2026-04-01T01:21:29.443" v="1322" actId="21"/>
          <ac:spMkLst>
            <pc:docMk/>
            <pc:sldMk cId="1557054784" sldId="301"/>
            <ac:spMk id="3" creationId="{7965F660-F66C-553F-FC6E-016621611336}"/>
          </ac:spMkLst>
        </pc:spChg>
        <pc:spChg chg="mod">
          <ac:chgData name="hamid ghazvini" userId="1bbb9b6cc34e1cfb" providerId="LiveId" clId="{559E99A4-7663-4329-AD66-B723B2FE766D}" dt="2026-04-01T01:22:09.246" v="1326"/>
          <ac:spMkLst>
            <pc:docMk/>
            <pc:sldMk cId="1557054784" sldId="301"/>
            <ac:spMk id="4" creationId="{4718E273-D2BF-CB41-47A9-6DDB07C54B2E}"/>
          </ac:spMkLst>
        </pc:spChg>
        <pc:picChg chg="add mod">
          <ac:chgData name="hamid ghazvini" userId="1bbb9b6cc34e1cfb" providerId="LiveId" clId="{559E99A4-7663-4329-AD66-B723B2FE766D}" dt="2026-04-01T01:21:56.094" v="1325" actId="1076"/>
          <ac:picMkLst>
            <pc:docMk/>
            <pc:sldMk cId="1557054784" sldId="301"/>
            <ac:picMk id="6" creationId="{D4392D25-C918-8BF7-4CE2-AF6043C17EDE}"/>
          </ac:picMkLst>
        </pc:picChg>
      </pc:sldChg>
      <pc:sldChg chg="addSp delSp modSp new mod ord">
        <pc:chgData name="hamid ghazvini" userId="1bbb9b6cc34e1cfb" providerId="LiveId" clId="{559E99A4-7663-4329-AD66-B723B2FE766D}" dt="2026-04-01T01:27:18.347" v="1407" actId="20577"/>
        <pc:sldMkLst>
          <pc:docMk/>
          <pc:sldMk cId="2189115853" sldId="302"/>
        </pc:sldMkLst>
        <pc:spChg chg="del">
          <ac:chgData name="hamid ghazvini" userId="1bbb9b6cc34e1cfb" providerId="LiveId" clId="{559E99A4-7663-4329-AD66-B723B2FE766D}" dt="2026-04-01T01:26:45.785" v="1403" actId="21"/>
          <ac:spMkLst>
            <pc:docMk/>
            <pc:sldMk cId="2189115853" sldId="302"/>
            <ac:spMk id="2" creationId="{E90BBE14-D96F-A421-E823-C0CFFD9FA007}"/>
          </ac:spMkLst>
        </pc:spChg>
        <pc:spChg chg="del">
          <ac:chgData name="hamid ghazvini" userId="1bbb9b6cc34e1cfb" providerId="LiveId" clId="{559E99A4-7663-4329-AD66-B723B2FE766D}" dt="2026-04-01T01:26:42.607" v="1402" actId="21"/>
          <ac:spMkLst>
            <pc:docMk/>
            <pc:sldMk cId="2189115853" sldId="302"/>
            <ac:spMk id="3" creationId="{1896D0F0-4A91-4D5F-2015-53AAF865ED73}"/>
          </ac:spMkLst>
        </pc:spChg>
        <pc:spChg chg="mod">
          <ac:chgData name="hamid ghazvini" userId="1bbb9b6cc34e1cfb" providerId="LiveId" clId="{559E99A4-7663-4329-AD66-B723B2FE766D}" dt="2026-04-01T01:27:18.347" v="1407" actId="20577"/>
          <ac:spMkLst>
            <pc:docMk/>
            <pc:sldMk cId="2189115853" sldId="302"/>
            <ac:spMk id="4" creationId="{CADC1CB5-F4D2-3993-2699-17E40B9E34AE}"/>
          </ac:spMkLst>
        </pc:spChg>
        <pc:picChg chg="add mod">
          <ac:chgData name="hamid ghazvini" userId="1bbb9b6cc34e1cfb" providerId="LiveId" clId="{559E99A4-7663-4329-AD66-B723B2FE766D}" dt="2026-04-01T01:27:04.194" v="1405" actId="1076"/>
          <ac:picMkLst>
            <pc:docMk/>
            <pc:sldMk cId="2189115853" sldId="302"/>
            <ac:picMk id="6" creationId="{F56A97B6-0F01-DDC2-A831-090CD4D1928C}"/>
          </ac:picMkLst>
        </pc:picChg>
      </pc:sldChg>
      <pc:sldChg chg="modSp new mod ord">
        <pc:chgData name="hamid ghazvini" userId="1bbb9b6cc34e1cfb" providerId="LiveId" clId="{559E99A4-7663-4329-AD66-B723B2FE766D}" dt="2026-04-01T02:06:33.581" v="1940" actId="14100"/>
        <pc:sldMkLst>
          <pc:docMk/>
          <pc:sldMk cId="348532449" sldId="303"/>
        </pc:sldMkLst>
        <pc:spChg chg="mod">
          <ac:chgData name="hamid ghazvini" userId="1bbb9b6cc34e1cfb" providerId="LiveId" clId="{559E99A4-7663-4329-AD66-B723B2FE766D}" dt="2026-04-01T02:06:33.581" v="1940" actId="14100"/>
          <ac:spMkLst>
            <pc:docMk/>
            <pc:sldMk cId="348532449" sldId="303"/>
            <ac:spMk id="2" creationId="{1F4E0891-3C80-BB94-8366-9E5881CB3D3F}"/>
          </ac:spMkLst>
        </pc:spChg>
        <pc:spChg chg="mod">
          <ac:chgData name="hamid ghazvini" userId="1bbb9b6cc34e1cfb" providerId="LiveId" clId="{559E99A4-7663-4329-AD66-B723B2FE766D}" dt="2026-04-01T01:21:09.611" v="1318" actId="20577"/>
          <ac:spMkLst>
            <pc:docMk/>
            <pc:sldMk cId="348532449" sldId="303"/>
            <ac:spMk id="3" creationId="{59740E81-89DD-33BF-5D19-45CAE2DF9F89}"/>
          </ac:spMkLst>
        </pc:spChg>
      </pc:sldChg>
      <pc:sldChg chg="modSp new mod ord">
        <pc:chgData name="hamid ghazvini" userId="1bbb9b6cc34e1cfb" providerId="LiveId" clId="{559E99A4-7663-4329-AD66-B723B2FE766D}" dt="2026-04-01T02:06:41.509" v="1942" actId="14100"/>
        <pc:sldMkLst>
          <pc:docMk/>
          <pc:sldMk cId="3426290976" sldId="304"/>
        </pc:sldMkLst>
        <pc:spChg chg="mod">
          <ac:chgData name="hamid ghazvini" userId="1bbb9b6cc34e1cfb" providerId="LiveId" clId="{559E99A4-7663-4329-AD66-B723B2FE766D}" dt="2026-04-01T02:06:41.509" v="1942" actId="14100"/>
          <ac:spMkLst>
            <pc:docMk/>
            <pc:sldMk cId="3426290976" sldId="304"/>
            <ac:spMk id="2" creationId="{08879708-0C5A-22DE-6517-B8E3CD6BFF42}"/>
          </ac:spMkLst>
        </pc:spChg>
        <pc:spChg chg="mod">
          <ac:chgData name="hamid ghazvini" userId="1bbb9b6cc34e1cfb" providerId="LiveId" clId="{559E99A4-7663-4329-AD66-B723B2FE766D}" dt="2026-04-01T01:26:21.532" v="1399" actId="20577"/>
          <ac:spMkLst>
            <pc:docMk/>
            <pc:sldMk cId="3426290976" sldId="304"/>
            <ac:spMk id="3" creationId="{8084630B-3D37-DF74-5963-54BDF4B34BBD}"/>
          </ac:spMkLst>
        </pc:spChg>
      </pc:sldChg>
      <pc:sldChg chg="modSp new mod ord">
        <pc:chgData name="hamid ghazvini" userId="1bbb9b6cc34e1cfb" providerId="LiveId" clId="{559E99A4-7663-4329-AD66-B723B2FE766D}" dt="2026-04-01T01:38:29.722" v="1486"/>
        <pc:sldMkLst>
          <pc:docMk/>
          <pc:sldMk cId="3153829287" sldId="305"/>
        </pc:sldMkLst>
        <pc:spChg chg="mod">
          <ac:chgData name="hamid ghazvini" userId="1bbb9b6cc34e1cfb" providerId="LiveId" clId="{559E99A4-7663-4329-AD66-B723B2FE766D}" dt="2026-04-01T01:28:00.407" v="1441" actId="14100"/>
          <ac:spMkLst>
            <pc:docMk/>
            <pc:sldMk cId="3153829287" sldId="305"/>
            <ac:spMk id="2" creationId="{2E4E31AA-6804-3369-A730-952E80AE9519}"/>
          </ac:spMkLst>
        </pc:spChg>
        <pc:spChg chg="mod">
          <ac:chgData name="hamid ghazvini" userId="1bbb9b6cc34e1cfb" providerId="LiveId" clId="{559E99A4-7663-4329-AD66-B723B2FE766D}" dt="2026-04-01T01:28:54.958" v="1484" actId="20577"/>
          <ac:spMkLst>
            <pc:docMk/>
            <pc:sldMk cId="3153829287" sldId="305"/>
            <ac:spMk id="3" creationId="{71655710-2081-2D09-2CFE-76469A7541C9}"/>
          </ac:spMkLst>
        </pc:spChg>
      </pc:sldChg>
      <pc:sldChg chg="addSp delSp modSp new mod ord">
        <pc:chgData name="hamid ghazvini" userId="1bbb9b6cc34e1cfb" providerId="LiveId" clId="{559E99A4-7663-4329-AD66-B723B2FE766D}" dt="2026-04-01T02:00:26.896" v="1911"/>
        <pc:sldMkLst>
          <pc:docMk/>
          <pc:sldMk cId="3241226399" sldId="306"/>
        </pc:sldMkLst>
        <pc:spChg chg="del">
          <ac:chgData name="hamid ghazvini" userId="1bbb9b6cc34e1cfb" providerId="LiveId" clId="{559E99A4-7663-4329-AD66-B723B2FE766D}" dt="2026-04-01T01:38:35.432" v="1489" actId="21"/>
          <ac:spMkLst>
            <pc:docMk/>
            <pc:sldMk cId="3241226399" sldId="306"/>
            <ac:spMk id="2" creationId="{319D7F83-BFA2-CF18-B33F-C69BDF1281CF}"/>
          </ac:spMkLst>
        </pc:spChg>
        <pc:spChg chg="del">
          <ac:chgData name="hamid ghazvini" userId="1bbb9b6cc34e1cfb" providerId="LiveId" clId="{559E99A4-7663-4329-AD66-B723B2FE766D}" dt="2026-04-01T01:38:38.715" v="1490" actId="21"/>
          <ac:spMkLst>
            <pc:docMk/>
            <pc:sldMk cId="3241226399" sldId="306"/>
            <ac:spMk id="3" creationId="{0652FE97-3C3E-0F71-93F2-246269E7444A}"/>
          </ac:spMkLst>
        </pc:spChg>
        <pc:spChg chg="mod">
          <ac:chgData name="hamid ghazvini" userId="1bbb9b6cc34e1cfb" providerId="LiveId" clId="{559E99A4-7663-4329-AD66-B723B2FE766D}" dt="2026-04-01T02:00:26.896" v="1911"/>
          <ac:spMkLst>
            <pc:docMk/>
            <pc:sldMk cId="3241226399" sldId="306"/>
            <ac:spMk id="4" creationId="{6DD49EAC-EFBF-9E36-003F-6FEC4172C3D1}"/>
          </ac:spMkLst>
        </pc:spChg>
        <pc:picChg chg="add mod">
          <ac:chgData name="hamid ghazvini" userId="1bbb9b6cc34e1cfb" providerId="LiveId" clId="{559E99A4-7663-4329-AD66-B723B2FE766D}" dt="2026-04-01T01:40:07.245" v="1507" actId="1076"/>
          <ac:picMkLst>
            <pc:docMk/>
            <pc:sldMk cId="3241226399" sldId="306"/>
            <ac:picMk id="6" creationId="{68FCDC35-972F-9E8F-A74A-5ADCD64F693C}"/>
          </ac:picMkLst>
        </pc:picChg>
      </pc:sldChg>
      <pc:sldChg chg="addSp delSp modSp new mod ord">
        <pc:chgData name="hamid ghazvini" userId="1bbb9b6cc34e1cfb" providerId="LiveId" clId="{559E99A4-7663-4329-AD66-B723B2FE766D}" dt="2026-04-01T01:57:50.323" v="1851" actId="20577"/>
        <pc:sldMkLst>
          <pc:docMk/>
          <pc:sldMk cId="2488361784" sldId="307"/>
        </pc:sldMkLst>
        <pc:spChg chg="del">
          <ac:chgData name="hamid ghazvini" userId="1bbb9b6cc34e1cfb" providerId="LiveId" clId="{559E99A4-7663-4329-AD66-B723B2FE766D}" dt="2026-04-01T01:39:09.570" v="1499" actId="21"/>
          <ac:spMkLst>
            <pc:docMk/>
            <pc:sldMk cId="2488361784" sldId="307"/>
            <ac:spMk id="2" creationId="{0851AC14-660A-8D59-AD03-96597D46A339}"/>
          </ac:spMkLst>
        </pc:spChg>
        <pc:spChg chg="del">
          <ac:chgData name="hamid ghazvini" userId="1bbb9b6cc34e1cfb" providerId="LiveId" clId="{559E99A4-7663-4329-AD66-B723B2FE766D}" dt="2026-04-01T01:39:03.901" v="1498" actId="21"/>
          <ac:spMkLst>
            <pc:docMk/>
            <pc:sldMk cId="2488361784" sldId="307"/>
            <ac:spMk id="3" creationId="{002B6849-EC36-C70E-FE1D-4DC05183C437}"/>
          </ac:spMkLst>
        </pc:spChg>
        <pc:spChg chg="mod">
          <ac:chgData name="hamid ghazvini" userId="1bbb9b6cc34e1cfb" providerId="LiveId" clId="{559E99A4-7663-4329-AD66-B723B2FE766D}" dt="2026-04-01T01:57:50.323" v="1851" actId="20577"/>
          <ac:spMkLst>
            <pc:docMk/>
            <pc:sldMk cId="2488361784" sldId="307"/>
            <ac:spMk id="4" creationId="{085069CB-F6D4-60C9-C256-3401075E9DE1}"/>
          </ac:spMkLst>
        </pc:spChg>
        <pc:picChg chg="add mod">
          <ac:chgData name="hamid ghazvini" userId="1bbb9b6cc34e1cfb" providerId="LiveId" clId="{559E99A4-7663-4329-AD66-B723B2FE766D}" dt="2026-04-01T01:40:27.083" v="1509" actId="1076"/>
          <ac:picMkLst>
            <pc:docMk/>
            <pc:sldMk cId="2488361784" sldId="307"/>
            <ac:picMk id="6" creationId="{33CA1A0F-D849-BA99-174D-ED25A6EBC3F6}"/>
          </ac:picMkLst>
        </pc:picChg>
      </pc:sldChg>
      <pc:sldChg chg="addSp delSp modSp new mod">
        <pc:chgData name="hamid ghazvini" userId="1bbb9b6cc34e1cfb" providerId="LiveId" clId="{559E99A4-7663-4329-AD66-B723B2FE766D}" dt="2026-04-01T01:54:04.876" v="1768"/>
        <pc:sldMkLst>
          <pc:docMk/>
          <pc:sldMk cId="1753066971" sldId="308"/>
        </pc:sldMkLst>
        <pc:spChg chg="del">
          <ac:chgData name="hamid ghazvini" userId="1bbb9b6cc34e1cfb" providerId="LiveId" clId="{559E99A4-7663-4329-AD66-B723B2FE766D}" dt="2026-04-01T01:39:17.479" v="1501" actId="21"/>
          <ac:spMkLst>
            <pc:docMk/>
            <pc:sldMk cId="1753066971" sldId="308"/>
            <ac:spMk id="2" creationId="{F57F0365-F3B3-13C3-FF4E-43CF0E06329F}"/>
          </ac:spMkLst>
        </pc:spChg>
        <pc:spChg chg="del">
          <ac:chgData name="hamid ghazvini" userId="1bbb9b6cc34e1cfb" providerId="LiveId" clId="{559E99A4-7663-4329-AD66-B723B2FE766D}" dt="2026-04-01T01:39:14.170" v="1500" actId="21"/>
          <ac:spMkLst>
            <pc:docMk/>
            <pc:sldMk cId="1753066971" sldId="308"/>
            <ac:spMk id="3" creationId="{5D5D666A-E581-7291-8B58-F77CC29773F7}"/>
          </ac:spMkLst>
        </pc:spChg>
        <pc:spChg chg="mod">
          <ac:chgData name="hamid ghazvini" userId="1bbb9b6cc34e1cfb" providerId="LiveId" clId="{559E99A4-7663-4329-AD66-B723B2FE766D}" dt="2026-04-01T01:54:04.876" v="1768"/>
          <ac:spMkLst>
            <pc:docMk/>
            <pc:sldMk cId="1753066971" sldId="308"/>
            <ac:spMk id="4" creationId="{288EB2AA-C40B-9037-D249-E1D3F67ED48B}"/>
          </ac:spMkLst>
        </pc:spChg>
        <pc:picChg chg="add mod">
          <ac:chgData name="hamid ghazvini" userId="1bbb9b6cc34e1cfb" providerId="LiveId" clId="{559E99A4-7663-4329-AD66-B723B2FE766D}" dt="2026-04-01T01:40:42.423" v="1511" actId="1076"/>
          <ac:picMkLst>
            <pc:docMk/>
            <pc:sldMk cId="1753066971" sldId="308"/>
            <ac:picMk id="6" creationId="{6648E593-526A-3DA1-18BD-A24720AC1E47}"/>
          </ac:picMkLst>
        </pc:picChg>
      </pc:sldChg>
      <pc:sldChg chg="addSp delSp modSp new mod">
        <pc:chgData name="hamid ghazvini" userId="1bbb9b6cc34e1cfb" providerId="LiveId" clId="{559E99A4-7663-4329-AD66-B723B2FE766D}" dt="2026-04-01T01:54:34.149" v="1769"/>
        <pc:sldMkLst>
          <pc:docMk/>
          <pc:sldMk cId="3612850700" sldId="309"/>
        </pc:sldMkLst>
        <pc:spChg chg="del">
          <ac:chgData name="hamid ghazvini" userId="1bbb9b6cc34e1cfb" providerId="LiveId" clId="{559E99A4-7663-4329-AD66-B723B2FE766D}" dt="2026-04-01T01:39:25.004" v="1503" actId="21"/>
          <ac:spMkLst>
            <pc:docMk/>
            <pc:sldMk cId="3612850700" sldId="309"/>
            <ac:spMk id="2" creationId="{1B1908A9-26B0-2D9A-1E52-FC38C22EF2C4}"/>
          </ac:spMkLst>
        </pc:spChg>
        <pc:spChg chg="del">
          <ac:chgData name="hamid ghazvini" userId="1bbb9b6cc34e1cfb" providerId="LiveId" clId="{559E99A4-7663-4329-AD66-B723B2FE766D}" dt="2026-04-01T01:39:22.156" v="1502" actId="21"/>
          <ac:spMkLst>
            <pc:docMk/>
            <pc:sldMk cId="3612850700" sldId="309"/>
            <ac:spMk id="3" creationId="{74960F72-2491-646D-DB08-D9973FF5A77B}"/>
          </ac:spMkLst>
        </pc:spChg>
        <pc:spChg chg="mod">
          <ac:chgData name="hamid ghazvini" userId="1bbb9b6cc34e1cfb" providerId="LiveId" clId="{559E99A4-7663-4329-AD66-B723B2FE766D}" dt="2026-04-01T01:54:34.149" v="1769"/>
          <ac:spMkLst>
            <pc:docMk/>
            <pc:sldMk cId="3612850700" sldId="309"/>
            <ac:spMk id="4" creationId="{98E2CF55-931F-9522-1EC0-6FA5E7829E42}"/>
          </ac:spMkLst>
        </pc:spChg>
        <pc:picChg chg="add mod">
          <ac:chgData name="hamid ghazvini" userId="1bbb9b6cc34e1cfb" providerId="LiveId" clId="{559E99A4-7663-4329-AD66-B723B2FE766D}" dt="2026-04-01T01:41:02.985" v="1513" actId="1076"/>
          <ac:picMkLst>
            <pc:docMk/>
            <pc:sldMk cId="3612850700" sldId="309"/>
            <ac:picMk id="6" creationId="{F91C9C06-0995-392E-F7F2-5CAC6F40BBC4}"/>
          </ac:picMkLst>
        </pc:picChg>
      </pc:sldChg>
      <pc:sldChg chg="addSp delSp modSp new mod">
        <pc:chgData name="hamid ghazvini" userId="1bbb9b6cc34e1cfb" providerId="LiveId" clId="{559E99A4-7663-4329-AD66-B723B2FE766D}" dt="2026-04-01T01:49:48.567" v="1706"/>
        <pc:sldMkLst>
          <pc:docMk/>
          <pc:sldMk cId="3030043798" sldId="310"/>
        </pc:sldMkLst>
        <pc:spChg chg="del">
          <ac:chgData name="hamid ghazvini" userId="1bbb9b6cc34e1cfb" providerId="LiveId" clId="{559E99A4-7663-4329-AD66-B723B2FE766D}" dt="2026-04-01T01:39:35.878" v="1505" actId="21"/>
          <ac:spMkLst>
            <pc:docMk/>
            <pc:sldMk cId="3030043798" sldId="310"/>
            <ac:spMk id="2" creationId="{9481EFF0-748A-6206-549B-AFCFD1E9384E}"/>
          </ac:spMkLst>
        </pc:spChg>
        <pc:spChg chg="del">
          <ac:chgData name="hamid ghazvini" userId="1bbb9b6cc34e1cfb" providerId="LiveId" clId="{559E99A4-7663-4329-AD66-B723B2FE766D}" dt="2026-04-01T01:39:32.588" v="1504" actId="21"/>
          <ac:spMkLst>
            <pc:docMk/>
            <pc:sldMk cId="3030043798" sldId="310"/>
            <ac:spMk id="3" creationId="{B2545DC4-C8CB-8BA3-140E-263F93601119}"/>
          </ac:spMkLst>
        </pc:spChg>
        <pc:spChg chg="mod">
          <ac:chgData name="hamid ghazvini" userId="1bbb9b6cc34e1cfb" providerId="LiveId" clId="{559E99A4-7663-4329-AD66-B723B2FE766D}" dt="2026-04-01T01:49:48.567" v="1706"/>
          <ac:spMkLst>
            <pc:docMk/>
            <pc:sldMk cId="3030043798" sldId="310"/>
            <ac:spMk id="4" creationId="{7D73922E-8291-F4C0-7C94-690A93BAED2F}"/>
          </ac:spMkLst>
        </pc:spChg>
        <pc:picChg chg="add mod">
          <ac:chgData name="hamid ghazvini" userId="1bbb9b6cc34e1cfb" providerId="LiveId" clId="{559E99A4-7663-4329-AD66-B723B2FE766D}" dt="2026-04-01T01:41:18.403" v="1515" actId="1076"/>
          <ac:picMkLst>
            <pc:docMk/>
            <pc:sldMk cId="3030043798" sldId="310"/>
            <ac:picMk id="6" creationId="{A918BE44-31B7-5460-5570-1E2695489AA1}"/>
          </ac:picMkLst>
        </pc:picChg>
      </pc:sldChg>
      <pc:sldChg chg="addSp delSp modSp new mod">
        <pc:chgData name="hamid ghazvini" userId="1bbb9b6cc34e1cfb" providerId="LiveId" clId="{559E99A4-7663-4329-AD66-B723B2FE766D}" dt="2026-04-01T01:50:11.106" v="1707"/>
        <pc:sldMkLst>
          <pc:docMk/>
          <pc:sldMk cId="3537974781" sldId="311"/>
        </pc:sldMkLst>
        <pc:spChg chg="del">
          <ac:chgData name="hamid ghazvini" userId="1bbb9b6cc34e1cfb" providerId="LiveId" clId="{559E99A4-7663-4329-AD66-B723B2FE766D}" dt="2026-04-01T01:41:39.349" v="1520" actId="21"/>
          <ac:spMkLst>
            <pc:docMk/>
            <pc:sldMk cId="3537974781" sldId="311"/>
            <ac:spMk id="2" creationId="{5FF249AD-8034-7D65-6E1F-8D853E693269}"/>
          </ac:spMkLst>
        </pc:spChg>
        <pc:spChg chg="del">
          <ac:chgData name="hamid ghazvini" userId="1bbb9b6cc34e1cfb" providerId="LiveId" clId="{559E99A4-7663-4329-AD66-B723B2FE766D}" dt="2026-04-01T01:41:34.386" v="1519" actId="21"/>
          <ac:spMkLst>
            <pc:docMk/>
            <pc:sldMk cId="3537974781" sldId="311"/>
            <ac:spMk id="3" creationId="{300F12D2-F03A-57B8-2CA9-06AF775C690D}"/>
          </ac:spMkLst>
        </pc:spChg>
        <pc:spChg chg="mod">
          <ac:chgData name="hamid ghazvini" userId="1bbb9b6cc34e1cfb" providerId="LiveId" clId="{559E99A4-7663-4329-AD66-B723B2FE766D}" dt="2026-04-01T01:50:11.106" v="1707"/>
          <ac:spMkLst>
            <pc:docMk/>
            <pc:sldMk cId="3537974781" sldId="311"/>
            <ac:spMk id="4" creationId="{752EFE0B-2ACA-FAD4-CE90-02789C660F1A}"/>
          </ac:spMkLst>
        </pc:spChg>
        <pc:picChg chg="add mod">
          <ac:chgData name="hamid ghazvini" userId="1bbb9b6cc34e1cfb" providerId="LiveId" clId="{559E99A4-7663-4329-AD66-B723B2FE766D}" dt="2026-04-01T01:42:20.605" v="1527" actId="1076"/>
          <ac:picMkLst>
            <pc:docMk/>
            <pc:sldMk cId="3537974781" sldId="311"/>
            <ac:picMk id="6" creationId="{57E7BAC7-D8CE-D2C3-2869-13366B89BAAE}"/>
          </ac:picMkLst>
        </pc:picChg>
      </pc:sldChg>
      <pc:sldChg chg="addSp delSp modSp new mod">
        <pc:chgData name="hamid ghazvini" userId="1bbb9b6cc34e1cfb" providerId="LiveId" clId="{559E99A4-7663-4329-AD66-B723B2FE766D}" dt="2026-04-01T01:50:32.461" v="1708"/>
        <pc:sldMkLst>
          <pc:docMk/>
          <pc:sldMk cId="3939524192" sldId="312"/>
        </pc:sldMkLst>
        <pc:spChg chg="del mod">
          <ac:chgData name="hamid ghazvini" userId="1bbb9b6cc34e1cfb" providerId="LiveId" clId="{559E99A4-7663-4329-AD66-B723B2FE766D}" dt="2026-04-01T01:41:50.191" v="1523" actId="21"/>
          <ac:spMkLst>
            <pc:docMk/>
            <pc:sldMk cId="3939524192" sldId="312"/>
            <ac:spMk id="2" creationId="{38AE0DB3-028F-FACD-0C64-19255B35D798}"/>
          </ac:spMkLst>
        </pc:spChg>
        <pc:spChg chg="del">
          <ac:chgData name="hamid ghazvini" userId="1bbb9b6cc34e1cfb" providerId="LiveId" clId="{559E99A4-7663-4329-AD66-B723B2FE766D}" dt="2026-04-01T01:41:44.718" v="1521" actId="21"/>
          <ac:spMkLst>
            <pc:docMk/>
            <pc:sldMk cId="3939524192" sldId="312"/>
            <ac:spMk id="3" creationId="{E0326AB9-B8C5-9002-D467-748D612C03A4}"/>
          </ac:spMkLst>
        </pc:spChg>
        <pc:spChg chg="mod">
          <ac:chgData name="hamid ghazvini" userId="1bbb9b6cc34e1cfb" providerId="LiveId" clId="{559E99A4-7663-4329-AD66-B723B2FE766D}" dt="2026-04-01T01:50:32.461" v="1708"/>
          <ac:spMkLst>
            <pc:docMk/>
            <pc:sldMk cId="3939524192" sldId="312"/>
            <ac:spMk id="4" creationId="{416B2564-D526-917B-9840-816886E19F6E}"/>
          </ac:spMkLst>
        </pc:spChg>
        <pc:picChg chg="add mod">
          <ac:chgData name="hamid ghazvini" userId="1bbb9b6cc34e1cfb" providerId="LiveId" clId="{559E99A4-7663-4329-AD66-B723B2FE766D}" dt="2026-04-01T01:42:37.601" v="1529" actId="1076"/>
          <ac:picMkLst>
            <pc:docMk/>
            <pc:sldMk cId="3939524192" sldId="312"/>
            <ac:picMk id="6" creationId="{5AB1DA35-C81A-7112-506A-EFD15D313DD2}"/>
          </ac:picMkLst>
        </pc:picChg>
      </pc:sldChg>
      <pc:sldChg chg="delSp new del mod">
        <pc:chgData name="hamid ghazvini" userId="1bbb9b6cc34e1cfb" providerId="LiveId" clId="{559E99A4-7663-4329-AD66-B723B2FE766D}" dt="2026-04-01T02:07:11.062" v="1944" actId="2696"/>
        <pc:sldMkLst>
          <pc:docMk/>
          <pc:sldMk cId="4138140472" sldId="313"/>
        </pc:sldMkLst>
        <pc:spChg chg="del">
          <ac:chgData name="hamid ghazvini" userId="1bbb9b6cc34e1cfb" providerId="LiveId" clId="{559E99A4-7663-4329-AD66-B723B2FE766D}" dt="2026-04-01T01:41:58.498" v="1525" actId="21"/>
          <ac:spMkLst>
            <pc:docMk/>
            <pc:sldMk cId="4138140472" sldId="313"/>
            <ac:spMk id="2" creationId="{AC87AC51-9D0E-5632-C740-4CE3BFB37B75}"/>
          </ac:spMkLst>
        </pc:spChg>
        <pc:spChg chg="del">
          <ac:chgData name="hamid ghazvini" userId="1bbb9b6cc34e1cfb" providerId="LiveId" clId="{559E99A4-7663-4329-AD66-B723B2FE766D}" dt="2026-04-01T01:41:55.596" v="1524" actId="21"/>
          <ac:spMkLst>
            <pc:docMk/>
            <pc:sldMk cId="4138140472" sldId="313"/>
            <ac:spMk id="3" creationId="{70A7FD6B-1618-6F26-4EA2-02A667EA8926}"/>
          </ac:spMkLst>
        </pc:spChg>
      </pc:sldChg>
      <pc:sldChg chg="modSp new mod ord">
        <pc:chgData name="hamid ghazvini" userId="1bbb9b6cc34e1cfb" providerId="LiveId" clId="{559E99A4-7663-4329-AD66-B723B2FE766D}" dt="2026-04-01T01:49:23.285" v="1705"/>
        <pc:sldMkLst>
          <pc:docMk/>
          <pc:sldMk cId="2127404690" sldId="314"/>
        </pc:sldMkLst>
        <pc:spChg chg="mod">
          <ac:chgData name="hamid ghazvini" userId="1bbb9b6cc34e1cfb" providerId="LiveId" clId="{559E99A4-7663-4329-AD66-B723B2FE766D}" dt="2026-04-01T01:48:12.547" v="1656" actId="14100"/>
          <ac:spMkLst>
            <pc:docMk/>
            <pc:sldMk cId="2127404690" sldId="314"/>
            <ac:spMk id="2" creationId="{F1CAB302-0419-3F9F-A6D4-DEE09404F552}"/>
          </ac:spMkLst>
        </pc:spChg>
        <pc:spChg chg="mod">
          <ac:chgData name="hamid ghazvini" userId="1bbb9b6cc34e1cfb" providerId="LiveId" clId="{559E99A4-7663-4329-AD66-B723B2FE766D}" dt="2026-04-01T01:49:10.782" v="1701" actId="20577"/>
          <ac:spMkLst>
            <pc:docMk/>
            <pc:sldMk cId="2127404690" sldId="314"/>
            <ac:spMk id="3" creationId="{D429C491-04DC-A483-8B5B-3FCE049805BC}"/>
          </ac:spMkLst>
        </pc:spChg>
      </pc:sldChg>
      <pc:sldChg chg="modSp new mod ord">
        <pc:chgData name="hamid ghazvini" userId="1bbb9b6cc34e1cfb" providerId="LiveId" clId="{559E99A4-7663-4329-AD66-B723B2FE766D}" dt="2026-04-01T01:54:47.470" v="1771"/>
        <pc:sldMkLst>
          <pc:docMk/>
          <pc:sldMk cId="712510587" sldId="315"/>
        </pc:sldMkLst>
        <pc:spChg chg="mod">
          <ac:chgData name="hamid ghazvini" userId="1bbb9b6cc34e1cfb" providerId="LiveId" clId="{559E99A4-7663-4329-AD66-B723B2FE766D}" dt="2026-04-01T01:51:22.430" v="1712" actId="14100"/>
          <ac:spMkLst>
            <pc:docMk/>
            <pc:sldMk cId="712510587" sldId="315"/>
            <ac:spMk id="2" creationId="{6FCD7C14-1B45-AA47-9B20-78583F654DA6}"/>
          </ac:spMkLst>
        </pc:spChg>
        <pc:spChg chg="mod">
          <ac:chgData name="hamid ghazvini" userId="1bbb9b6cc34e1cfb" providerId="LiveId" clId="{559E99A4-7663-4329-AD66-B723B2FE766D}" dt="2026-04-01T01:52:38.557" v="1767" actId="20577"/>
          <ac:spMkLst>
            <pc:docMk/>
            <pc:sldMk cId="712510587" sldId="315"/>
            <ac:spMk id="3" creationId="{07EF8548-F841-6A14-1F44-6A1562DB057F}"/>
          </ac:spMkLst>
        </pc:spChg>
      </pc:sldChg>
      <pc:sldChg chg="modSp new mod ord">
        <pc:chgData name="hamid ghazvini" userId="1bbb9b6cc34e1cfb" providerId="LiveId" clId="{559E99A4-7663-4329-AD66-B723B2FE766D}" dt="2026-04-01T01:57:23.091" v="1849"/>
        <pc:sldMkLst>
          <pc:docMk/>
          <pc:sldMk cId="1446752041" sldId="316"/>
        </pc:sldMkLst>
        <pc:spChg chg="mod">
          <ac:chgData name="hamid ghazvini" userId="1bbb9b6cc34e1cfb" providerId="LiveId" clId="{559E99A4-7663-4329-AD66-B723B2FE766D}" dt="2026-04-01T01:55:57.219" v="1802" actId="14100"/>
          <ac:spMkLst>
            <pc:docMk/>
            <pc:sldMk cId="1446752041" sldId="316"/>
            <ac:spMk id="2" creationId="{2B79F2BE-2BC9-D9C3-71AD-5A4F80AB6C23}"/>
          </ac:spMkLst>
        </pc:spChg>
        <pc:spChg chg="mod">
          <ac:chgData name="hamid ghazvini" userId="1bbb9b6cc34e1cfb" providerId="LiveId" clId="{559E99A4-7663-4329-AD66-B723B2FE766D}" dt="2026-04-01T01:56:53.108" v="1845" actId="20577"/>
          <ac:spMkLst>
            <pc:docMk/>
            <pc:sldMk cId="1446752041" sldId="316"/>
            <ac:spMk id="3" creationId="{90A67889-57F3-C6BB-322C-3ABF8CDF892E}"/>
          </ac:spMkLst>
        </pc:spChg>
      </pc:sldChg>
      <pc:sldChg chg="modSp new mod ord">
        <pc:chgData name="hamid ghazvini" userId="1bbb9b6cc34e1cfb" providerId="LiveId" clId="{559E99A4-7663-4329-AD66-B723B2FE766D}" dt="2026-04-01T02:00:06.463" v="1910"/>
        <pc:sldMkLst>
          <pc:docMk/>
          <pc:sldMk cId="1060815817" sldId="317"/>
        </pc:sldMkLst>
        <pc:spChg chg="mod">
          <ac:chgData name="hamid ghazvini" userId="1bbb9b6cc34e1cfb" providerId="LiveId" clId="{559E99A4-7663-4329-AD66-B723B2FE766D}" dt="2026-04-01T01:58:42.491" v="1855" actId="14100"/>
          <ac:spMkLst>
            <pc:docMk/>
            <pc:sldMk cId="1060815817" sldId="317"/>
            <ac:spMk id="2" creationId="{FB1A363B-3780-B1EC-9C13-99E7BDD8F5A3}"/>
          </ac:spMkLst>
        </pc:spChg>
        <pc:spChg chg="mod">
          <ac:chgData name="hamid ghazvini" userId="1bbb9b6cc34e1cfb" providerId="LiveId" clId="{559E99A4-7663-4329-AD66-B723B2FE766D}" dt="2026-04-01T01:59:52.100" v="1902" actId="20577"/>
          <ac:spMkLst>
            <pc:docMk/>
            <pc:sldMk cId="1060815817" sldId="317"/>
            <ac:spMk id="3" creationId="{874FDD18-7C7F-655A-28BB-79396DDD306F}"/>
          </ac:spMkLst>
        </pc:spChg>
      </pc:sldChg>
      <pc:sldChg chg="new del">
        <pc:chgData name="hamid ghazvini" userId="1bbb9b6cc34e1cfb" providerId="LiveId" clId="{559E99A4-7663-4329-AD66-B723B2FE766D}" dt="2026-04-01T02:07:07.596" v="1943" actId="2696"/>
        <pc:sldMkLst>
          <pc:docMk/>
          <pc:sldMk cId="3279971926" sldId="318"/>
        </pc:sldMkLst>
      </pc:sldChg>
      <pc:sldChg chg="delSp modSp new mod ord">
        <pc:chgData name="hamid ghazvini" userId="1bbb9b6cc34e1cfb" providerId="LiveId" clId="{559E99A4-7663-4329-AD66-B723B2FE766D}" dt="2026-04-01T01:45:08.310" v="1586"/>
        <pc:sldMkLst>
          <pc:docMk/>
          <pc:sldMk cId="77119119" sldId="319"/>
        </pc:sldMkLst>
        <pc:spChg chg="del">
          <ac:chgData name="hamid ghazvini" userId="1bbb9b6cc34e1cfb" providerId="LiveId" clId="{559E99A4-7663-4329-AD66-B723B2FE766D}" dt="2026-04-01T01:44:05.884" v="1538" actId="21"/>
          <ac:spMkLst>
            <pc:docMk/>
            <pc:sldMk cId="77119119" sldId="319"/>
            <ac:spMk id="2" creationId="{DB8FCCAE-83EC-0D34-7EBF-9DBE890D6199}"/>
          </ac:spMkLst>
        </pc:spChg>
        <pc:spChg chg="mod">
          <ac:chgData name="hamid ghazvini" userId="1bbb9b6cc34e1cfb" providerId="LiveId" clId="{559E99A4-7663-4329-AD66-B723B2FE766D}" dt="2026-04-01T01:44:59.102" v="1584" actId="207"/>
          <ac:spMkLst>
            <pc:docMk/>
            <pc:sldMk cId="77119119" sldId="319"/>
            <ac:spMk id="3" creationId="{FA2759AC-A580-4B7A-4AEB-F4C5648847D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3/31/2026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3/31/2026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3/31/2026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3/31/2026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3/31/2026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3/31/2026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3/31/2026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3/31/2026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3/31/2026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3/31/2026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3/31/2026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3/31/2026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7FF07E-7659-6B55-DF27-E3E98C55D518}"/>
              </a:ext>
            </a:extLst>
          </p:cNvPr>
          <p:cNvPicPr>
            <a:picLocks noChangeAspect="1"/>
          </p:cNvPicPr>
          <p:nvPr/>
        </p:nvPicPr>
        <p:blipFill>
          <a:blip r:embed="rId2">
            <a:extLst>
              <a:ext uri="{28A0092B-C50C-407E-A947-70E740481C1C}">
                <a14:useLocalDpi xmlns:a14="http://schemas.microsoft.com/office/drawing/2010/main" val="0"/>
              </a:ext>
            </a:extLst>
          </a:blip>
          <a:srcRect t="28892" b="12888"/>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a:t>Title Lorem Ipsum</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The muscles of </a:t>
            </a:r>
            <a:r>
              <a:rPr lang="en-US"/>
              <a:t>forearm </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DACBC-42BD-1213-81F3-5E3B2A39AB92}"/>
              </a:ext>
            </a:extLst>
          </p:cNvPr>
          <p:cNvSpPr>
            <a:spLocks noGrp="1"/>
          </p:cNvSpPr>
          <p:nvPr>
            <p:ph type="title"/>
          </p:nvPr>
        </p:nvSpPr>
        <p:spPr>
          <a:xfrm>
            <a:off x="1097280" y="286604"/>
            <a:ext cx="10058400" cy="792554"/>
          </a:xfrm>
        </p:spPr>
        <p:txBody>
          <a:bodyPr>
            <a:normAutofit/>
          </a:bodyPr>
          <a:lstStyle/>
          <a:p>
            <a:r>
              <a:rPr lang="en-CA" sz="3200" dirty="0">
                <a:solidFill>
                  <a:srgbClr val="4F9F81"/>
                </a:solidFill>
              </a:rPr>
              <a:t>Supinator</a:t>
            </a:r>
            <a:r>
              <a:rPr lang="en-CA" sz="3200" dirty="0">
                <a:solidFill>
                  <a:srgbClr val="FF0000"/>
                </a:solidFill>
              </a:rPr>
              <a:t> SOUP-in-ay-ter</a:t>
            </a:r>
          </a:p>
        </p:txBody>
      </p:sp>
      <p:sp>
        <p:nvSpPr>
          <p:cNvPr id="3" name="Content Placeholder 2">
            <a:extLst>
              <a:ext uri="{FF2B5EF4-FFF2-40B4-BE49-F238E27FC236}">
                <a16:creationId xmlns:a16="http://schemas.microsoft.com/office/drawing/2014/main" id="{950FF134-3475-8938-2CBB-C2B869AC2D90}"/>
              </a:ext>
            </a:extLst>
          </p:cNvPr>
          <p:cNvSpPr>
            <a:spLocks noGrp="1"/>
          </p:cNvSpPr>
          <p:nvPr>
            <p:ph idx="1"/>
          </p:nvPr>
        </p:nvSpPr>
        <p:spPr/>
        <p:txBody>
          <a:bodyPr>
            <a:normAutofit lnSpcReduction="10000"/>
          </a:bodyPr>
          <a:lstStyle/>
          <a:p>
            <a:r>
              <a:rPr lang="en-US" b="1" dirty="0"/>
              <a:t>Etymology. </a:t>
            </a:r>
            <a:r>
              <a:rPr lang="en-US" dirty="0"/>
              <a:t>Latin </a:t>
            </a:r>
            <a:r>
              <a:rPr lang="en-US" dirty="0" err="1"/>
              <a:t>supinare</a:t>
            </a:r>
            <a:r>
              <a:rPr lang="en-US" dirty="0"/>
              <a:t>, to bend backwards or place on back (</a:t>
            </a:r>
            <a:r>
              <a:rPr lang="en-US" dirty="0" err="1"/>
              <a:t>supinus</a:t>
            </a:r>
            <a:r>
              <a:rPr lang="en-US" dirty="0"/>
              <a:t>, supine)</a:t>
            </a:r>
          </a:p>
          <a:p>
            <a:r>
              <a:rPr lang="en-CA" b="1" dirty="0"/>
              <a:t>Overview. </a:t>
            </a:r>
            <a:r>
              <a:rPr lang="en-US" dirty="0"/>
              <a:t>Supinator assists biceps brachii in its supinating function. Supinator is deep, but can be worked by compression through the superficial muscles.</a:t>
            </a:r>
          </a:p>
          <a:p>
            <a:r>
              <a:rPr lang="en-CA" b="1" dirty="0"/>
              <a:t>Attachments. </a:t>
            </a:r>
            <a:r>
              <a:rPr lang="en-US" dirty="0"/>
              <a:t>Proximally, to the lateral epicondyle of humerus radial collateral and annular ligaments, and to the </a:t>
            </a:r>
            <a:r>
              <a:rPr lang="en-CA" dirty="0"/>
              <a:t>supinator ridge of ulna. </a:t>
            </a:r>
            <a:r>
              <a:rPr lang="en-US" dirty="0"/>
              <a:t>Distally, to the anterior and lateral surface of radius</a:t>
            </a:r>
          </a:p>
          <a:p>
            <a:r>
              <a:rPr lang="en-CA" b="1" dirty="0"/>
              <a:t>Palpation. </a:t>
            </a:r>
            <a:r>
              <a:rPr lang="en-US" dirty="0"/>
              <a:t>Neither directly palpable nor discernible.</a:t>
            </a:r>
          </a:p>
          <a:p>
            <a:r>
              <a:rPr lang="en-CA" b="1" dirty="0"/>
              <a:t>Action. </a:t>
            </a:r>
            <a:r>
              <a:rPr lang="en-CA" dirty="0"/>
              <a:t>Supinates the forearm</a:t>
            </a:r>
          </a:p>
          <a:p>
            <a:r>
              <a:rPr lang="en-CA" b="1" dirty="0"/>
              <a:t>Referral Areas. </a:t>
            </a:r>
            <a:r>
              <a:rPr lang="en-US" dirty="0"/>
              <a:t>To the volar elbow and over the lateral epicondyle, and to the dorsal side of the hand at the base of the thumb and </a:t>
            </a:r>
            <a:r>
              <a:rPr lang="en-CA" dirty="0"/>
              <a:t>index finger</a:t>
            </a:r>
          </a:p>
        </p:txBody>
      </p:sp>
    </p:spTree>
    <p:extLst>
      <p:ext uri="{BB962C8B-B14F-4D97-AF65-F5344CB8AC3E}">
        <p14:creationId xmlns:p14="http://schemas.microsoft.com/office/powerpoint/2010/main" val="1297359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B334BF-B62A-CFFB-82C7-902A6F3D4D37}"/>
              </a:ext>
            </a:extLst>
          </p:cNvPr>
          <p:cNvPicPr>
            <a:picLocks noChangeAspect="1"/>
          </p:cNvPicPr>
          <p:nvPr/>
        </p:nvPicPr>
        <p:blipFill>
          <a:blip r:embed="rId2"/>
          <a:stretch>
            <a:fillRect/>
          </a:stretch>
        </p:blipFill>
        <p:spPr>
          <a:xfrm>
            <a:off x="5458984" y="1274035"/>
            <a:ext cx="5928344" cy="4372285"/>
          </a:xfrm>
          <a:prstGeom prst="rect">
            <a:avLst/>
          </a:prstGeom>
          <a:noFill/>
        </p:spPr>
      </p:pic>
      <p:sp>
        <p:nvSpPr>
          <p:cNvPr id="12" name="Text Placeholder 3">
            <a:extLst>
              <a:ext uri="{FF2B5EF4-FFF2-40B4-BE49-F238E27FC236}">
                <a16:creationId xmlns:a16="http://schemas.microsoft.com/office/drawing/2014/main" id="{EC5C614F-872D-8519-B088-D130E3F4D299}"/>
              </a:ext>
            </a:extLst>
          </p:cNvPr>
          <p:cNvSpPr>
            <a:spLocks noGrp="1"/>
          </p:cNvSpPr>
          <p:nvPr>
            <p:ph type="body" sz="half" idx="2"/>
          </p:nvPr>
        </p:nvSpPr>
        <p:spPr>
          <a:xfrm>
            <a:off x="643465" y="3043050"/>
            <a:ext cx="3517567" cy="3064505"/>
          </a:xfrm>
        </p:spPr>
        <p:txBody>
          <a:bodyPr/>
          <a:lstStyle/>
          <a:p>
            <a:r>
              <a:rPr lang="en-CA" dirty="0"/>
              <a:t>Anatomy of supinator</a:t>
            </a:r>
            <a:endParaRPr lang="en-US" dirty="0"/>
          </a:p>
        </p:txBody>
      </p:sp>
    </p:spTree>
    <p:extLst>
      <p:ext uri="{BB962C8B-B14F-4D97-AF65-F5344CB8AC3E}">
        <p14:creationId xmlns:p14="http://schemas.microsoft.com/office/powerpoint/2010/main" val="2587423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08D4F0-81DD-1BA6-04E7-E307798BAB4E}"/>
              </a:ext>
            </a:extLst>
          </p:cNvPr>
          <p:cNvSpPr>
            <a:spLocks noGrp="1"/>
          </p:cNvSpPr>
          <p:nvPr>
            <p:ph idx="1"/>
          </p:nvPr>
        </p:nvSpPr>
        <p:spPr/>
        <p:txBody>
          <a:bodyPr>
            <a:normAutofit/>
          </a:bodyPr>
          <a:lstStyle/>
          <a:p>
            <a:r>
              <a:rPr lang="en-CA" b="1" dirty="0"/>
              <a:t>Other Muscles to Examine</a:t>
            </a:r>
          </a:p>
          <a:p>
            <a:r>
              <a:rPr lang="en-CA" dirty="0"/>
              <a:t>Infraspinatus, Subclavius, </a:t>
            </a:r>
            <a:r>
              <a:rPr lang="en-CA" dirty="0" err="1"/>
              <a:t>Scalenes</a:t>
            </a:r>
            <a:r>
              <a:rPr lang="en-CA" dirty="0"/>
              <a:t>, Brachialis, Anconeus, Brachioradialis, Extensors of the hand</a:t>
            </a:r>
          </a:p>
          <a:p>
            <a:r>
              <a:rPr lang="en-CA" b="1" dirty="0">
                <a:solidFill>
                  <a:srgbClr val="4F9F81"/>
                </a:solidFill>
              </a:rPr>
              <a:t>Manual Therapy</a:t>
            </a:r>
          </a:p>
          <a:p>
            <a:r>
              <a:rPr lang="en-CA" b="1" i="1" dirty="0"/>
              <a:t>Compression. </a:t>
            </a:r>
            <a:r>
              <a:rPr lang="en-CA" dirty="0"/>
              <a:t>The client lies supine. </a:t>
            </a:r>
            <a:r>
              <a:rPr lang="en-US" dirty="0"/>
              <a:t>The therapist stands beside the client at the hip. Holding the forearm in pronation, place the thumb of the other hand on the ulnar side of the large extensor bundle just distal to the elbow. Displace the extensor bundle laterally to press into the interosseous space. Press firmly into the tissue, looking for tender spots. Hold for release.</a:t>
            </a:r>
            <a:endParaRPr lang="en-CA" dirty="0"/>
          </a:p>
        </p:txBody>
      </p:sp>
    </p:spTree>
    <p:extLst>
      <p:ext uri="{BB962C8B-B14F-4D97-AF65-F5344CB8AC3E}">
        <p14:creationId xmlns:p14="http://schemas.microsoft.com/office/powerpoint/2010/main" val="1571604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E2DCC3-EAE6-4160-33C1-25D9BBADC0AB}"/>
              </a:ext>
            </a:extLst>
          </p:cNvPr>
          <p:cNvPicPr>
            <a:picLocks noChangeAspect="1"/>
          </p:cNvPicPr>
          <p:nvPr/>
        </p:nvPicPr>
        <p:blipFill>
          <a:blip r:embed="rId2"/>
          <a:stretch>
            <a:fillRect/>
          </a:stretch>
        </p:blipFill>
        <p:spPr>
          <a:xfrm>
            <a:off x="6829036" y="812799"/>
            <a:ext cx="3188240" cy="5294757"/>
          </a:xfrm>
          <a:prstGeom prst="rect">
            <a:avLst/>
          </a:prstGeom>
          <a:noFill/>
        </p:spPr>
      </p:pic>
      <p:sp>
        <p:nvSpPr>
          <p:cNvPr id="12" name="Text Placeholder 3">
            <a:extLst>
              <a:ext uri="{FF2B5EF4-FFF2-40B4-BE49-F238E27FC236}">
                <a16:creationId xmlns:a16="http://schemas.microsoft.com/office/drawing/2014/main" id="{A2B70CED-F04D-337E-6660-38BD67668C07}"/>
              </a:ext>
            </a:extLst>
          </p:cNvPr>
          <p:cNvSpPr>
            <a:spLocks noGrp="1"/>
          </p:cNvSpPr>
          <p:nvPr>
            <p:ph type="body" sz="half" idx="2"/>
          </p:nvPr>
        </p:nvSpPr>
        <p:spPr>
          <a:xfrm>
            <a:off x="643465" y="3043050"/>
            <a:ext cx="3517567" cy="3064505"/>
          </a:xfrm>
        </p:spPr>
        <p:txBody>
          <a:bodyPr/>
          <a:lstStyle/>
          <a:p>
            <a:r>
              <a:rPr lang="en-US" dirty="0"/>
              <a:t>Compression of trigger point in supinator</a:t>
            </a:r>
          </a:p>
        </p:txBody>
      </p:sp>
    </p:spTree>
    <p:extLst>
      <p:ext uri="{BB962C8B-B14F-4D97-AF65-F5344CB8AC3E}">
        <p14:creationId xmlns:p14="http://schemas.microsoft.com/office/powerpoint/2010/main" val="1102442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B93B-B113-482A-392B-2658D5AA24D0}"/>
              </a:ext>
            </a:extLst>
          </p:cNvPr>
          <p:cNvSpPr>
            <a:spLocks noGrp="1"/>
          </p:cNvSpPr>
          <p:nvPr>
            <p:ph type="title"/>
          </p:nvPr>
        </p:nvSpPr>
        <p:spPr>
          <a:xfrm>
            <a:off x="1097280" y="286603"/>
            <a:ext cx="10058400" cy="833743"/>
          </a:xfrm>
        </p:spPr>
        <p:txBody>
          <a:bodyPr>
            <a:normAutofit/>
          </a:bodyPr>
          <a:lstStyle/>
          <a:p>
            <a:r>
              <a:rPr lang="en-CA" sz="3200" dirty="0">
                <a:solidFill>
                  <a:srgbClr val="4F9F81"/>
                </a:solidFill>
              </a:rPr>
              <a:t>Pronator Teres </a:t>
            </a:r>
            <a:r>
              <a:rPr lang="en-CA" sz="3200" dirty="0">
                <a:solidFill>
                  <a:srgbClr val="FF0000"/>
                </a:solidFill>
              </a:rPr>
              <a:t>PRO-nay-ter TERR-ease</a:t>
            </a:r>
          </a:p>
        </p:txBody>
      </p:sp>
      <p:sp>
        <p:nvSpPr>
          <p:cNvPr id="3" name="Content Placeholder 2">
            <a:extLst>
              <a:ext uri="{FF2B5EF4-FFF2-40B4-BE49-F238E27FC236}">
                <a16:creationId xmlns:a16="http://schemas.microsoft.com/office/drawing/2014/main" id="{021F0D50-39C0-60DA-0C00-56182A97E908}"/>
              </a:ext>
            </a:extLst>
          </p:cNvPr>
          <p:cNvSpPr>
            <a:spLocks noGrp="1"/>
          </p:cNvSpPr>
          <p:nvPr>
            <p:ph idx="1"/>
          </p:nvPr>
        </p:nvSpPr>
        <p:spPr/>
        <p:txBody>
          <a:bodyPr>
            <a:normAutofit fontScale="92500" lnSpcReduction="10000"/>
          </a:bodyPr>
          <a:lstStyle/>
          <a:p>
            <a:r>
              <a:rPr lang="en-US" b="1" dirty="0"/>
              <a:t>Etymology </a:t>
            </a:r>
            <a:r>
              <a:rPr lang="en-US" dirty="0"/>
              <a:t>Latin, </a:t>
            </a:r>
            <a:r>
              <a:rPr lang="en-US" dirty="0" err="1"/>
              <a:t>pronare</a:t>
            </a:r>
            <a:r>
              <a:rPr lang="en-US" dirty="0"/>
              <a:t>, to bend forward + teres, round, smooth, from </a:t>
            </a:r>
            <a:r>
              <a:rPr lang="en-US" dirty="0" err="1"/>
              <a:t>terere</a:t>
            </a:r>
            <a:r>
              <a:rPr lang="en-US" dirty="0"/>
              <a:t>, to rub</a:t>
            </a:r>
          </a:p>
          <a:p>
            <a:r>
              <a:rPr lang="en-CA" b="1" dirty="0"/>
              <a:t>Overview. </a:t>
            </a:r>
            <a:r>
              <a:rPr lang="en-US" dirty="0"/>
              <a:t>Pronator teres is matched to supinator in size and opposing action. Like supinator, it lies deep but can be compressed through the muscles superficial to it.</a:t>
            </a:r>
          </a:p>
          <a:p>
            <a:r>
              <a:rPr lang="en-CA" b="1" dirty="0"/>
              <a:t>Attachments. </a:t>
            </a:r>
            <a:r>
              <a:rPr lang="en-US" dirty="0"/>
              <a:t>Proximally, the superficial (humeral) head from the common flexor origin on the medial epicondyle of the humerus, deep (ulnar) head from the medial (ulnar) side of the coronoid process of the ulna. Distally, to the middle of the lateral surface of the radius</a:t>
            </a:r>
          </a:p>
          <a:p>
            <a:r>
              <a:rPr lang="en-CA" b="1" dirty="0"/>
              <a:t>Palpation. </a:t>
            </a:r>
            <a:r>
              <a:rPr lang="en-US" dirty="0"/>
              <a:t>Palpable by pronating the forearm against resistance. Architecture is parallel.</a:t>
            </a:r>
          </a:p>
          <a:p>
            <a:r>
              <a:rPr lang="en-CA" b="1" dirty="0"/>
              <a:t>Actions. </a:t>
            </a:r>
            <a:r>
              <a:rPr lang="en-CA" dirty="0"/>
              <a:t>Pronates forearm, Assists elbow flexion</a:t>
            </a:r>
          </a:p>
          <a:p>
            <a:r>
              <a:rPr lang="en-CA" b="1" dirty="0"/>
              <a:t>Referral Areas. </a:t>
            </a:r>
            <a:r>
              <a:rPr lang="en-US" dirty="0"/>
              <a:t>Over the radial edge of the volar forearm, especially to the wrist, and into the base of the thumb</a:t>
            </a:r>
            <a:endParaRPr lang="en-CA" dirty="0"/>
          </a:p>
        </p:txBody>
      </p:sp>
    </p:spTree>
    <p:extLst>
      <p:ext uri="{BB962C8B-B14F-4D97-AF65-F5344CB8AC3E}">
        <p14:creationId xmlns:p14="http://schemas.microsoft.com/office/powerpoint/2010/main" val="2716012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40DABD-9D48-5FEB-4023-8BD26FF4C005}"/>
              </a:ext>
            </a:extLst>
          </p:cNvPr>
          <p:cNvPicPr>
            <a:picLocks noChangeAspect="1"/>
          </p:cNvPicPr>
          <p:nvPr/>
        </p:nvPicPr>
        <p:blipFill>
          <a:blip r:embed="rId2"/>
          <a:stretch>
            <a:fillRect/>
          </a:stretch>
        </p:blipFill>
        <p:spPr>
          <a:xfrm>
            <a:off x="5458984" y="2205439"/>
            <a:ext cx="5928344" cy="2509477"/>
          </a:xfrm>
          <a:prstGeom prst="rect">
            <a:avLst/>
          </a:prstGeom>
          <a:noFill/>
        </p:spPr>
      </p:pic>
      <p:sp>
        <p:nvSpPr>
          <p:cNvPr id="12" name="Text Placeholder 3">
            <a:extLst>
              <a:ext uri="{FF2B5EF4-FFF2-40B4-BE49-F238E27FC236}">
                <a16:creationId xmlns:a16="http://schemas.microsoft.com/office/drawing/2014/main" id="{3D6CB90A-627D-CB3B-6098-90372A9710AB}"/>
              </a:ext>
            </a:extLst>
          </p:cNvPr>
          <p:cNvSpPr>
            <a:spLocks noGrp="1"/>
          </p:cNvSpPr>
          <p:nvPr>
            <p:ph type="body" sz="half" idx="2"/>
          </p:nvPr>
        </p:nvSpPr>
        <p:spPr>
          <a:xfrm>
            <a:off x="643465" y="3043050"/>
            <a:ext cx="3517567" cy="3064505"/>
          </a:xfrm>
        </p:spPr>
        <p:txBody>
          <a:bodyPr/>
          <a:lstStyle/>
          <a:p>
            <a:r>
              <a:rPr lang="en-US" dirty="0"/>
              <a:t>Anatomy of pronator teres, volar (anterior) view</a:t>
            </a:r>
          </a:p>
        </p:txBody>
      </p:sp>
    </p:spTree>
    <p:extLst>
      <p:ext uri="{BB962C8B-B14F-4D97-AF65-F5344CB8AC3E}">
        <p14:creationId xmlns:p14="http://schemas.microsoft.com/office/powerpoint/2010/main" val="131679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593DEF-3ABE-ABB7-7965-B1D7F827D0FE}"/>
              </a:ext>
            </a:extLst>
          </p:cNvPr>
          <p:cNvSpPr>
            <a:spLocks noGrp="1"/>
          </p:cNvSpPr>
          <p:nvPr>
            <p:ph idx="1"/>
          </p:nvPr>
        </p:nvSpPr>
        <p:spPr/>
        <p:txBody>
          <a:bodyPr>
            <a:normAutofit/>
          </a:bodyPr>
          <a:lstStyle/>
          <a:p>
            <a:r>
              <a:rPr lang="en-CA" b="1" dirty="0"/>
              <a:t>Other Muscles to Examine. </a:t>
            </a:r>
            <a:r>
              <a:rPr lang="en-CA" dirty="0" err="1"/>
              <a:t>Scalenes</a:t>
            </a:r>
            <a:r>
              <a:rPr lang="en-CA" dirty="0"/>
              <a:t>, Infraspinatus, Subclavius</a:t>
            </a:r>
          </a:p>
          <a:p>
            <a:r>
              <a:rPr lang="en-CA" b="1" dirty="0">
                <a:solidFill>
                  <a:srgbClr val="4F9F81"/>
                </a:solidFill>
              </a:rPr>
              <a:t>Manual Therapy</a:t>
            </a:r>
          </a:p>
          <a:p>
            <a:r>
              <a:rPr lang="en-CA" b="1" i="1" dirty="0"/>
              <a:t>Stripping. </a:t>
            </a:r>
            <a:r>
              <a:rPr lang="en-CA" dirty="0"/>
              <a:t>The client lies supine. </a:t>
            </a:r>
            <a:r>
              <a:rPr lang="en-US" dirty="0"/>
              <a:t>The therapist stands beside the client at the hip. Holding the arm with the volar side up, place the thumb on the center of the forearm just distal to the crease of the elbow. Pressing firmly into the tissue, glide the thumb in a proximal and ulnar direction across the crease of the elbow to the attachment on the medial epicondyle of the humerus.</a:t>
            </a:r>
            <a:endParaRPr lang="en-CA" dirty="0"/>
          </a:p>
        </p:txBody>
      </p:sp>
    </p:spTree>
    <p:extLst>
      <p:ext uri="{BB962C8B-B14F-4D97-AF65-F5344CB8AC3E}">
        <p14:creationId xmlns:p14="http://schemas.microsoft.com/office/powerpoint/2010/main" val="1811495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75B1B0-7E5B-E8A1-6560-DA395B6ACD7B}"/>
              </a:ext>
            </a:extLst>
          </p:cNvPr>
          <p:cNvPicPr>
            <a:picLocks noChangeAspect="1"/>
          </p:cNvPicPr>
          <p:nvPr/>
        </p:nvPicPr>
        <p:blipFill>
          <a:blip r:embed="rId2"/>
          <a:stretch>
            <a:fillRect/>
          </a:stretch>
        </p:blipFill>
        <p:spPr>
          <a:xfrm>
            <a:off x="6909334" y="812799"/>
            <a:ext cx="3027643" cy="5294757"/>
          </a:xfrm>
          <a:prstGeom prst="rect">
            <a:avLst/>
          </a:prstGeom>
          <a:noFill/>
        </p:spPr>
      </p:pic>
      <p:sp>
        <p:nvSpPr>
          <p:cNvPr id="13" name="Text Placeholder 3">
            <a:extLst>
              <a:ext uri="{FF2B5EF4-FFF2-40B4-BE49-F238E27FC236}">
                <a16:creationId xmlns:a16="http://schemas.microsoft.com/office/drawing/2014/main" id="{260A1BCA-F2FB-5B7F-CA86-854B3C2A95EF}"/>
              </a:ext>
            </a:extLst>
          </p:cNvPr>
          <p:cNvSpPr>
            <a:spLocks noGrp="1"/>
          </p:cNvSpPr>
          <p:nvPr>
            <p:ph type="body" sz="half" idx="2"/>
          </p:nvPr>
        </p:nvSpPr>
        <p:spPr>
          <a:xfrm>
            <a:off x="643465" y="3043050"/>
            <a:ext cx="3517567" cy="3064505"/>
          </a:xfrm>
        </p:spPr>
        <p:txBody>
          <a:bodyPr/>
          <a:lstStyle/>
          <a:p>
            <a:r>
              <a:rPr lang="en-CA" dirty="0"/>
              <a:t>Stripping of pronator teres</a:t>
            </a:r>
            <a:endParaRPr lang="en-US" dirty="0"/>
          </a:p>
        </p:txBody>
      </p:sp>
    </p:spTree>
    <p:extLst>
      <p:ext uri="{BB962C8B-B14F-4D97-AF65-F5344CB8AC3E}">
        <p14:creationId xmlns:p14="http://schemas.microsoft.com/office/powerpoint/2010/main" val="417271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13BC-BF38-143E-C9C0-EDA3D8DEE24B}"/>
              </a:ext>
            </a:extLst>
          </p:cNvPr>
          <p:cNvSpPr>
            <a:spLocks noGrp="1"/>
          </p:cNvSpPr>
          <p:nvPr>
            <p:ph type="title"/>
          </p:nvPr>
        </p:nvSpPr>
        <p:spPr>
          <a:xfrm>
            <a:off x="1097280" y="286603"/>
            <a:ext cx="10058400" cy="924359"/>
          </a:xfrm>
        </p:spPr>
        <p:txBody>
          <a:bodyPr>
            <a:normAutofit/>
          </a:bodyPr>
          <a:lstStyle/>
          <a:p>
            <a:r>
              <a:rPr lang="en-CA" sz="3200" dirty="0">
                <a:solidFill>
                  <a:srgbClr val="4F9F81"/>
                </a:solidFill>
              </a:rPr>
              <a:t>Pronator Quadratus </a:t>
            </a:r>
            <a:r>
              <a:rPr lang="en-CA" sz="3200" dirty="0">
                <a:solidFill>
                  <a:srgbClr val="FF0000"/>
                </a:solidFill>
              </a:rPr>
              <a:t>PRO-nay-ter qua-DRAY-</a:t>
            </a:r>
            <a:r>
              <a:rPr lang="en-CA" sz="3200" dirty="0" err="1">
                <a:solidFill>
                  <a:srgbClr val="FF0000"/>
                </a:solidFill>
              </a:rPr>
              <a:t>tus</a:t>
            </a:r>
            <a:endParaRPr lang="en-CA" sz="3200" dirty="0">
              <a:solidFill>
                <a:srgbClr val="FF0000"/>
              </a:solidFill>
            </a:endParaRPr>
          </a:p>
        </p:txBody>
      </p:sp>
      <p:sp>
        <p:nvSpPr>
          <p:cNvPr id="3" name="Content Placeholder 2">
            <a:extLst>
              <a:ext uri="{FF2B5EF4-FFF2-40B4-BE49-F238E27FC236}">
                <a16:creationId xmlns:a16="http://schemas.microsoft.com/office/drawing/2014/main" id="{45D233DF-9B54-4A0B-296D-738B120C413D}"/>
              </a:ext>
            </a:extLst>
          </p:cNvPr>
          <p:cNvSpPr>
            <a:spLocks noGrp="1"/>
          </p:cNvSpPr>
          <p:nvPr>
            <p:ph idx="1"/>
          </p:nvPr>
        </p:nvSpPr>
        <p:spPr/>
        <p:txBody>
          <a:bodyPr>
            <a:normAutofit/>
          </a:bodyPr>
          <a:lstStyle/>
          <a:p>
            <a:r>
              <a:rPr lang="en-US" b="1" dirty="0"/>
              <a:t>Etymology </a:t>
            </a:r>
            <a:r>
              <a:rPr lang="en-US" dirty="0"/>
              <a:t>Latin, </a:t>
            </a:r>
            <a:r>
              <a:rPr lang="en-US" dirty="0" err="1"/>
              <a:t>pronare</a:t>
            </a:r>
            <a:r>
              <a:rPr lang="en-US" dirty="0"/>
              <a:t>, to bend forward + quadratus, four-sided </a:t>
            </a:r>
            <a:r>
              <a:rPr lang="en-CA" b="1" dirty="0"/>
              <a:t>Overview. </a:t>
            </a:r>
            <a:r>
              <a:rPr lang="en-US" dirty="0"/>
              <a:t>No trigger points have been documented for pronator quadratus, but it is included here for </a:t>
            </a:r>
            <a:r>
              <a:rPr lang="en-CA" dirty="0"/>
              <a:t>completeness.</a:t>
            </a:r>
          </a:p>
          <a:p>
            <a:r>
              <a:rPr lang="en-CA" b="1" dirty="0"/>
              <a:t>Attachments. </a:t>
            </a:r>
            <a:r>
              <a:rPr lang="en-US" dirty="0"/>
              <a:t>Medially, to the distal fourth of anterior surface of ulna. Laterally, to the distal fourth of anterior surface of radius</a:t>
            </a:r>
          </a:p>
          <a:p>
            <a:r>
              <a:rPr lang="en-CA" b="1" dirty="0"/>
              <a:t>Palpation. </a:t>
            </a:r>
            <a:r>
              <a:rPr lang="en-US" dirty="0"/>
              <a:t>Neither directly palpable nor discernible.</a:t>
            </a:r>
          </a:p>
          <a:p>
            <a:r>
              <a:rPr lang="en-CA" b="1" dirty="0"/>
              <a:t>Action. </a:t>
            </a:r>
            <a:r>
              <a:rPr lang="en-CA" dirty="0"/>
              <a:t>Pronates forearm</a:t>
            </a:r>
          </a:p>
          <a:p>
            <a:r>
              <a:rPr lang="en-CA" b="1" dirty="0"/>
              <a:t>Referral Areas. </a:t>
            </a:r>
            <a:r>
              <a:rPr lang="en-CA" dirty="0"/>
              <a:t>Not applicable</a:t>
            </a:r>
          </a:p>
          <a:p>
            <a:r>
              <a:rPr lang="en-CA" b="1" dirty="0"/>
              <a:t>Other Muscles to Examine. </a:t>
            </a:r>
            <a:r>
              <a:rPr lang="en-CA" dirty="0"/>
              <a:t>Not applicable</a:t>
            </a:r>
          </a:p>
        </p:txBody>
      </p:sp>
    </p:spTree>
    <p:extLst>
      <p:ext uri="{BB962C8B-B14F-4D97-AF65-F5344CB8AC3E}">
        <p14:creationId xmlns:p14="http://schemas.microsoft.com/office/powerpoint/2010/main" val="553914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97B3A6-968F-788E-A789-9B0A51BA5DA1}"/>
              </a:ext>
            </a:extLst>
          </p:cNvPr>
          <p:cNvPicPr>
            <a:picLocks noChangeAspect="1"/>
          </p:cNvPicPr>
          <p:nvPr/>
        </p:nvPicPr>
        <p:blipFill>
          <a:blip r:embed="rId2"/>
          <a:stretch>
            <a:fillRect/>
          </a:stretch>
        </p:blipFill>
        <p:spPr>
          <a:xfrm>
            <a:off x="5458984" y="2345973"/>
            <a:ext cx="5928344" cy="2228408"/>
          </a:xfrm>
          <a:prstGeom prst="rect">
            <a:avLst/>
          </a:prstGeom>
          <a:noFill/>
        </p:spPr>
      </p:pic>
      <p:sp>
        <p:nvSpPr>
          <p:cNvPr id="13" name="Text Placeholder 3">
            <a:extLst>
              <a:ext uri="{FF2B5EF4-FFF2-40B4-BE49-F238E27FC236}">
                <a16:creationId xmlns:a16="http://schemas.microsoft.com/office/drawing/2014/main" id="{6920461C-E150-61A4-EC3C-ADB40CCA7D02}"/>
              </a:ext>
            </a:extLst>
          </p:cNvPr>
          <p:cNvSpPr>
            <a:spLocks noGrp="1"/>
          </p:cNvSpPr>
          <p:nvPr>
            <p:ph type="body" sz="half" idx="2"/>
          </p:nvPr>
        </p:nvSpPr>
        <p:spPr>
          <a:xfrm>
            <a:off x="643465" y="3043050"/>
            <a:ext cx="3517567" cy="3064505"/>
          </a:xfrm>
        </p:spPr>
        <p:txBody>
          <a:bodyPr/>
          <a:lstStyle/>
          <a:p>
            <a:r>
              <a:rPr lang="en-US" dirty="0"/>
              <a:t>Anatomy of pronator quadratus, volar (anterior) view</a:t>
            </a:r>
          </a:p>
          <a:p>
            <a:endParaRPr lang="en-US" dirty="0"/>
          </a:p>
        </p:txBody>
      </p:sp>
    </p:spTree>
    <p:extLst>
      <p:ext uri="{BB962C8B-B14F-4D97-AF65-F5344CB8AC3E}">
        <p14:creationId xmlns:p14="http://schemas.microsoft.com/office/powerpoint/2010/main" val="2488498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E429D2-FD00-A45C-FE5C-97FDD94723EB}"/>
              </a:ext>
            </a:extLst>
          </p:cNvPr>
          <p:cNvSpPr>
            <a:spLocks noGrp="1"/>
          </p:cNvSpPr>
          <p:nvPr>
            <p:ph idx="1"/>
          </p:nvPr>
        </p:nvSpPr>
        <p:spPr>
          <a:xfrm>
            <a:off x="1097280" y="2108201"/>
            <a:ext cx="10213271" cy="3760891"/>
          </a:xfrm>
        </p:spPr>
        <p:txBody>
          <a:bodyPr>
            <a:normAutofit/>
          </a:bodyPr>
          <a:lstStyle/>
          <a:p>
            <a:r>
              <a:rPr lang="en-CA" b="1" dirty="0">
                <a:solidFill>
                  <a:srgbClr val="4F9F81"/>
                </a:solidFill>
              </a:rPr>
              <a:t>Manual Therapy</a:t>
            </a:r>
          </a:p>
          <a:p>
            <a:endParaRPr lang="en-US" dirty="0"/>
          </a:p>
          <a:p>
            <a:r>
              <a:rPr lang="en-US" b="1" dirty="0"/>
              <a:t>Manual Therapy for the Pronator and Supinator Muscles</a:t>
            </a:r>
          </a:p>
          <a:p>
            <a:r>
              <a:rPr lang="en-CA" b="1" i="1" dirty="0"/>
              <a:t>Stretch and mobilization. </a:t>
            </a:r>
            <a:r>
              <a:rPr lang="en-CA" dirty="0"/>
              <a:t>The client lies supine. </a:t>
            </a:r>
            <a:r>
              <a:rPr lang="en-US" dirty="0"/>
              <a:t>The therapist stands beside the client at the hip. With the hand that is further from the client, grasp the client's forearm just proximal to the wrist. With the hand that is nearer the client, grasp the client's hand as if shaking hands. Turn the hand firmly into supination, then into pronation. Shift the other hand to the middle of the forearm and repeat the stretch. Shift the other hand to just distal to the elbow and repeat the stretch (Fig. 5-19).</a:t>
            </a:r>
            <a:endParaRPr lang="en-CA" dirty="0"/>
          </a:p>
        </p:txBody>
      </p:sp>
    </p:spTree>
    <p:extLst>
      <p:ext uri="{BB962C8B-B14F-4D97-AF65-F5344CB8AC3E}">
        <p14:creationId xmlns:p14="http://schemas.microsoft.com/office/powerpoint/2010/main" val="4262837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8A05E2-8CDB-CE09-A2F5-B710DAD05BF3}"/>
              </a:ext>
            </a:extLst>
          </p:cNvPr>
          <p:cNvPicPr>
            <a:picLocks noChangeAspect="1"/>
          </p:cNvPicPr>
          <p:nvPr/>
        </p:nvPicPr>
        <p:blipFill>
          <a:blip r:embed="rId2"/>
          <a:stretch>
            <a:fillRect/>
          </a:stretch>
        </p:blipFill>
        <p:spPr>
          <a:xfrm>
            <a:off x="5458984" y="1040592"/>
            <a:ext cx="5928344" cy="4839171"/>
          </a:xfrm>
          <a:prstGeom prst="rect">
            <a:avLst/>
          </a:prstGeom>
          <a:noFill/>
        </p:spPr>
      </p:pic>
      <p:sp>
        <p:nvSpPr>
          <p:cNvPr id="4" name="Text Placeholder 3">
            <a:extLst>
              <a:ext uri="{FF2B5EF4-FFF2-40B4-BE49-F238E27FC236}">
                <a16:creationId xmlns:a16="http://schemas.microsoft.com/office/drawing/2014/main" id="{17B1FF73-0D7B-9937-C959-8CA822032202}"/>
              </a:ext>
            </a:extLst>
          </p:cNvPr>
          <p:cNvSpPr>
            <a:spLocks noGrp="1"/>
          </p:cNvSpPr>
          <p:nvPr>
            <p:ph type="body" sz="half" idx="2"/>
          </p:nvPr>
        </p:nvSpPr>
        <p:spPr>
          <a:xfrm>
            <a:off x="643465" y="3043050"/>
            <a:ext cx="3517567" cy="3064505"/>
          </a:xfrm>
        </p:spPr>
        <p:txBody>
          <a:bodyPr>
            <a:normAutofit/>
          </a:bodyPr>
          <a:lstStyle/>
          <a:p>
            <a:r>
              <a:rPr lang="en-US" b="1" dirty="0"/>
              <a:t> </a:t>
            </a:r>
            <a:r>
              <a:rPr lang="en-US" dirty="0"/>
              <a:t>Stretching the pronator and supinator muscles</a:t>
            </a:r>
          </a:p>
          <a:p>
            <a:endParaRPr lang="en-CA" dirty="0"/>
          </a:p>
        </p:txBody>
      </p:sp>
    </p:spTree>
    <p:extLst>
      <p:ext uri="{BB962C8B-B14F-4D97-AF65-F5344CB8AC3E}">
        <p14:creationId xmlns:p14="http://schemas.microsoft.com/office/powerpoint/2010/main" val="3092845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59D8-E05B-9125-6E73-C10519DE7A4F}"/>
              </a:ext>
            </a:extLst>
          </p:cNvPr>
          <p:cNvSpPr>
            <a:spLocks noGrp="1"/>
          </p:cNvSpPr>
          <p:nvPr>
            <p:ph type="title"/>
          </p:nvPr>
        </p:nvSpPr>
        <p:spPr>
          <a:xfrm>
            <a:off x="1097280" y="286603"/>
            <a:ext cx="10058400" cy="932597"/>
          </a:xfrm>
        </p:spPr>
        <p:txBody>
          <a:bodyPr>
            <a:normAutofit/>
          </a:bodyPr>
          <a:lstStyle/>
          <a:p>
            <a:r>
              <a:rPr lang="en-CA" sz="3200" dirty="0">
                <a:solidFill>
                  <a:srgbClr val="4F9F81"/>
                </a:solidFill>
              </a:rPr>
              <a:t>Brachioradialis</a:t>
            </a:r>
            <a:r>
              <a:rPr lang="en-CA" sz="3200" dirty="0">
                <a:solidFill>
                  <a:srgbClr val="FF0000"/>
                </a:solidFill>
              </a:rPr>
              <a:t> BRAY-key-oh-ray-dee-AL-is</a:t>
            </a:r>
          </a:p>
        </p:txBody>
      </p:sp>
      <p:sp>
        <p:nvSpPr>
          <p:cNvPr id="3" name="Content Placeholder 2">
            <a:extLst>
              <a:ext uri="{FF2B5EF4-FFF2-40B4-BE49-F238E27FC236}">
                <a16:creationId xmlns:a16="http://schemas.microsoft.com/office/drawing/2014/main" id="{1926FF85-605D-979A-BAA3-2867E7E8B364}"/>
              </a:ext>
            </a:extLst>
          </p:cNvPr>
          <p:cNvSpPr>
            <a:spLocks noGrp="1"/>
          </p:cNvSpPr>
          <p:nvPr>
            <p:ph idx="1"/>
          </p:nvPr>
        </p:nvSpPr>
        <p:spPr/>
        <p:txBody>
          <a:bodyPr>
            <a:normAutofit/>
          </a:bodyPr>
          <a:lstStyle/>
          <a:p>
            <a:r>
              <a:rPr lang="en-US" b="1" dirty="0"/>
              <a:t>Etymology </a:t>
            </a:r>
            <a:r>
              <a:rPr lang="en-US" dirty="0"/>
              <a:t>Latin brachium, arm + radialis, adjective from radius, spoke of a wheel</a:t>
            </a:r>
          </a:p>
          <a:p>
            <a:r>
              <a:rPr lang="en-CA" b="1" dirty="0"/>
              <a:t>Overview. </a:t>
            </a:r>
            <a:r>
              <a:rPr lang="en-US" dirty="0"/>
              <a:t>Because the distance of both its attachments from the elbow give it considerable leverage compared to most muscles, brachioradialis is a very powerful and efficient flexor of the elbow.</a:t>
            </a:r>
          </a:p>
          <a:p>
            <a:r>
              <a:rPr lang="en-CA" b="1" dirty="0"/>
              <a:t>Attachments. </a:t>
            </a:r>
            <a:r>
              <a:rPr lang="en-US" dirty="0"/>
              <a:t>Proximally, to the lateral supracondylar ridge of humerus. Distally, to the front of the base of the styloid process of the radius</a:t>
            </a:r>
          </a:p>
          <a:p>
            <a:r>
              <a:rPr lang="en-CA" b="1" dirty="0"/>
              <a:t>Palpation. </a:t>
            </a:r>
            <a:r>
              <a:rPr lang="en-US" dirty="0"/>
              <a:t>Can be palpated between elbow and radius by flexing the neutral forearm against resistance. Architecture is parallel and fibers are parallel to the muscle.</a:t>
            </a:r>
          </a:p>
          <a:p>
            <a:r>
              <a:rPr lang="en-CA" b="1" dirty="0"/>
              <a:t>Action. </a:t>
            </a:r>
            <a:r>
              <a:rPr lang="en-US" dirty="0"/>
              <a:t>Flexes elbow and returns forearm to a neutral position from supination or pronation</a:t>
            </a:r>
          </a:p>
          <a:p>
            <a:endParaRPr lang="en-CA" dirty="0"/>
          </a:p>
        </p:txBody>
      </p:sp>
    </p:spTree>
    <p:extLst>
      <p:ext uri="{BB962C8B-B14F-4D97-AF65-F5344CB8AC3E}">
        <p14:creationId xmlns:p14="http://schemas.microsoft.com/office/powerpoint/2010/main" val="180900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AFE85A-EAC8-FE3D-3F3D-A6E1D4AE3073}"/>
              </a:ext>
            </a:extLst>
          </p:cNvPr>
          <p:cNvPicPr>
            <a:picLocks noChangeAspect="1"/>
          </p:cNvPicPr>
          <p:nvPr/>
        </p:nvPicPr>
        <p:blipFill>
          <a:blip r:embed="rId2"/>
          <a:stretch>
            <a:fillRect/>
          </a:stretch>
        </p:blipFill>
        <p:spPr>
          <a:xfrm>
            <a:off x="5458984" y="2301909"/>
            <a:ext cx="5928344" cy="2316537"/>
          </a:xfrm>
          <a:prstGeom prst="rect">
            <a:avLst/>
          </a:prstGeom>
          <a:noFill/>
        </p:spPr>
      </p:pic>
      <p:sp>
        <p:nvSpPr>
          <p:cNvPr id="13" name="Text Placeholder 3">
            <a:extLst>
              <a:ext uri="{FF2B5EF4-FFF2-40B4-BE49-F238E27FC236}">
                <a16:creationId xmlns:a16="http://schemas.microsoft.com/office/drawing/2014/main" id="{9E511D75-A746-A7F1-2B42-E3A2EB75CB79}"/>
              </a:ext>
            </a:extLst>
          </p:cNvPr>
          <p:cNvSpPr>
            <a:spLocks noGrp="1"/>
          </p:cNvSpPr>
          <p:nvPr>
            <p:ph type="body" sz="half" idx="2"/>
          </p:nvPr>
        </p:nvSpPr>
        <p:spPr>
          <a:xfrm>
            <a:off x="643465" y="3043050"/>
            <a:ext cx="3517567" cy="3064505"/>
          </a:xfrm>
        </p:spPr>
        <p:txBody>
          <a:bodyPr/>
          <a:lstStyle/>
          <a:p>
            <a:r>
              <a:rPr lang="en-CA" dirty="0"/>
              <a:t>Anatomy of brachioradialis</a:t>
            </a:r>
          </a:p>
          <a:p>
            <a:endParaRPr lang="en-US" dirty="0"/>
          </a:p>
        </p:txBody>
      </p:sp>
    </p:spTree>
    <p:extLst>
      <p:ext uri="{BB962C8B-B14F-4D97-AF65-F5344CB8AC3E}">
        <p14:creationId xmlns:p14="http://schemas.microsoft.com/office/powerpoint/2010/main" val="2285740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32603C-8083-2C43-064A-F4385E2B8623}"/>
              </a:ext>
            </a:extLst>
          </p:cNvPr>
          <p:cNvSpPr>
            <a:spLocks noGrp="1"/>
          </p:cNvSpPr>
          <p:nvPr>
            <p:ph idx="1"/>
          </p:nvPr>
        </p:nvSpPr>
        <p:spPr/>
        <p:txBody>
          <a:bodyPr>
            <a:normAutofit/>
          </a:bodyPr>
          <a:lstStyle/>
          <a:p>
            <a:r>
              <a:rPr lang="en-CA" b="1" dirty="0"/>
              <a:t>Referral Areas. </a:t>
            </a:r>
            <a:r>
              <a:rPr lang="en-US" dirty="0"/>
              <a:t>Radial surface of elbow, dorsal surface of hand between thumb and index finger, radial surface of forearm</a:t>
            </a:r>
          </a:p>
          <a:p>
            <a:r>
              <a:rPr lang="en-CA" b="1" dirty="0"/>
              <a:t>Other Muscles to Examine. </a:t>
            </a:r>
            <a:r>
              <a:rPr lang="en-CA" dirty="0"/>
              <a:t>Infraspinatus, Supraspinatus, </a:t>
            </a:r>
            <a:r>
              <a:rPr lang="en-CA" dirty="0" err="1"/>
              <a:t>Scalenes</a:t>
            </a:r>
            <a:r>
              <a:rPr lang="en-CA" dirty="0"/>
              <a:t>, Subclavius</a:t>
            </a:r>
          </a:p>
          <a:p>
            <a:endParaRPr lang="en-CA" dirty="0"/>
          </a:p>
          <a:p>
            <a:r>
              <a:rPr lang="en-CA" b="1" dirty="0">
                <a:solidFill>
                  <a:srgbClr val="4F9F81"/>
                </a:solidFill>
              </a:rPr>
              <a:t>Manual Therapy</a:t>
            </a:r>
          </a:p>
          <a:p>
            <a:r>
              <a:rPr lang="en-CA" b="1" i="1" dirty="0"/>
              <a:t>Stripping. </a:t>
            </a:r>
            <a:r>
              <a:rPr lang="en-CA" dirty="0"/>
              <a:t>The client lies supine. </a:t>
            </a:r>
            <a:r>
              <a:rPr lang="en-US" dirty="0"/>
              <a:t>The therapist stands beside the client at the hip. Using the supported thumb, find the brachioradialis at its attachment near the distal end of the radius. Pressing firmly into the tissue, glide the thumb proximally along the muscle across the elbow to its attachment on the humerus.</a:t>
            </a:r>
            <a:endParaRPr lang="en-CA" dirty="0"/>
          </a:p>
        </p:txBody>
      </p:sp>
    </p:spTree>
    <p:extLst>
      <p:ext uri="{BB962C8B-B14F-4D97-AF65-F5344CB8AC3E}">
        <p14:creationId xmlns:p14="http://schemas.microsoft.com/office/powerpoint/2010/main" val="511327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10872B-7E80-C620-6AA7-B550D482DFAB}"/>
              </a:ext>
            </a:extLst>
          </p:cNvPr>
          <p:cNvPicPr>
            <a:picLocks noChangeAspect="1"/>
          </p:cNvPicPr>
          <p:nvPr/>
        </p:nvPicPr>
        <p:blipFill>
          <a:blip r:embed="rId2"/>
          <a:stretch>
            <a:fillRect/>
          </a:stretch>
        </p:blipFill>
        <p:spPr>
          <a:xfrm>
            <a:off x="5458984" y="1475068"/>
            <a:ext cx="5928344" cy="3970219"/>
          </a:xfrm>
          <a:prstGeom prst="rect">
            <a:avLst/>
          </a:prstGeom>
          <a:noFill/>
        </p:spPr>
      </p:pic>
      <p:sp>
        <p:nvSpPr>
          <p:cNvPr id="13" name="Text Placeholder 3">
            <a:extLst>
              <a:ext uri="{FF2B5EF4-FFF2-40B4-BE49-F238E27FC236}">
                <a16:creationId xmlns:a16="http://schemas.microsoft.com/office/drawing/2014/main" id="{0F2CF846-5B20-9F9C-2CA6-1B83A2E2F231}"/>
              </a:ext>
            </a:extLst>
          </p:cNvPr>
          <p:cNvSpPr>
            <a:spLocks noGrp="1"/>
          </p:cNvSpPr>
          <p:nvPr>
            <p:ph type="body" sz="half" idx="2"/>
          </p:nvPr>
        </p:nvSpPr>
        <p:spPr>
          <a:xfrm>
            <a:off x="643465" y="3043050"/>
            <a:ext cx="3517567" cy="3064505"/>
          </a:xfrm>
        </p:spPr>
        <p:txBody>
          <a:bodyPr/>
          <a:lstStyle/>
          <a:p>
            <a:r>
              <a:rPr lang="en-US" dirty="0"/>
              <a:t>Stripping of brachioradialis with supported thumb</a:t>
            </a:r>
          </a:p>
        </p:txBody>
      </p:sp>
    </p:spTree>
    <p:extLst>
      <p:ext uri="{BB962C8B-B14F-4D97-AF65-F5344CB8AC3E}">
        <p14:creationId xmlns:p14="http://schemas.microsoft.com/office/powerpoint/2010/main" val="4251097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C374-7741-7518-72CA-8980A3904178}"/>
              </a:ext>
            </a:extLst>
          </p:cNvPr>
          <p:cNvSpPr>
            <a:spLocks noGrp="1"/>
          </p:cNvSpPr>
          <p:nvPr>
            <p:ph type="title"/>
          </p:nvPr>
        </p:nvSpPr>
        <p:spPr/>
        <p:txBody>
          <a:bodyPr>
            <a:normAutofit/>
          </a:bodyPr>
          <a:lstStyle/>
          <a:p>
            <a:r>
              <a:rPr lang="en-US" sz="3200" dirty="0">
                <a:solidFill>
                  <a:srgbClr val="4F9F81"/>
                </a:solidFill>
              </a:rPr>
              <a:t>Extensors of the hand, wrist, and fingers</a:t>
            </a:r>
            <a:endParaRPr lang="en-CA" sz="3200" dirty="0">
              <a:solidFill>
                <a:srgbClr val="4F9F81"/>
              </a:solidFill>
            </a:endParaRPr>
          </a:p>
        </p:txBody>
      </p:sp>
      <p:sp>
        <p:nvSpPr>
          <p:cNvPr id="3" name="Content Placeholder 2">
            <a:extLst>
              <a:ext uri="{FF2B5EF4-FFF2-40B4-BE49-F238E27FC236}">
                <a16:creationId xmlns:a16="http://schemas.microsoft.com/office/drawing/2014/main" id="{782E96DC-9645-79AF-9DA8-D15292376D15}"/>
              </a:ext>
            </a:extLst>
          </p:cNvPr>
          <p:cNvSpPr>
            <a:spLocks noGrp="1"/>
          </p:cNvSpPr>
          <p:nvPr>
            <p:ph idx="1"/>
          </p:nvPr>
        </p:nvSpPr>
        <p:spPr/>
        <p:txBody>
          <a:bodyPr/>
          <a:lstStyle/>
          <a:p>
            <a:r>
              <a:rPr lang="en-CA" b="1" i="1" dirty="0"/>
              <a:t>Overview</a:t>
            </a:r>
          </a:p>
          <a:p>
            <a:r>
              <a:rPr lang="en-US" dirty="0"/>
              <a:t>The muscles that extend the hand and fingers cover the dorsal aspect of the forearm. Along with the flexors on the volar forearm, they stabilize the wrist during hand movements. They can be treated effectively as a group with deep massage. For this reason, manual therapy for them will be covered at the end of the descriptions of all the </a:t>
            </a:r>
            <a:r>
              <a:rPr lang="en-CA" dirty="0"/>
              <a:t>individual extensors.</a:t>
            </a:r>
          </a:p>
        </p:txBody>
      </p:sp>
    </p:spTree>
    <p:extLst>
      <p:ext uri="{BB962C8B-B14F-4D97-AF65-F5344CB8AC3E}">
        <p14:creationId xmlns:p14="http://schemas.microsoft.com/office/powerpoint/2010/main" val="3503720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1441D-0655-C3BC-F402-91EEFE3B4DBB}"/>
              </a:ext>
            </a:extLst>
          </p:cNvPr>
          <p:cNvSpPr>
            <a:spLocks noGrp="1"/>
          </p:cNvSpPr>
          <p:nvPr>
            <p:ph type="title"/>
          </p:nvPr>
        </p:nvSpPr>
        <p:spPr>
          <a:xfrm>
            <a:off x="1097280" y="286603"/>
            <a:ext cx="10058400" cy="924359"/>
          </a:xfrm>
        </p:spPr>
        <p:txBody>
          <a:bodyPr>
            <a:normAutofit/>
          </a:bodyPr>
          <a:lstStyle/>
          <a:p>
            <a:r>
              <a:rPr lang="en-CA" sz="3200" dirty="0">
                <a:solidFill>
                  <a:srgbClr val="4F9F81"/>
                </a:solidFill>
              </a:rPr>
              <a:t>Extensor Carpi Radialis Brevis </a:t>
            </a:r>
            <a:endParaRPr lang="en-CA" sz="3200" dirty="0"/>
          </a:p>
        </p:txBody>
      </p:sp>
      <p:sp>
        <p:nvSpPr>
          <p:cNvPr id="3" name="Content Placeholder 2">
            <a:extLst>
              <a:ext uri="{FF2B5EF4-FFF2-40B4-BE49-F238E27FC236}">
                <a16:creationId xmlns:a16="http://schemas.microsoft.com/office/drawing/2014/main" id="{13F36D00-FAF0-B1B8-6991-D8C7874F4EA2}"/>
              </a:ext>
            </a:extLst>
          </p:cNvPr>
          <p:cNvSpPr>
            <a:spLocks noGrp="1"/>
          </p:cNvSpPr>
          <p:nvPr>
            <p:ph idx="1"/>
          </p:nvPr>
        </p:nvSpPr>
        <p:spPr/>
        <p:txBody>
          <a:bodyPr>
            <a:normAutofit lnSpcReduction="10000"/>
          </a:bodyPr>
          <a:lstStyle/>
          <a:p>
            <a:r>
              <a:rPr lang="en-US" b="1" dirty="0"/>
              <a:t>Etymology </a:t>
            </a:r>
            <a:r>
              <a:rPr lang="en-US" dirty="0"/>
              <a:t>Latin extensor, extender + carpi, of the wrist + radialis, adjective from radius, spoke of a wheel + </a:t>
            </a:r>
            <a:r>
              <a:rPr lang="en-CA" dirty="0"/>
              <a:t>brevis, short</a:t>
            </a:r>
          </a:p>
          <a:p>
            <a:r>
              <a:rPr lang="en-CA" b="1" dirty="0"/>
              <a:t>Attachments. </a:t>
            </a:r>
            <a:r>
              <a:rPr lang="en-US" dirty="0"/>
              <a:t>Proximally, to the lateral epicondyle of humerus. Distally, to the base of the third metacarpal bone</a:t>
            </a:r>
          </a:p>
          <a:p>
            <a:r>
              <a:rPr lang="en-CA" b="1" dirty="0"/>
              <a:t>Palpation. </a:t>
            </a:r>
            <a:r>
              <a:rPr lang="en-US" dirty="0"/>
              <a:t>The extensors can be palpated as a group by hyperextending the wrist. Their architecture is unipennate, and fibers are parallel to the muscle.</a:t>
            </a:r>
          </a:p>
          <a:p>
            <a:r>
              <a:rPr lang="en-CA" b="1" dirty="0"/>
              <a:t>Action. </a:t>
            </a:r>
            <a:r>
              <a:rPr lang="en-US" dirty="0"/>
              <a:t>Extends and abducts wrist radially</a:t>
            </a:r>
          </a:p>
          <a:p>
            <a:r>
              <a:rPr lang="en-CA" b="1" dirty="0"/>
              <a:t>Referral Areas. </a:t>
            </a:r>
            <a:r>
              <a:rPr lang="en-CA" dirty="0"/>
              <a:t>Dorsal surface of hand</a:t>
            </a:r>
          </a:p>
          <a:p>
            <a:r>
              <a:rPr lang="en-CA" b="1" dirty="0"/>
              <a:t>Other Muscles to Examine. </a:t>
            </a:r>
            <a:r>
              <a:rPr lang="en-CA" dirty="0"/>
              <a:t>Subscapularis, Infraspinatus, Coracobrachialis, Brachialis</a:t>
            </a:r>
          </a:p>
          <a:p>
            <a:endParaRPr lang="en-CA" dirty="0"/>
          </a:p>
        </p:txBody>
      </p:sp>
    </p:spTree>
    <p:extLst>
      <p:ext uri="{BB962C8B-B14F-4D97-AF65-F5344CB8AC3E}">
        <p14:creationId xmlns:p14="http://schemas.microsoft.com/office/powerpoint/2010/main" val="95423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AFFA0-2921-9734-C469-D59256C4CCC7}"/>
              </a:ext>
            </a:extLst>
          </p:cNvPr>
          <p:cNvPicPr>
            <a:picLocks noChangeAspect="1"/>
          </p:cNvPicPr>
          <p:nvPr/>
        </p:nvPicPr>
        <p:blipFill>
          <a:blip r:embed="rId2"/>
          <a:stretch>
            <a:fillRect/>
          </a:stretch>
        </p:blipFill>
        <p:spPr>
          <a:xfrm>
            <a:off x="5458984" y="2213679"/>
            <a:ext cx="5928344" cy="2492997"/>
          </a:xfrm>
          <a:prstGeom prst="rect">
            <a:avLst/>
          </a:prstGeom>
          <a:noFill/>
        </p:spPr>
      </p:pic>
      <p:sp>
        <p:nvSpPr>
          <p:cNvPr id="13" name="Text Placeholder 3">
            <a:extLst>
              <a:ext uri="{FF2B5EF4-FFF2-40B4-BE49-F238E27FC236}">
                <a16:creationId xmlns:a16="http://schemas.microsoft.com/office/drawing/2014/main" id="{6A7A5493-21C2-BFAA-4EBB-30A49D1B437A}"/>
              </a:ext>
            </a:extLst>
          </p:cNvPr>
          <p:cNvSpPr>
            <a:spLocks noGrp="1"/>
          </p:cNvSpPr>
          <p:nvPr>
            <p:ph type="body" sz="half" idx="2"/>
          </p:nvPr>
        </p:nvSpPr>
        <p:spPr>
          <a:xfrm>
            <a:off x="643465" y="3043050"/>
            <a:ext cx="3517567" cy="3064505"/>
          </a:xfrm>
        </p:spPr>
        <p:txBody>
          <a:bodyPr/>
          <a:lstStyle/>
          <a:p>
            <a:r>
              <a:rPr lang="en-CA" dirty="0"/>
              <a:t>Anatomy of extensor carpi radialis brevis, dorsal (posterior) view</a:t>
            </a:r>
            <a:endParaRPr lang="en-US" dirty="0"/>
          </a:p>
        </p:txBody>
      </p:sp>
    </p:spTree>
    <p:extLst>
      <p:ext uri="{BB962C8B-B14F-4D97-AF65-F5344CB8AC3E}">
        <p14:creationId xmlns:p14="http://schemas.microsoft.com/office/powerpoint/2010/main" val="1668506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58EA-882E-F86C-0F99-1FDBD2CC3A12}"/>
              </a:ext>
            </a:extLst>
          </p:cNvPr>
          <p:cNvSpPr>
            <a:spLocks noGrp="1"/>
          </p:cNvSpPr>
          <p:nvPr>
            <p:ph type="title"/>
          </p:nvPr>
        </p:nvSpPr>
        <p:spPr>
          <a:xfrm>
            <a:off x="1097280" y="286604"/>
            <a:ext cx="10058400" cy="1155018"/>
          </a:xfrm>
        </p:spPr>
        <p:txBody>
          <a:bodyPr>
            <a:normAutofit/>
          </a:bodyPr>
          <a:lstStyle/>
          <a:p>
            <a:r>
              <a:rPr lang="en-CA" sz="3200" dirty="0">
                <a:solidFill>
                  <a:srgbClr val="4F9F81"/>
                </a:solidFill>
              </a:rPr>
              <a:t>Extensor Carpi Radialis Longus </a:t>
            </a:r>
          </a:p>
        </p:txBody>
      </p:sp>
      <p:sp>
        <p:nvSpPr>
          <p:cNvPr id="3" name="Content Placeholder 2">
            <a:extLst>
              <a:ext uri="{FF2B5EF4-FFF2-40B4-BE49-F238E27FC236}">
                <a16:creationId xmlns:a16="http://schemas.microsoft.com/office/drawing/2014/main" id="{78C98A02-E79F-6BE9-CB52-8237A1D41594}"/>
              </a:ext>
            </a:extLst>
          </p:cNvPr>
          <p:cNvSpPr>
            <a:spLocks noGrp="1"/>
          </p:cNvSpPr>
          <p:nvPr>
            <p:ph idx="1"/>
          </p:nvPr>
        </p:nvSpPr>
        <p:spPr/>
        <p:txBody>
          <a:bodyPr>
            <a:normAutofit/>
          </a:bodyPr>
          <a:lstStyle/>
          <a:p>
            <a:r>
              <a:rPr lang="en-US" b="1" dirty="0"/>
              <a:t>Etymology </a:t>
            </a:r>
            <a:r>
              <a:rPr lang="en-US" dirty="0"/>
              <a:t>Latin extensor, extender + carpi, of the wrist + radialis, adjective from radius, spoke of a wheel + </a:t>
            </a:r>
            <a:r>
              <a:rPr lang="en-CA" dirty="0"/>
              <a:t>longus, long </a:t>
            </a:r>
            <a:r>
              <a:rPr lang="en-CA" b="1" dirty="0"/>
              <a:t>Attachments. </a:t>
            </a:r>
            <a:r>
              <a:rPr lang="en-US" dirty="0"/>
              <a:t>Proximally, to the lateral supracondylar ridge of humerus. Distally, to the back of base of second metacarpal bone</a:t>
            </a:r>
          </a:p>
          <a:p>
            <a:r>
              <a:rPr lang="en-CA" b="1" dirty="0"/>
              <a:t>Palpation. </a:t>
            </a:r>
            <a:r>
              <a:rPr lang="en-US" dirty="0"/>
              <a:t>The extensors can be palpated as a group by hyperextending the wrist. Their architecture is unipennate, and fibers are parallel to the muscle.</a:t>
            </a:r>
          </a:p>
          <a:p>
            <a:r>
              <a:rPr lang="en-CA" b="1" dirty="0"/>
              <a:t>Action. </a:t>
            </a:r>
            <a:r>
              <a:rPr lang="en-US" dirty="0"/>
              <a:t>Extends and deviates wrist radially</a:t>
            </a:r>
          </a:p>
          <a:p>
            <a:r>
              <a:rPr lang="en-CA" b="1" dirty="0"/>
              <a:t>Referral Areas. </a:t>
            </a:r>
            <a:r>
              <a:rPr lang="en-US" dirty="0"/>
              <a:t>Surface of elbow, radial aspect of dorsal hand, dorsal forearm</a:t>
            </a:r>
          </a:p>
          <a:p>
            <a:r>
              <a:rPr lang="en-CA" b="1" dirty="0"/>
              <a:t>Other Muscles to Examine. </a:t>
            </a:r>
            <a:r>
              <a:rPr lang="en-CA" dirty="0"/>
              <a:t>Extensor carpi radialis brevis, Supinator, Extensor indicis, Brachialis, Infraspinatus, Serratus posterior superior, </a:t>
            </a:r>
            <a:r>
              <a:rPr lang="en-CA" dirty="0" err="1"/>
              <a:t>Scalenes</a:t>
            </a:r>
            <a:endParaRPr lang="en-CA" dirty="0"/>
          </a:p>
        </p:txBody>
      </p:sp>
    </p:spTree>
    <p:extLst>
      <p:ext uri="{BB962C8B-B14F-4D97-AF65-F5344CB8AC3E}">
        <p14:creationId xmlns:p14="http://schemas.microsoft.com/office/powerpoint/2010/main" val="2359173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4AD527D-577D-10D6-BA42-BC8EAD7B8497}"/>
              </a:ext>
            </a:extLst>
          </p:cNvPr>
          <p:cNvPicPr>
            <a:picLocks noChangeAspect="1"/>
          </p:cNvPicPr>
          <p:nvPr/>
        </p:nvPicPr>
        <p:blipFill>
          <a:blip r:embed="rId2"/>
          <a:stretch>
            <a:fillRect/>
          </a:stretch>
        </p:blipFill>
        <p:spPr>
          <a:xfrm>
            <a:off x="5458984" y="2231657"/>
            <a:ext cx="5928344" cy="2457041"/>
          </a:xfrm>
          <a:prstGeom prst="rect">
            <a:avLst/>
          </a:prstGeom>
          <a:noFill/>
        </p:spPr>
      </p:pic>
      <p:sp>
        <p:nvSpPr>
          <p:cNvPr id="13" name="Text Placeholder 3">
            <a:extLst>
              <a:ext uri="{FF2B5EF4-FFF2-40B4-BE49-F238E27FC236}">
                <a16:creationId xmlns:a16="http://schemas.microsoft.com/office/drawing/2014/main" id="{19553DCD-FB5E-4183-F49E-A2D34DC1AEC3}"/>
              </a:ext>
            </a:extLst>
          </p:cNvPr>
          <p:cNvSpPr>
            <a:spLocks noGrp="1"/>
          </p:cNvSpPr>
          <p:nvPr>
            <p:ph type="body" sz="half" idx="2"/>
          </p:nvPr>
        </p:nvSpPr>
        <p:spPr>
          <a:xfrm>
            <a:off x="643465" y="3043050"/>
            <a:ext cx="3517567" cy="3064505"/>
          </a:xfrm>
        </p:spPr>
        <p:txBody>
          <a:bodyPr/>
          <a:lstStyle/>
          <a:p>
            <a:r>
              <a:rPr lang="en-CA" dirty="0"/>
              <a:t>Anatomy of extensor carpi radialis longus, dorsal (posterior) view</a:t>
            </a:r>
            <a:endParaRPr lang="en-US" dirty="0"/>
          </a:p>
        </p:txBody>
      </p:sp>
    </p:spTree>
    <p:extLst>
      <p:ext uri="{BB962C8B-B14F-4D97-AF65-F5344CB8AC3E}">
        <p14:creationId xmlns:p14="http://schemas.microsoft.com/office/powerpoint/2010/main" val="27179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AE5F-5237-2734-D950-7F17B7A20D10}"/>
              </a:ext>
            </a:extLst>
          </p:cNvPr>
          <p:cNvSpPr>
            <a:spLocks noGrp="1"/>
          </p:cNvSpPr>
          <p:nvPr>
            <p:ph type="title"/>
          </p:nvPr>
        </p:nvSpPr>
        <p:spPr>
          <a:xfrm>
            <a:off x="1097280" y="286603"/>
            <a:ext cx="10058400" cy="998500"/>
          </a:xfrm>
        </p:spPr>
        <p:txBody>
          <a:bodyPr>
            <a:normAutofit/>
          </a:bodyPr>
          <a:lstStyle/>
          <a:p>
            <a:r>
              <a:rPr lang="en-CA" sz="3200" dirty="0">
                <a:solidFill>
                  <a:srgbClr val="4F9F81"/>
                </a:solidFill>
              </a:rPr>
              <a:t>Extensor Carpi Ulnaris </a:t>
            </a:r>
          </a:p>
        </p:txBody>
      </p:sp>
      <p:sp>
        <p:nvSpPr>
          <p:cNvPr id="3" name="Content Placeholder 2">
            <a:extLst>
              <a:ext uri="{FF2B5EF4-FFF2-40B4-BE49-F238E27FC236}">
                <a16:creationId xmlns:a16="http://schemas.microsoft.com/office/drawing/2014/main" id="{B923733E-E352-67AC-592D-6F59D4509814}"/>
              </a:ext>
            </a:extLst>
          </p:cNvPr>
          <p:cNvSpPr>
            <a:spLocks noGrp="1"/>
          </p:cNvSpPr>
          <p:nvPr>
            <p:ph idx="1"/>
          </p:nvPr>
        </p:nvSpPr>
        <p:spPr/>
        <p:txBody>
          <a:bodyPr>
            <a:normAutofit fontScale="92500" lnSpcReduction="10000"/>
          </a:bodyPr>
          <a:lstStyle/>
          <a:p>
            <a:r>
              <a:rPr lang="en-US" b="1" dirty="0"/>
              <a:t>Etymology </a:t>
            </a:r>
            <a:r>
              <a:rPr lang="en-US" dirty="0"/>
              <a:t>Latin extensor, extender + carpi, of the wrist + </a:t>
            </a:r>
            <a:r>
              <a:rPr lang="en-US" dirty="0" err="1"/>
              <a:t>ulnaris</a:t>
            </a:r>
            <a:r>
              <a:rPr lang="en-US" dirty="0"/>
              <a:t>, adjective from ulna, elbow or arm</a:t>
            </a:r>
          </a:p>
          <a:p>
            <a:r>
              <a:rPr lang="en-CA" b="1"/>
              <a:t>Attachments. </a:t>
            </a:r>
            <a:r>
              <a:rPr lang="en-US"/>
              <a:t>Proximally</a:t>
            </a:r>
            <a:r>
              <a:rPr lang="en-US" dirty="0"/>
              <a:t>, to the lateral epicondyle of humerus (humeral head) and posterior border of proximal ulna</a:t>
            </a:r>
          </a:p>
          <a:p>
            <a:r>
              <a:rPr lang="en-CA" dirty="0"/>
              <a:t>(ulnar head) </a:t>
            </a:r>
            <a:r>
              <a:rPr lang="en-US" dirty="0"/>
              <a:t>Distally, to the base of the fifth metacarpal bone</a:t>
            </a:r>
          </a:p>
          <a:p>
            <a:r>
              <a:rPr lang="en-CA" b="1" dirty="0"/>
              <a:t>Palpation. </a:t>
            </a:r>
            <a:r>
              <a:rPr lang="en-US" dirty="0"/>
              <a:t>The extensors can be palpated as a group by hyperextending the wrist. Their architecture is bipennate, and fibers are parallel to the muscle.</a:t>
            </a:r>
          </a:p>
          <a:p>
            <a:r>
              <a:rPr lang="en-CA" b="1" dirty="0"/>
              <a:t>Action. </a:t>
            </a:r>
            <a:r>
              <a:rPr lang="en-US" dirty="0"/>
              <a:t>Extends and deviates wrist </a:t>
            </a:r>
            <a:r>
              <a:rPr lang="en-US" dirty="0" err="1"/>
              <a:t>ulnarly</a:t>
            </a:r>
            <a:endParaRPr lang="en-US" dirty="0"/>
          </a:p>
          <a:p>
            <a:r>
              <a:rPr lang="en-CA" b="1" dirty="0"/>
              <a:t>Referral Areas. </a:t>
            </a:r>
            <a:r>
              <a:rPr lang="en-CA" dirty="0"/>
              <a:t>Ulnar surface of wrist</a:t>
            </a:r>
          </a:p>
          <a:p>
            <a:r>
              <a:rPr lang="en-CA" b="1" dirty="0"/>
              <a:t>Other Muscles to Examine. </a:t>
            </a:r>
            <a:r>
              <a:rPr lang="en-CA" dirty="0"/>
              <a:t>Subscapularis, Serratus posterior superior</a:t>
            </a:r>
          </a:p>
        </p:txBody>
      </p:sp>
    </p:spTree>
    <p:extLst>
      <p:ext uri="{BB962C8B-B14F-4D97-AF65-F5344CB8AC3E}">
        <p14:creationId xmlns:p14="http://schemas.microsoft.com/office/powerpoint/2010/main" val="719917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7C0E35-9511-142D-0993-5CCA52111EF5}"/>
              </a:ext>
            </a:extLst>
          </p:cNvPr>
          <p:cNvPicPr>
            <a:picLocks noChangeAspect="1"/>
          </p:cNvPicPr>
          <p:nvPr/>
        </p:nvPicPr>
        <p:blipFill>
          <a:blip r:embed="rId2"/>
          <a:stretch>
            <a:fillRect/>
          </a:stretch>
        </p:blipFill>
        <p:spPr>
          <a:xfrm>
            <a:off x="5458984" y="2300284"/>
            <a:ext cx="5928344" cy="2319786"/>
          </a:xfrm>
          <a:prstGeom prst="rect">
            <a:avLst/>
          </a:prstGeom>
          <a:noFill/>
        </p:spPr>
      </p:pic>
      <p:sp>
        <p:nvSpPr>
          <p:cNvPr id="13" name="Text Placeholder 3">
            <a:extLst>
              <a:ext uri="{FF2B5EF4-FFF2-40B4-BE49-F238E27FC236}">
                <a16:creationId xmlns:a16="http://schemas.microsoft.com/office/drawing/2014/main" id="{6DA6B6D0-A4FE-0531-04FA-365C11D2937D}"/>
              </a:ext>
            </a:extLst>
          </p:cNvPr>
          <p:cNvSpPr>
            <a:spLocks noGrp="1"/>
          </p:cNvSpPr>
          <p:nvPr>
            <p:ph type="body" sz="half" idx="2"/>
          </p:nvPr>
        </p:nvSpPr>
        <p:spPr>
          <a:xfrm>
            <a:off x="643465" y="3043050"/>
            <a:ext cx="3517567" cy="3064505"/>
          </a:xfrm>
        </p:spPr>
        <p:txBody>
          <a:bodyPr/>
          <a:lstStyle/>
          <a:p>
            <a:r>
              <a:rPr lang="en-US" dirty="0"/>
              <a:t>Anatomy of extensor carpi </a:t>
            </a:r>
            <a:r>
              <a:rPr lang="en-US" dirty="0" err="1"/>
              <a:t>ulnaris</a:t>
            </a:r>
            <a:r>
              <a:rPr lang="en-US" dirty="0"/>
              <a:t>, dorsal (posterior) view</a:t>
            </a:r>
          </a:p>
        </p:txBody>
      </p:sp>
    </p:spTree>
    <p:extLst>
      <p:ext uri="{BB962C8B-B14F-4D97-AF65-F5344CB8AC3E}">
        <p14:creationId xmlns:p14="http://schemas.microsoft.com/office/powerpoint/2010/main" val="3056681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65C8C-A343-BF93-99EC-24AD7C8A3002}"/>
              </a:ext>
            </a:extLst>
          </p:cNvPr>
          <p:cNvSpPr>
            <a:spLocks noGrp="1"/>
          </p:cNvSpPr>
          <p:nvPr>
            <p:ph type="title"/>
          </p:nvPr>
        </p:nvSpPr>
        <p:spPr>
          <a:xfrm>
            <a:off x="1097280" y="286603"/>
            <a:ext cx="10058400" cy="1006738"/>
          </a:xfrm>
        </p:spPr>
        <p:txBody>
          <a:bodyPr>
            <a:normAutofit/>
          </a:bodyPr>
          <a:lstStyle/>
          <a:p>
            <a:r>
              <a:rPr lang="en-CA" sz="3200" dirty="0">
                <a:solidFill>
                  <a:srgbClr val="4F9F81"/>
                </a:solidFill>
              </a:rPr>
              <a:t>Extensor Digiti </a:t>
            </a:r>
            <a:r>
              <a:rPr lang="en-CA" sz="3200" dirty="0" err="1">
                <a:solidFill>
                  <a:srgbClr val="4F9F81"/>
                </a:solidFill>
              </a:rPr>
              <a:t>Minimi</a:t>
            </a:r>
            <a:r>
              <a:rPr lang="en-CA" sz="3200" dirty="0">
                <a:solidFill>
                  <a:srgbClr val="4F9F81"/>
                </a:solidFill>
              </a:rPr>
              <a:t> </a:t>
            </a:r>
          </a:p>
        </p:txBody>
      </p:sp>
      <p:sp>
        <p:nvSpPr>
          <p:cNvPr id="3" name="Content Placeholder 2">
            <a:extLst>
              <a:ext uri="{FF2B5EF4-FFF2-40B4-BE49-F238E27FC236}">
                <a16:creationId xmlns:a16="http://schemas.microsoft.com/office/drawing/2014/main" id="{0F374A72-5613-07DC-EFDE-7084052AAB56}"/>
              </a:ext>
            </a:extLst>
          </p:cNvPr>
          <p:cNvSpPr>
            <a:spLocks noGrp="1"/>
          </p:cNvSpPr>
          <p:nvPr>
            <p:ph idx="1"/>
          </p:nvPr>
        </p:nvSpPr>
        <p:spPr/>
        <p:txBody>
          <a:bodyPr>
            <a:normAutofit/>
          </a:bodyPr>
          <a:lstStyle/>
          <a:p>
            <a:r>
              <a:rPr lang="en-US" b="1" dirty="0"/>
              <a:t>Etymology </a:t>
            </a:r>
            <a:r>
              <a:rPr lang="en-US" dirty="0"/>
              <a:t>Latin extensor, extender + digiti, of the finger + </a:t>
            </a:r>
            <a:r>
              <a:rPr lang="en-US" dirty="0" err="1"/>
              <a:t>minimi</a:t>
            </a:r>
            <a:r>
              <a:rPr lang="en-US" dirty="0"/>
              <a:t>, smallest</a:t>
            </a:r>
          </a:p>
          <a:p>
            <a:r>
              <a:rPr lang="en-CA" b="1" dirty="0"/>
              <a:t>Attachments. </a:t>
            </a:r>
            <a:r>
              <a:rPr lang="en-US" dirty="0"/>
              <a:t>Proximally, to the lateral epicondyle of the humerus. Distally, to the dorsum of the proximal, middle, and distal phalanges of little finger</a:t>
            </a:r>
          </a:p>
          <a:p>
            <a:r>
              <a:rPr lang="en-CA" b="1" dirty="0"/>
              <a:t>Palpation. </a:t>
            </a:r>
            <a:r>
              <a:rPr lang="en-US" dirty="0"/>
              <a:t>The extensors can be palpated as a group by hyperextending the wrist. Their architecture is unipennate, and fibers are parallel to the muscle.</a:t>
            </a:r>
          </a:p>
          <a:p>
            <a:r>
              <a:rPr lang="en-CA" b="1" dirty="0"/>
              <a:t>Action. </a:t>
            </a:r>
            <a:r>
              <a:rPr lang="en-US" dirty="0"/>
              <a:t>Extends the fifth finger at the metacarpophalangeal joint and interphalangeal (IP) joints</a:t>
            </a:r>
          </a:p>
          <a:p>
            <a:r>
              <a:rPr lang="en-CA" b="1" dirty="0"/>
              <a:t>Referral Areas. </a:t>
            </a:r>
            <a:r>
              <a:rPr lang="en-CA" dirty="0"/>
              <a:t>None recorded</a:t>
            </a:r>
          </a:p>
        </p:txBody>
      </p:sp>
    </p:spTree>
    <p:extLst>
      <p:ext uri="{BB962C8B-B14F-4D97-AF65-F5344CB8AC3E}">
        <p14:creationId xmlns:p14="http://schemas.microsoft.com/office/powerpoint/2010/main" val="2590985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B180865-1BD6-3324-989C-2F686CBF792C}"/>
              </a:ext>
            </a:extLst>
          </p:cNvPr>
          <p:cNvSpPr>
            <a:spLocks noGrp="1"/>
          </p:cNvSpPr>
          <p:nvPr>
            <p:ph type="body" sz="half" idx="2"/>
          </p:nvPr>
        </p:nvSpPr>
        <p:spPr/>
        <p:txBody>
          <a:bodyPr/>
          <a:lstStyle/>
          <a:p>
            <a:r>
              <a:rPr lang="en-CA" dirty="0"/>
              <a:t>Anatomy of extensor digiti </a:t>
            </a:r>
            <a:r>
              <a:rPr lang="en-CA" dirty="0" err="1"/>
              <a:t>minimi</a:t>
            </a:r>
            <a:r>
              <a:rPr lang="en-CA" dirty="0"/>
              <a:t>, dorsal (posterior) view</a:t>
            </a:r>
          </a:p>
        </p:txBody>
      </p:sp>
      <p:pic>
        <p:nvPicPr>
          <p:cNvPr id="6" name="Picture 5">
            <a:extLst>
              <a:ext uri="{FF2B5EF4-FFF2-40B4-BE49-F238E27FC236}">
                <a16:creationId xmlns:a16="http://schemas.microsoft.com/office/drawing/2014/main" id="{7513BECE-5D9F-9D24-F9EA-62A9E9D99BF8}"/>
              </a:ext>
            </a:extLst>
          </p:cNvPr>
          <p:cNvPicPr>
            <a:picLocks noChangeAspect="1"/>
          </p:cNvPicPr>
          <p:nvPr/>
        </p:nvPicPr>
        <p:blipFill>
          <a:blip r:embed="rId2"/>
          <a:stretch>
            <a:fillRect/>
          </a:stretch>
        </p:blipFill>
        <p:spPr>
          <a:xfrm>
            <a:off x="6257568" y="2366319"/>
            <a:ext cx="4916129" cy="1828800"/>
          </a:xfrm>
          <a:prstGeom prst="rect">
            <a:avLst/>
          </a:prstGeom>
        </p:spPr>
      </p:pic>
    </p:spTree>
    <p:extLst>
      <p:ext uri="{BB962C8B-B14F-4D97-AF65-F5344CB8AC3E}">
        <p14:creationId xmlns:p14="http://schemas.microsoft.com/office/powerpoint/2010/main" val="1184644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3FCE-589B-4230-FE53-C91068DB0EB8}"/>
              </a:ext>
            </a:extLst>
          </p:cNvPr>
          <p:cNvSpPr>
            <a:spLocks noGrp="1"/>
          </p:cNvSpPr>
          <p:nvPr>
            <p:ph type="title"/>
          </p:nvPr>
        </p:nvSpPr>
        <p:spPr>
          <a:xfrm>
            <a:off x="1097280" y="286603"/>
            <a:ext cx="10058400" cy="1039689"/>
          </a:xfrm>
        </p:spPr>
        <p:txBody>
          <a:bodyPr>
            <a:normAutofit/>
          </a:bodyPr>
          <a:lstStyle/>
          <a:p>
            <a:r>
              <a:rPr lang="en-CA" sz="3200" dirty="0">
                <a:solidFill>
                  <a:srgbClr val="4F9F81"/>
                </a:solidFill>
              </a:rPr>
              <a:t>Extensor Digitorum </a:t>
            </a:r>
            <a:r>
              <a:rPr lang="en-CA" sz="3200" dirty="0">
                <a:solidFill>
                  <a:srgbClr val="FF0000"/>
                </a:solidFill>
              </a:rPr>
              <a:t>ex-TEN-ser </a:t>
            </a:r>
            <a:r>
              <a:rPr lang="en-CA" sz="3200" dirty="0" err="1">
                <a:solidFill>
                  <a:srgbClr val="FF0000"/>
                </a:solidFill>
              </a:rPr>
              <a:t>dih</a:t>
            </a:r>
            <a:r>
              <a:rPr lang="en-CA" sz="3200" dirty="0">
                <a:solidFill>
                  <a:srgbClr val="FF0000"/>
                </a:solidFill>
              </a:rPr>
              <a:t>-</a:t>
            </a:r>
            <a:r>
              <a:rPr lang="en-CA" sz="3200" dirty="0" err="1">
                <a:solidFill>
                  <a:srgbClr val="FF0000"/>
                </a:solidFill>
              </a:rPr>
              <a:t>jih</a:t>
            </a:r>
            <a:r>
              <a:rPr lang="en-CA" sz="3200" dirty="0">
                <a:solidFill>
                  <a:srgbClr val="FF0000"/>
                </a:solidFill>
              </a:rPr>
              <a:t>-TOR-um</a:t>
            </a:r>
          </a:p>
        </p:txBody>
      </p:sp>
      <p:sp>
        <p:nvSpPr>
          <p:cNvPr id="3" name="Content Placeholder 2">
            <a:extLst>
              <a:ext uri="{FF2B5EF4-FFF2-40B4-BE49-F238E27FC236}">
                <a16:creationId xmlns:a16="http://schemas.microsoft.com/office/drawing/2014/main" id="{C2598C91-5DB5-7164-A3A2-4C6A5EE3A55C}"/>
              </a:ext>
            </a:extLst>
          </p:cNvPr>
          <p:cNvSpPr>
            <a:spLocks noGrp="1"/>
          </p:cNvSpPr>
          <p:nvPr>
            <p:ph idx="1"/>
          </p:nvPr>
        </p:nvSpPr>
        <p:spPr/>
        <p:txBody>
          <a:bodyPr>
            <a:normAutofit/>
          </a:bodyPr>
          <a:lstStyle/>
          <a:p>
            <a:r>
              <a:rPr lang="en-US" b="1" dirty="0"/>
              <a:t>Etymology </a:t>
            </a:r>
            <a:r>
              <a:rPr lang="en-US" dirty="0"/>
              <a:t>Latin extensor, extender + digitorum, of the fingers</a:t>
            </a:r>
          </a:p>
          <a:p>
            <a:r>
              <a:rPr lang="en-CA" b="1" dirty="0"/>
              <a:t>Attachments. </a:t>
            </a:r>
            <a:r>
              <a:rPr lang="en-US" dirty="0"/>
              <a:t>Proximally, to the lateral epicondyle of humerus. Distally, by four tendons into the base of the proximal and middle and base of the distal phalanges or four </a:t>
            </a:r>
            <a:r>
              <a:rPr lang="en-CA" dirty="0"/>
              <a:t>fingers</a:t>
            </a:r>
          </a:p>
          <a:p>
            <a:r>
              <a:rPr lang="en-CA" b="1" dirty="0"/>
              <a:t>Palpation. </a:t>
            </a:r>
            <a:r>
              <a:rPr lang="en-US" dirty="0"/>
              <a:t>The extensors can be palpated as a group by hyperextending the wrist. Their architecture is unipennate, and fibers are parallel to the muscle.</a:t>
            </a:r>
          </a:p>
          <a:p>
            <a:r>
              <a:rPr lang="en-CA" b="1" dirty="0"/>
              <a:t>Action. </a:t>
            </a:r>
            <a:r>
              <a:rPr lang="en-US" dirty="0"/>
              <a:t>Extends four fingers at the metacarpophalangeal joints and </a:t>
            </a:r>
            <a:r>
              <a:rPr lang="en-US" dirty="0" err="1"/>
              <a:t>interphalgeal</a:t>
            </a:r>
            <a:r>
              <a:rPr lang="en-US" dirty="0"/>
              <a:t> (IP) joints</a:t>
            </a:r>
          </a:p>
          <a:p>
            <a:r>
              <a:rPr lang="en-CA" b="1" dirty="0"/>
              <a:t>Referral Areas. </a:t>
            </a:r>
            <a:r>
              <a:rPr lang="en-CA" dirty="0"/>
              <a:t>None recorded</a:t>
            </a:r>
          </a:p>
        </p:txBody>
      </p:sp>
    </p:spTree>
    <p:extLst>
      <p:ext uri="{BB962C8B-B14F-4D97-AF65-F5344CB8AC3E}">
        <p14:creationId xmlns:p14="http://schemas.microsoft.com/office/powerpoint/2010/main" val="2976657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72925A-E21B-AE01-7290-9B3DFCC9A511}"/>
              </a:ext>
            </a:extLst>
          </p:cNvPr>
          <p:cNvSpPr>
            <a:spLocks noGrp="1"/>
          </p:cNvSpPr>
          <p:nvPr>
            <p:ph type="body" sz="half" idx="2"/>
          </p:nvPr>
        </p:nvSpPr>
        <p:spPr/>
        <p:txBody>
          <a:bodyPr/>
          <a:lstStyle/>
          <a:p>
            <a:r>
              <a:rPr lang="en-US" dirty="0"/>
              <a:t>Anatomy of extensor digitorum, dorsal (posterior) view</a:t>
            </a:r>
            <a:endParaRPr lang="en-CA" dirty="0"/>
          </a:p>
        </p:txBody>
      </p:sp>
      <p:pic>
        <p:nvPicPr>
          <p:cNvPr id="8" name="Picture 7">
            <a:extLst>
              <a:ext uri="{FF2B5EF4-FFF2-40B4-BE49-F238E27FC236}">
                <a16:creationId xmlns:a16="http://schemas.microsoft.com/office/drawing/2014/main" id="{8D06EEDC-A84A-CD0D-FB5D-C45750A94887}"/>
              </a:ext>
            </a:extLst>
          </p:cNvPr>
          <p:cNvPicPr>
            <a:picLocks noChangeAspect="1"/>
          </p:cNvPicPr>
          <p:nvPr/>
        </p:nvPicPr>
        <p:blipFill>
          <a:blip r:embed="rId2"/>
          <a:stretch>
            <a:fillRect/>
          </a:stretch>
        </p:blipFill>
        <p:spPr>
          <a:xfrm>
            <a:off x="6400799" y="2113741"/>
            <a:ext cx="4876800" cy="1858617"/>
          </a:xfrm>
          <a:prstGeom prst="rect">
            <a:avLst/>
          </a:prstGeom>
        </p:spPr>
      </p:pic>
    </p:spTree>
    <p:extLst>
      <p:ext uri="{BB962C8B-B14F-4D97-AF65-F5344CB8AC3E}">
        <p14:creationId xmlns:p14="http://schemas.microsoft.com/office/powerpoint/2010/main" val="105879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6196-052D-0CFE-ACD3-C4211C98A35C}"/>
              </a:ext>
            </a:extLst>
          </p:cNvPr>
          <p:cNvSpPr>
            <a:spLocks noGrp="1"/>
          </p:cNvSpPr>
          <p:nvPr>
            <p:ph type="title"/>
          </p:nvPr>
        </p:nvSpPr>
        <p:spPr>
          <a:xfrm>
            <a:off x="1097280" y="286604"/>
            <a:ext cx="10058400" cy="998500"/>
          </a:xfrm>
        </p:spPr>
        <p:txBody>
          <a:bodyPr>
            <a:normAutofit/>
          </a:bodyPr>
          <a:lstStyle/>
          <a:p>
            <a:r>
              <a:rPr lang="en-CA" sz="3200" dirty="0">
                <a:solidFill>
                  <a:srgbClr val="4F9F81"/>
                </a:solidFill>
              </a:rPr>
              <a:t>Extensor Indicis </a:t>
            </a:r>
            <a:r>
              <a:rPr lang="en-CA" sz="3200" dirty="0">
                <a:solidFill>
                  <a:srgbClr val="FF0000"/>
                </a:solidFill>
              </a:rPr>
              <a:t>ex-TEN-ser IN-dis-sis</a:t>
            </a:r>
          </a:p>
        </p:txBody>
      </p:sp>
      <p:sp>
        <p:nvSpPr>
          <p:cNvPr id="3" name="Content Placeholder 2">
            <a:extLst>
              <a:ext uri="{FF2B5EF4-FFF2-40B4-BE49-F238E27FC236}">
                <a16:creationId xmlns:a16="http://schemas.microsoft.com/office/drawing/2014/main" id="{BE1F6FFC-E276-C0B6-EC2E-1FD4ECECC039}"/>
              </a:ext>
            </a:extLst>
          </p:cNvPr>
          <p:cNvSpPr>
            <a:spLocks noGrp="1"/>
          </p:cNvSpPr>
          <p:nvPr>
            <p:ph idx="1"/>
          </p:nvPr>
        </p:nvSpPr>
        <p:spPr/>
        <p:txBody>
          <a:bodyPr>
            <a:normAutofit/>
          </a:bodyPr>
          <a:lstStyle/>
          <a:p>
            <a:r>
              <a:rPr lang="en-US" b="1" dirty="0"/>
              <a:t>Etymology </a:t>
            </a:r>
            <a:r>
              <a:rPr lang="en-US" dirty="0"/>
              <a:t>Latin extensor, extender + indicis, of the forefinger</a:t>
            </a:r>
          </a:p>
          <a:p>
            <a:r>
              <a:rPr lang="en-CA" b="1" dirty="0"/>
              <a:t>Attachments. </a:t>
            </a:r>
            <a:r>
              <a:rPr lang="en-US" dirty="0"/>
              <a:t>Proximally, to the dorsal surface of the ulna and interosseous membrane. Distally, to the dorsal extensor aponeurosis of index finger</a:t>
            </a:r>
          </a:p>
          <a:p>
            <a:r>
              <a:rPr lang="en-CA" b="1" dirty="0"/>
              <a:t>Palpation. </a:t>
            </a:r>
            <a:r>
              <a:rPr lang="en-US" dirty="0"/>
              <a:t>Neither directly palpable nor discernible.</a:t>
            </a:r>
          </a:p>
          <a:p>
            <a:r>
              <a:rPr lang="en-CA" b="1" dirty="0"/>
              <a:t>Action. </a:t>
            </a:r>
            <a:r>
              <a:rPr lang="en-US" dirty="0"/>
              <a:t>Extends the forefinger at the metacarpophalangeal joint</a:t>
            </a:r>
          </a:p>
          <a:p>
            <a:r>
              <a:rPr lang="en-CA" b="1" dirty="0"/>
              <a:t>Referral Areas. </a:t>
            </a:r>
            <a:r>
              <a:rPr lang="en-US" dirty="0"/>
              <a:t>Dorsal surface of the hand to the dorsal forefinger</a:t>
            </a:r>
          </a:p>
          <a:p>
            <a:r>
              <a:rPr lang="en-CA" b="1" dirty="0"/>
              <a:t>Other Muscles to Examine. </a:t>
            </a:r>
            <a:r>
              <a:rPr lang="en-CA" dirty="0"/>
              <a:t>Coracobrachialis, Subclavius</a:t>
            </a:r>
          </a:p>
        </p:txBody>
      </p:sp>
    </p:spTree>
    <p:extLst>
      <p:ext uri="{BB962C8B-B14F-4D97-AF65-F5344CB8AC3E}">
        <p14:creationId xmlns:p14="http://schemas.microsoft.com/office/powerpoint/2010/main" val="755203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1C809F-5A29-ECDD-5D56-A9B2A7E2B9CA}"/>
              </a:ext>
            </a:extLst>
          </p:cNvPr>
          <p:cNvSpPr>
            <a:spLocks noGrp="1"/>
          </p:cNvSpPr>
          <p:nvPr>
            <p:ph type="body" sz="half" idx="2"/>
          </p:nvPr>
        </p:nvSpPr>
        <p:spPr/>
        <p:txBody>
          <a:bodyPr/>
          <a:lstStyle/>
          <a:p>
            <a:r>
              <a:rPr lang="en-US" dirty="0"/>
              <a:t>Anatomy of extensor indicis, dorsal (posterior) view</a:t>
            </a:r>
            <a:endParaRPr lang="en-CA" dirty="0"/>
          </a:p>
        </p:txBody>
      </p:sp>
      <p:pic>
        <p:nvPicPr>
          <p:cNvPr id="6" name="Picture 5">
            <a:extLst>
              <a:ext uri="{FF2B5EF4-FFF2-40B4-BE49-F238E27FC236}">
                <a16:creationId xmlns:a16="http://schemas.microsoft.com/office/drawing/2014/main" id="{C3352D73-2474-8D18-7C99-B32746B88A7B}"/>
              </a:ext>
            </a:extLst>
          </p:cNvPr>
          <p:cNvPicPr>
            <a:picLocks noChangeAspect="1"/>
          </p:cNvPicPr>
          <p:nvPr/>
        </p:nvPicPr>
        <p:blipFill>
          <a:blip r:embed="rId2"/>
          <a:stretch>
            <a:fillRect/>
          </a:stretch>
        </p:blipFill>
        <p:spPr>
          <a:xfrm>
            <a:off x="6096000" y="1779104"/>
            <a:ext cx="4876800" cy="3299791"/>
          </a:xfrm>
          <a:prstGeom prst="rect">
            <a:avLst/>
          </a:prstGeom>
        </p:spPr>
      </p:pic>
    </p:spTree>
    <p:extLst>
      <p:ext uri="{BB962C8B-B14F-4D97-AF65-F5344CB8AC3E}">
        <p14:creationId xmlns:p14="http://schemas.microsoft.com/office/powerpoint/2010/main" val="3316625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2271-E7DE-FB09-1819-E3AF7A1513F2}"/>
              </a:ext>
            </a:extLst>
          </p:cNvPr>
          <p:cNvSpPr>
            <a:spLocks noGrp="1"/>
          </p:cNvSpPr>
          <p:nvPr>
            <p:ph type="title"/>
          </p:nvPr>
        </p:nvSpPr>
        <p:spPr>
          <a:xfrm>
            <a:off x="1097280" y="286603"/>
            <a:ext cx="10058400" cy="1014975"/>
          </a:xfrm>
        </p:spPr>
        <p:txBody>
          <a:bodyPr>
            <a:normAutofit/>
          </a:bodyPr>
          <a:lstStyle/>
          <a:p>
            <a:r>
              <a:rPr lang="en-CA" sz="3200" dirty="0">
                <a:solidFill>
                  <a:srgbClr val="4F9F81"/>
                </a:solidFill>
              </a:rPr>
              <a:t>Extensor Pollicis Brevis </a:t>
            </a:r>
          </a:p>
        </p:txBody>
      </p:sp>
      <p:sp>
        <p:nvSpPr>
          <p:cNvPr id="3" name="Content Placeholder 2">
            <a:extLst>
              <a:ext uri="{FF2B5EF4-FFF2-40B4-BE49-F238E27FC236}">
                <a16:creationId xmlns:a16="http://schemas.microsoft.com/office/drawing/2014/main" id="{58DC07CB-8C42-E2A0-028B-0190DF0B79A8}"/>
              </a:ext>
            </a:extLst>
          </p:cNvPr>
          <p:cNvSpPr>
            <a:spLocks noGrp="1"/>
          </p:cNvSpPr>
          <p:nvPr>
            <p:ph idx="1"/>
          </p:nvPr>
        </p:nvSpPr>
        <p:spPr/>
        <p:txBody>
          <a:bodyPr>
            <a:normAutofit/>
          </a:bodyPr>
          <a:lstStyle/>
          <a:p>
            <a:r>
              <a:rPr lang="en-US" b="1" dirty="0"/>
              <a:t>Etymology </a:t>
            </a:r>
            <a:r>
              <a:rPr lang="en-US" dirty="0"/>
              <a:t>Latin extensor, extender + pollicis, of the thumb + brevis, short</a:t>
            </a:r>
          </a:p>
          <a:p>
            <a:r>
              <a:rPr lang="en-CA" b="1" dirty="0"/>
              <a:t>Attachments. </a:t>
            </a:r>
            <a:r>
              <a:rPr lang="en-US" dirty="0"/>
              <a:t>Proximally, to the dorsal surface of radius and interosseous membrane. Distally, to the base of proximal phalanx of thumb</a:t>
            </a:r>
          </a:p>
          <a:p>
            <a:r>
              <a:rPr lang="en-CA" b="1" dirty="0"/>
              <a:t>Palpation. </a:t>
            </a:r>
            <a:r>
              <a:rPr lang="en-US" dirty="0"/>
              <a:t>Tendon can be palpated at the dorsal base of the extended thumb. </a:t>
            </a:r>
            <a:r>
              <a:rPr lang="en-US" dirty="0" err="1"/>
              <a:t>Architec-ture</a:t>
            </a:r>
            <a:r>
              <a:rPr lang="en-US" dirty="0"/>
              <a:t> is convergent, and fibers are </a:t>
            </a:r>
            <a:r>
              <a:rPr lang="en-CA" dirty="0"/>
              <a:t>parallel to the muscle.</a:t>
            </a:r>
          </a:p>
          <a:p>
            <a:r>
              <a:rPr lang="en-CA" b="1" dirty="0"/>
              <a:t>Action. </a:t>
            </a:r>
            <a:r>
              <a:rPr lang="en-US" dirty="0"/>
              <a:t>Extends and abducts the thumb</a:t>
            </a:r>
          </a:p>
          <a:p>
            <a:r>
              <a:rPr lang="en-CA" b="1" dirty="0"/>
              <a:t>Referral Areas. </a:t>
            </a:r>
            <a:r>
              <a:rPr lang="en-CA" dirty="0"/>
              <a:t>Not applicable</a:t>
            </a:r>
          </a:p>
          <a:p>
            <a:r>
              <a:rPr lang="en-CA" b="1" dirty="0"/>
              <a:t>Other Muscles to Examine. </a:t>
            </a:r>
            <a:r>
              <a:rPr lang="en-CA" dirty="0"/>
              <a:t>Not applicable</a:t>
            </a:r>
          </a:p>
        </p:txBody>
      </p:sp>
    </p:spTree>
    <p:extLst>
      <p:ext uri="{BB962C8B-B14F-4D97-AF65-F5344CB8AC3E}">
        <p14:creationId xmlns:p14="http://schemas.microsoft.com/office/powerpoint/2010/main" val="2304591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40C373-B5DF-3963-D3CF-F188F2CC4357}"/>
              </a:ext>
            </a:extLst>
          </p:cNvPr>
          <p:cNvSpPr>
            <a:spLocks noGrp="1"/>
          </p:cNvSpPr>
          <p:nvPr>
            <p:ph type="body" sz="half" idx="2"/>
          </p:nvPr>
        </p:nvSpPr>
        <p:spPr/>
        <p:txBody>
          <a:bodyPr/>
          <a:lstStyle/>
          <a:p>
            <a:r>
              <a:rPr lang="en-US" dirty="0"/>
              <a:t>Anatomy of extensor pollicis brevis, dorsal (posterior) view</a:t>
            </a:r>
            <a:endParaRPr lang="en-CA" dirty="0"/>
          </a:p>
        </p:txBody>
      </p:sp>
      <p:pic>
        <p:nvPicPr>
          <p:cNvPr id="6" name="Picture 5">
            <a:extLst>
              <a:ext uri="{FF2B5EF4-FFF2-40B4-BE49-F238E27FC236}">
                <a16:creationId xmlns:a16="http://schemas.microsoft.com/office/drawing/2014/main" id="{EB22425E-68B7-15BC-B609-B93FA4FA55B3}"/>
              </a:ext>
            </a:extLst>
          </p:cNvPr>
          <p:cNvPicPr>
            <a:picLocks noChangeAspect="1"/>
          </p:cNvPicPr>
          <p:nvPr/>
        </p:nvPicPr>
        <p:blipFill>
          <a:blip r:embed="rId2"/>
          <a:stretch>
            <a:fillRect/>
          </a:stretch>
        </p:blipFill>
        <p:spPr>
          <a:xfrm>
            <a:off x="5848865" y="1789043"/>
            <a:ext cx="4876800" cy="3279913"/>
          </a:xfrm>
          <a:prstGeom prst="rect">
            <a:avLst/>
          </a:prstGeom>
        </p:spPr>
      </p:pic>
    </p:spTree>
    <p:extLst>
      <p:ext uri="{BB962C8B-B14F-4D97-AF65-F5344CB8AC3E}">
        <p14:creationId xmlns:p14="http://schemas.microsoft.com/office/powerpoint/2010/main" val="3587105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B0ACA-0B83-4A71-4089-389AA0C262CF}"/>
              </a:ext>
            </a:extLst>
          </p:cNvPr>
          <p:cNvSpPr>
            <a:spLocks noGrp="1"/>
          </p:cNvSpPr>
          <p:nvPr>
            <p:ph type="title"/>
          </p:nvPr>
        </p:nvSpPr>
        <p:spPr>
          <a:xfrm>
            <a:off x="1097280" y="286603"/>
            <a:ext cx="10058400" cy="1047927"/>
          </a:xfrm>
        </p:spPr>
        <p:txBody>
          <a:bodyPr>
            <a:normAutofit/>
          </a:bodyPr>
          <a:lstStyle/>
          <a:p>
            <a:r>
              <a:rPr lang="en-CA" sz="3200" dirty="0">
                <a:solidFill>
                  <a:srgbClr val="4F9F81"/>
                </a:solidFill>
              </a:rPr>
              <a:t>Extensor Pollicis Longus </a:t>
            </a:r>
          </a:p>
        </p:txBody>
      </p:sp>
      <p:sp>
        <p:nvSpPr>
          <p:cNvPr id="3" name="Content Placeholder 2">
            <a:extLst>
              <a:ext uri="{FF2B5EF4-FFF2-40B4-BE49-F238E27FC236}">
                <a16:creationId xmlns:a16="http://schemas.microsoft.com/office/drawing/2014/main" id="{1E5C82F3-D0DC-DD86-B52E-6F3591B31D7C}"/>
              </a:ext>
            </a:extLst>
          </p:cNvPr>
          <p:cNvSpPr>
            <a:spLocks noGrp="1"/>
          </p:cNvSpPr>
          <p:nvPr>
            <p:ph idx="1"/>
          </p:nvPr>
        </p:nvSpPr>
        <p:spPr/>
        <p:txBody>
          <a:bodyPr>
            <a:normAutofit/>
          </a:bodyPr>
          <a:lstStyle/>
          <a:p>
            <a:r>
              <a:rPr lang="en-US" b="1" dirty="0"/>
              <a:t>Etymology </a:t>
            </a:r>
            <a:r>
              <a:rPr lang="en-US" dirty="0"/>
              <a:t>Latin extensor, extender + pollicis, of the thumb + longus, long</a:t>
            </a:r>
          </a:p>
          <a:p>
            <a:r>
              <a:rPr lang="en-CA" b="1" dirty="0"/>
              <a:t>Attachments. </a:t>
            </a:r>
            <a:r>
              <a:rPr lang="en-US" dirty="0"/>
              <a:t>Proximally, to the posterior surface of the ulna and middle third of the interosseous membrane. Distally, to the base of distal phalanx of thumb at the interphalangeal joint</a:t>
            </a:r>
          </a:p>
          <a:p>
            <a:r>
              <a:rPr lang="en-CA" b="1" dirty="0"/>
              <a:t>Palpation. </a:t>
            </a:r>
            <a:r>
              <a:rPr lang="en-US" dirty="0"/>
              <a:t>Tendon can be palpated on the back of the hand about an inch from extensor pollicis brevis with thumb extended. Architecture is convergent, and fibers are parallel to the muscle.</a:t>
            </a:r>
          </a:p>
          <a:p>
            <a:r>
              <a:rPr lang="en-CA" b="1" dirty="0"/>
              <a:t>Action. </a:t>
            </a:r>
            <a:r>
              <a:rPr lang="en-US" dirty="0"/>
              <a:t>Extends distal phalanx of thumb</a:t>
            </a:r>
          </a:p>
          <a:p>
            <a:r>
              <a:rPr lang="en-CA" b="1" dirty="0"/>
              <a:t>Referral Areas. </a:t>
            </a:r>
            <a:r>
              <a:rPr lang="en-CA" dirty="0"/>
              <a:t>Not applicable</a:t>
            </a:r>
          </a:p>
          <a:p>
            <a:r>
              <a:rPr lang="en-CA" b="1" dirty="0"/>
              <a:t>Other Muscles to Examine. </a:t>
            </a:r>
            <a:r>
              <a:rPr lang="en-CA" dirty="0"/>
              <a:t>Not applicable</a:t>
            </a:r>
          </a:p>
        </p:txBody>
      </p:sp>
    </p:spTree>
    <p:extLst>
      <p:ext uri="{BB962C8B-B14F-4D97-AF65-F5344CB8AC3E}">
        <p14:creationId xmlns:p14="http://schemas.microsoft.com/office/powerpoint/2010/main" val="3255782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A18A254-60AD-1394-F963-71122861DA1D}"/>
              </a:ext>
            </a:extLst>
          </p:cNvPr>
          <p:cNvSpPr>
            <a:spLocks noGrp="1"/>
          </p:cNvSpPr>
          <p:nvPr>
            <p:ph type="body" sz="half" idx="2"/>
          </p:nvPr>
        </p:nvSpPr>
        <p:spPr/>
        <p:txBody>
          <a:bodyPr/>
          <a:lstStyle/>
          <a:p>
            <a:r>
              <a:rPr lang="en-US" dirty="0"/>
              <a:t>Anatomy of extensor pollicis longus, dorsal (posterior) view</a:t>
            </a:r>
          </a:p>
          <a:p>
            <a:endParaRPr lang="en-CA" dirty="0"/>
          </a:p>
        </p:txBody>
      </p:sp>
      <p:pic>
        <p:nvPicPr>
          <p:cNvPr id="6" name="Picture 5">
            <a:extLst>
              <a:ext uri="{FF2B5EF4-FFF2-40B4-BE49-F238E27FC236}">
                <a16:creationId xmlns:a16="http://schemas.microsoft.com/office/drawing/2014/main" id="{68A4B42A-B580-D212-38C5-4601ED5046CE}"/>
              </a:ext>
            </a:extLst>
          </p:cNvPr>
          <p:cNvPicPr>
            <a:picLocks noChangeAspect="1"/>
          </p:cNvPicPr>
          <p:nvPr/>
        </p:nvPicPr>
        <p:blipFill>
          <a:blip r:embed="rId2"/>
          <a:stretch>
            <a:fillRect/>
          </a:stretch>
        </p:blipFill>
        <p:spPr>
          <a:xfrm>
            <a:off x="5840627" y="1779104"/>
            <a:ext cx="4876800" cy="3299791"/>
          </a:xfrm>
          <a:prstGeom prst="rect">
            <a:avLst/>
          </a:prstGeom>
        </p:spPr>
      </p:pic>
    </p:spTree>
    <p:extLst>
      <p:ext uri="{BB962C8B-B14F-4D97-AF65-F5344CB8AC3E}">
        <p14:creationId xmlns:p14="http://schemas.microsoft.com/office/powerpoint/2010/main" val="3237934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DB36-6E9E-13F1-F0FB-A1A031AFA109}"/>
              </a:ext>
            </a:extLst>
          </p:cNvPr>
          <p:cNvSpPr>
            <a:spLocks noGrp="1"/>
          </p:cNvSpPr>
          <p:nvPr>
            <p:ph type="title"/>
          </p:nvPr>
        </p:nvSpPr>
        <p:spPr>
          <a:xfrm>
            <a:off x="1097280" y="286603"/>
            <a:ext cx="10058400" cy="1039689"/>
          </a:xfrm>
        </p:spPr>
        <p:txBody>
          <a:bodyPr>
            <a:normAutofit/>
          </a:bodyPr>
          <a:lstStyle/>
          <a:p>
            <a:r>
              <a:rPr lang="en-US" sz="3200" dirty="0">
                <a:solidFill>
                  <a:srgbClr val="4F9F81"/>
                </a:solidFill>
              </a:rPr>
              <a:t>Abductor Pollicis Longus </a:t>
            </a:r>
            <a:endParaRPr lang="en-CA" sz="3200" dirty="0">
              <a:solidFill>
                <a:srgbClr val="4F9F81"/>
              </a:solidFill>
            </a:endParaRPr>
          </a:p>
        </p:txBody>
      </p:sp>
      <p:sp>
        <p:nvSpPr>
          <p:cNvPr id="3" name="Content Placeholder 2">
            <a:extLst>
              <a:ext uri="{FF2B5EF4-FFF2-40B4-BE49-F238E27FC236}">
                <a16:creationId xmlns:a16="http://schemas.microsoft.com/office/drawing/2014/main" id="{F38867FF-0E83-B977-C57E-2C22E6CFA31D}"/>
              </a:ext>
            </a:extLst>
          </p:cNvPr>
          <p:cNvSpPr>
            <a:spLocks noGrp="1"/>
          </p:cNvSpPr>
          <p:nvPr>
            <p:ph idx="1"/>
          </p:nvPr>
        </p:nvSpPr>
        <p:spPr/>
        <p:txBody>
          <a:bodyPr>
            <a:normAutofit/>
          </a:bodyPr>
          <a:lstStyle/>
          <a:p>
            <a:r>
              <a:rPr lang="en-US" b="1" dirty="0"/>
              <a:t>Etymology </a:t>
            </a:r>
            <a:r>
              <a:rPr lang="en-US" dirty="0"/>
              <a:t>Latin abductor, that which draws away from + pollicis, of the thumb + longus, long</a:t>
            </a:r>
          </a:p>
          <a:p>
            <a:r>
              <a:rPr lang="en-CA" b="1" dirty="0"/>
              <a:t>Attachments. </a:t>
            </a:r>
            <a:r>
              <a:rPr lang="en-US" dirty="0"/>
              <a:t>Proximally, to posterior surfaces of radius and ulna and the interosseous membrane. Distally, to the lateral side of the base of the first metacarpal bone</a:t>
            </a:r>
          </a:p>
          <a:p>
            <a:r>
              <a:rPr lang="en-CA" b="1" dirty="0"/>
              <a:t>Palpation. </a:t>
            </a:r>
            <a:r>
              <a:rPr lang="en-US" dirty="0"/>
              <a:t>Tendon is palpable on first metacarpal. Architecture is convergent, and fibers are parallel to the muscle.</a:t>
            </a:r>
          </a:p>
          <a:p>
            <a:r>
              <a:rPr lang="en-CA" b="1" dirty="0"/>
              <a:t>Action. </a:t>
            </a:r>
            <a:r>
              <a:rPr lang="en-US" dirty="0"/>
              <a:t>Abducts and assists in extending thumb</a:t>
            </a:r>
          </a:p>
          <a:p>
            <a:r>
              <a:rPr lang="en-CA" b="1" dirty="0"/>
              <a:t>Referral Areas. </a:t>
            </a:r>
            <a:r>
              <a:rPr lang="en-CA" dirty="0"/>
              <a:t>Not applicable</a:t>
            </a:r>
          </a:p>
          <a:p>
            <a:r>
              <a:rPr lang="en-CA" b="1" dirty="0"/>
              <a:t>Other Muscles to Examine. </a:t>
            </a:r>
            <a:r>
              <a:rPr lang="en-CA" dirty="0"/>
              <a:t>Not applicable</a:t>
            </a:r>
          </a:p>
        </p:txBody>
      </p:sp>
    </p:spTree>
    <p:extLst>
      <p:ext uri="{BB962C8B-B14F-4D97-AF65-F5344CB8AC3E}">
        <p14:creationId xmlns:p14="http://schemas.microsoft.com/office/powerpoint/2010/main" val="1554820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8048CF2-1563-2603-FC4C-BC89612A1FA9}"/>
              </a:ext>
            </a:extLst>
          </p:cNvPr>
          <p:cNvSpPr>
            <a:spLocks noGrp="1"/>
          </p:cNvSpPr>
          <p:nvPr>
            <p:ph type="body" sz="half" idx="2"/>
          </p:nvPr>
        </p:nvSpPr>
        <p:spPr/>
        <p:txBody>
          <a:bodyPr/>
          <a:lstStyle/>
          <a:p>
            <a:r>
              <a:rPr lang="en-US" dirty="0"/>
              <a:t>Anatomy of abductor pollicis longus, dorsal (posterior) view</a:t>
            </a:r>
            <a:endParaRPr lang="en-CA" dirty="0"/>
          </a:p>
        </p:txBody>
      </p:sp>
      <p:pic>
        <p:nvPicPr>
          <p:cNvPr id="6" name="Picture 5">
            <a:extLst>
              <a:ext uri="{FF2B5EF4-FFF2-40B4-BE49-F238E27FC236}">
                <a16:creationId xmlns:a16="http://schemas.microsoft.com/office/drawing/2014/main" id="{E023465E-9B26-6056-1D3A-07B77AF2B16E}"/>
              </a:ext>
            </a:extLst>
          </p:cNvPr>
          <p:cNvPicPr>
            <a:picLocks noChangeAspect="1"/>
          </p:cNvPicPr>
          <p:nvPr/>
        </p:nvPicPr>
        <p:blipFill>
          <a:blip r:embed="rId2"/>
          <a:stretch>
            <a:fillRect/>
          </a:stretch>
        </p:blipFill>
        <p:spPr>
          <a:xfrm>
            <a:off x="5964195" y="1767060"/>
            <a:ext cx="4876800" cy="3488635"/>
          </a:xfrm>
          <a:prstGeom prst="rect">
            <a:avLst/>
          </a:prstGeom>
        </p:spPr>
      </p:pic>
    </p:spTree>
    <p:extLst>
      <p:ext uri="{BB962C8B-B14F-4D97-AF65-F5344CB8AC3E}">
        <p14:creationId xmlns:p14="http://schemas.microsoft.com/office/powerpoint/2010/main" val="2625944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CEC73E-A691-EF1A-29F2-5172168E3608}"/>
              </a:ext>
            </a:extLst>
          </p:cNvPr>
          <p:cNvSpPr>
            <a:spLocks noGrp="1"/>
          </p:cNvSpPr>
          <p:nvPr>
            <p:ph idx="1"/>
          </p:nvPr>
        </p:nvSpPr>
        <p:spPr/>
        <p:txBody>
          <a:bodyPr>
            <a:normAutofit/>
          </a:bodyPr>
          <a:lstStyle/>
          <a:p>
            <a:r>
              <a:rPr lang="en-US" b="1" i="1" dirty="0">
                <a:solidFill>
                  <a:srgbClr val="4F9F81"/>
                </a:solidFill>
              </a:rPr>
              <a:t>Stripping Massage of Individual Extensor Muscles</a:t>
            </a:r>
          </a:p>
          <a:p>
            <a:r>
              <a:rPr lang="en-US" dirty="0"/>
              <a:t>The client lies supine with the forearm and hand pronated and slightly flexed at the elbow. The therapist stands beside the client at the hip.</a:t>
            </a:r>
          </a:p>
          <a:p>
            <a:r>
              <a:rPr lang="en-US" dirty="0"/>
              <a:t>With the non-treating hand, hold the client's hand to steady the arm and wrist. Place the thumb on the wrist next to the head of the ulna. Pressing firmly into the tissue, glide the thumb proximally to the lateral epicondyle of the </a:t>
            </a:r>
            <a:r>
              <a:rPr lang="en-CA" dirty="0"/>
              <a:t>humerus.</a:t>
            </a:r>
          </a:p>
          <a:p>
            <a:r>
              <a:rPr lang="en-US" dirty="0"/>
              <a:t>Shifting the thumb to a point slightly farther toward the radius, repeat this movement, sliding along a line parallel to the last motion to the distal humerus. Repeat the same procedure, following parallel lines, until the whole extensor (dorsal) aspect of the </a:t>
            </a:r>
            <a:r>
              <a:rPr lang="en-CA" dirty="0"/>
              <a:t>forearm has been covered.</a:t>
            </a:r>
          </a:p>
        </p:txBody>
      </p:sp>
    </p:spTree>
    <p:extLst>
      <p:ext uri="{BB962C8B-B14F-4D97-AF65-F5344CB8AC3E}">
        <p14:creationId xmlns:p14="http://schemas.microsoft.com/office/powerpoint/2010/main" val="3312264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FB3D477-4F48-DCFE-FC22-6FA1836CCBC1}"/>
              </a:ext>
            </a:extLst>
          </p:cNvPr>
          <p:cNvSpPr>
            <a:spLocks noGrp="1"/>
          </p:cNvSpPr>
          <p:nvPr>
            <p:ph type="body" sz="half" idx="2"/>
          </p:nvPr>
        </p:nvSpPr>
        <p:spPr/>
        <p:txBody>
          <a:bodyPr/>
          <a:lstStyle/>
          <a:p>
            <a:r>
              <a:rPr lang="en-US" dirty="0"/>
              <a:t>Stripping massage of the extensors using the thumb</a:t>
            </a:r>
            <a:endParaRPr lang="en-CA" dirty="0"/>
          </a:p>
        </p:txBody>
      </p:sp>
      <p:pic>
        <p:nvPicPr>
          <p:cNvPr id="6" name="Picture 5">
            <a:extLst>
              <a:ext uri="{FF2B5EF4-FFF2-40B4-BE49-F238E27FC236}">
                <a16:creationId xmlns:a16="http://schemas.microsoft.com/office/drawing/2014/main" id="{9126DB35-A43C-6874-EAC7-83E9BD9CFC70}"/>
              </a:ext>
            </a:extLst>
          </p:cNvPr>
          <p:cNvPicPr>
            <a:picLocks noChangeAspect="1"/>
          </p:cNvPicPr>
          <p:nvPr/>
        </p:nvPicPr>
        <p:blipFill>
          <a:blip r:embed="rId2"/>
          <a:stretch>
            <a:fillRect/>
          </a:stretch>
        </p:blipFill>
        <p:spPr>
          <a:xfrm>
            <a:off x="6916861" y="1167848"/>
            <a:ext cx="1966452" cy="4522304"/>
          </a:xfrm>
          <a:prstGeom prst="rect">
            <a:avLst/>
          </a:prstGeom>
        </p:spPr>
      </p:pic>
    </p:spTree>
    <p:extLst>
      <p:ext uri="{BB962C8B-B14F-4D97-AF65-F5344CB8AC3E}">
        <p14:creationId xmlns:p14="http://schemas.microsoft.com/office/powerpoint/2010/main" val="2786582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052405-C104-60EB-533C-D7B90B8380DC}"/>
              </a:ext>
            </a:extLst>
          </p:cNvPr>
          <p:cNvSpPr>
            <a:spLocks noGrp="1"/>
          </p:cNvSpPr>
          <p:nvPr>
            <p:ph idx="1"/>
          </p:nvPr>
        </p:nvSpPr>
        <p:spPr/>
        <p:txBody>
          <a:bodyPr/>
          <a:lstStyle/>
          <a:p>
            <a:r>
              <a:rPr lang="en-US" b="1" i="1" dirty="0">
                <a:solidFill>
                  <a:srgbClr val="4F9F81"/>
                </a:solidFill>
              </a:rPr>
              <a:t>Stripping Massage of the Extensor Group</a:t>
            </a:r>
          </a:p>
          <a:p>
            <a:r>
              <a:rPr lang="en-CA" dirty="0"/>
              <a:t>The client lies supine. </a:t>
            </a:r>
            <a:r>
              <a:rPr lang="en-US" dirty="0"/>
              <a:t>The therapist stands beside the client at the hip.</a:t>
            </a:r>
          </a:p>
          <a:p>
            <a:r>
              <a:rPr lang="en-US" dirty="0"/>
              <a:t>Place the knuckles or the heel of the hand on the dorsal wrist.</a:t>
            </a:r>
          </a:p>
          <a:p>
            <a:r>
              <a:rPr lang="en-US" dirty="0"/>
              <a:t>Pressing firmly into the tissue, glide the knuckles or heel of the hand slowly along the muscle group across the elbow to the distal humerus.</a:t>
            </a:r>
            <a:endParaRPr lang="en-CA" dirty="0"/>
          </a:p>
        </p:txBody>
      </p:sp>
    </p:spTree>
    <p:extLst>
      <p:ext uri="{BB962C8B-B14F-4D97-AF65-F5344CB8AC3E}">
        <p14:creationId xmlns:p14="http://schemas.microsoft.com/office/powerpoint/2010/main" val="289391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A66F357-5AB5-BDE4-6D5C-D0FBD647FE5F}"/>
              </a:ext>
            </a:extLst>
          </p:cNvPr>
          <p:cNvSpPr>
            <a:spLocks noGrp="1"/>
          </p:cNvSpPr>
          <p:nvPr>
            <p:ph type="body" sz="half" idx="2"/>
          </p:nvPr>
        </p:nvSpPr>
        <p:spPr/>
        <p:txBody>
          <a:bodyPr/>
          <a:lstStyle/>
          <a:p>
            <a:r>
              <a:rPr lang="en-US" dirty="0"/>
              <a:t>Stripping massage of the extensor muscles using the knuckles</a:t>
            </a:r>
            <a:endParaRPr lang="en-CA" dirty="0"/>
          </a:p>
        </p:txBody>
      </p:sp>
      <p:pic>
        <p:nvPicPr>
          <p:cNvPr id="6" name="Picture 5">
            <a:extLst>
              <a:ext uri="{FF2B5EF4-FFF2-40B4-BE49-F238E27FC236}">
                <a16:creationId xmlns:a16="http://schemas.microsoft.com/office/drawing/2014/main" id="{E22CAC9E-D3A6-2718-B6EA-596E364AB76F}"/>
              </a:ext>
            </a:extLst>
          </p:cNvPr>
          <p:cNvPicPr>
            <a:picLocks noChangeAspect="1"/>
          </p:cNvPicPr>
          <p:nvPr/>
        </p:nvPicPr>
        <p:blipFill>
          <a:blip r:embed="rId2"/>
          <a:stretch>
            <a:fillRect/>
          </a:stretch>
        </p:blipFill>
        <p:spPr>
          <a:xfrm>
            <a:off x="6096000" y="2161761"/>
            <a:ext cx="4916129" cy="2534478"/>
          </a:xfrm>
          <a:prstGeom prst="rect">
            <a:avLst/>
          </a:prstGeom>
        </p:spPr>
      </p:pic>
    </p:spTree>
    <p:extLst>
      <p:ext uri="{BB962C8B-B14F-4D97-AF65-F5344CB8AC3E}">
        <p14:creationId xmlns:p14="http://schemas.microsoft.com/office/powerpoint/2010/main" val="3549486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8FC20-1D4E-B2E2-0FAF-AB5FCA60690C}"/>
              </a:ext>
            </a:extLst>
          </p:cNvPr>
          <p:cNvSpPr>
            <a:spLocks noGrp="1"/>
          </p:cNvSpPr>
          <p:nvPr>
            <p:ph type="title"/>
          </p:nvPr>
        </p:nvSpPr>
        <p:spPr>
          <a:xfrm>
            <a:off x="1097280" y="286603"/>
            <a:ext cx="10058400" cy="1047927"/>
          </a:xfrm>
        </p:spPr>
        <p:txBody>
          <a:bodyPr>
            <a:normAutofit/>
          </a:bodyPr>
          <a:lstStyle/>
          <a:p>
            <a:r>
              <a:rPr lang="en-US" sz="3200" dirty="0">
                <a:solidFill>
                  <a:srgbClr val="4F9F81"/>
                </a:solidFill>
              </a:rPr>
              <a:t>Flexors of the hand, wrist, and fingers</a:t>
            </a:r>
            <a:endParaRPr lang="en-CA" sz="3200" dirty="0">
              <a:solidFill>
                <a:srgbClr val="4F9F81"/>
              </a:solidFill>
            </a:endParaRPr>
          </a:p>
        </p:txBody>
      </p:sp>
      <p:sp>
        <p:nvSpPr>
          <p:cNvPr id="3" name="Content Placeholder 2">
            <a:extLst>
              <a:ext uri="{FF2B5EF4-FFF2-40B4-BE49-F238E27FC236}">
                <a16:creationId xmlns:a16="http://schemas.microsoft.com/office/drawing/2014/main" id="{088D56D0-1F58-31E6-2688-11E06FFF2493}"/>
              </a:ext>
            </a:extLst>
          </p:cNvPr>
          <p:cNvSpPr>
            <a:spLocks noGrp="1"/>
          </p:cNvSpPr>
          <p:nvPr>
            <p:ph idx="1"/>
          </p:nvPr>
        </p:nvSpPr>
        <p:spPr>
          <a:xfrm>
            <a:off x="1097280" y="2108201"/>
            <a:ext cx="4998720" cy="3760891"/>
          </a:xfrm>
        </p:spPr>
        <p:txBody>
          <a:bodyPr>
            <a:normAutofit/>
          </a:bodyPr>
          <a:lstStyle/>
          <a:p>
            <a:r>
              <a:rPr lang="en-CA" b="1" i="1" dirty="0"/>
              <a:t>Overview. </a:t>
            </a:r>
            <a:r>
              <a:rPr lang="en-US" dirty="0"/>
              <a:t>Most of the tendons of the flexors of the hand, wrist, and fingers pass through the carpal tunnel, a passage formed by the carpal bones and the flexor retinaculum. When these tendons are swollen, they can entrap and irritate the median nerve, causing carpal tunnel syndrome. Keeping the flexor muscles in the forearm relaxed can help prevent this condition. Like the extensors, the flexors can be massaged deeply as a group. Manual therapy will follow individual descriptions of all the muscles.</a:t>
            </a:r>
            <a:endParaRPr lang="en-CA" dirty="0"/>
          </a:p>
        </p:txBody>
      </p:sp>
      <p:pic>
        <p:nvPicPr>
          <p:cNvPr id="5" name="Picture 4">
            <a:extLst>
              <a:ext uri="{FF2B5EF4-FFF2-40B4-BE49-F238E27FC236}">
                <a16:creationId xmlns:a16="http://schemas.microsoft.com/office/drawing/2014/main" id="{A13D899F-83FC-E51B-8179-7056B5F9104C}"/>
              </a:ext>
            </a:extLst>
          </p:cNvPr>
          <p:cNvPicPr>
            <a:picLocks noChangeAspect="1"/>
          </p:cNvPicPr>
          <p:nvPr/>
        </p:nvPicPr>
        <p:blipFill>
          <a:blip r:embed="rId2"/>
          <a:stretch>
            <a:fillRect/>
          </a:stretch>
        </p:blipFill>
        <p:spPr>
          <a:xfrm>
            <a:off x="6455275" y="2108201"/>
            <a:ext cx="4916129" cy="4094922"/>
          </a:xfrm>
          <a:prstGeom prst="rect">
            <a:avLst/>
          </a:prstGeom>
        </p:spPr>
      </p:pic>
    </p:spTree>
    <p:extLst>
      <p:ext uri="{BB962C8B-B14F-4D97-AF65-F5344CB8AC3E}">
        <p14:creationId xmlns:p14="http://schemas.microsoft.com/office/powerpoint/2010/main" val="583968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E0891-3C80-BB94-8366-9E5881CB3D3F}"/>
              </a:ext>
            </a:extLst>
          </p:cNvPr>
          <p:cNvSpPr>
            <a:spLocks noGrp="1"/>
          </p:cNvSpPr>
          <p:nvPr>
            <p:ph type="title"/>
          </p:nvPr>
        </p:nvSpPr>
        <p:spPr>
          <a:xfrm>
            <a:off x="1097280" y="286603"/>
            <a:ext cx="10058400" cy="1014975"/>
          </a:xfrm>
        </p:spPr>
        <p:txBody>
          <a:bodyPr>
            <a:normAutofit/>
          </a:bodyPr>
          <a:lstStyle/>
          <a:p>
            <a:r>
              <a:rPr lang="en-CA" sz="3200" dirty="0">
                <a:solidFill>
                  <a:srgbClr val="4F9F81"/>
                </a:solidFill>
              </a:rPr>
              <a:t>Flexor Retinaculum (Transverse Carpal Ligament) </a:t>
            </a:r>
          </a:p>
        </p:txBody>
      </p:sp>
      <p:sp>
        <p:nvSpPr>
          <p:cNvPr id="3" name="Content Placeholder 2">
            <a:extLst>
              <a:ext uri="{FF2B5EF4-FFF2-40B4-BE49-F238E27FC236}">
                <a16:creationId xmlns:a16="http://schemas.microsoft.com/office/drawing/2014/main" id="{59740E81-89DD-33BF-5D19-45CAE2DF9F89}"/>
              </a:ext>
            </a:extLst>
          </p:cNvPr>
          <p:cNvSpPr>
            <a:spLocks noGrp="1"/>
          </p:cNvSpPr>
          <p:nvPr>
            <p:ph idx="1"/>
          </p:nvPr>
        </p:nvSpPr>
        <p:spPr/>
        <p:txBody>
          <a:bodyPr>
            <a:normAutofit/>
          </a:bodyPr>
          <a:lstStyle/>
          <a:p>
            <a:r>
              <a:rPr lang="en-US" b="1" dirty="0"/>
              <a:t>Etymology </a:t>
            </a:r>
            <a:r>
              <a:rPr lang="en-US" dirty="0"/>
              <a:t>Latin flexor, bender + retinaculum, band or halter (from </a:t>
            </a:r>
            <a:r>
              <a:rPr lang="en-US" dirty="0" err="1"/>
              <a:t>retinere</a:t>
            </a:r>
            <a:r>
              <a:rPr lang="en-US" dirty="0"/>
              <a:t>, to hold back)</a:t>
            </a:r>
          </a:p>
          <a:p>
            <a:r>
              <a:rPr lang="en-CA" b="1" dirty="0"/>
              <a:t>Palpation. </a:t>
            </a:r>
            <a:r>
              <a:rPr lang="en-US" dirty="0"/>
              <a:t>Palpable between the hook of the hamate and pisiform on the ulnar side and the tubercle of the trapezium on the </a:t>
            </a:r>
            <a:r>
              <a:rPr lang="en-CA" dirty="0"/>
              <a:t>radial side.</a:t>
            </a:r>
          </a:p>
          <a:p>
            <a:r>
              <a:rPr lang="en-CA" b="1" dirty="0"/>
              <a:t>Action. </a:t>
            </a:r>
            <a:r>
              <a:rPr lang="en-US" dirty="0"/>
              <a:t>Binds down the flexor tendons of the digits, the flexor carpi radialis tendon, and the median nerve, creating the </a:t>
            </a:r>
            <a:r>
              <a:rPr lang="en-CA" dirty="0"/>
              <a:t>carpal tunnel. </a:t>
            </a:r>
            <a:r>
              <a:rPr lang="en-CA" b="1" dirty="0"/>
              <a:t>Referral Areas. </a:t>
            </a:r>
            <a:r>
              <a:rPr lang="en-CA" dirty="0"/>
              <a:t>None recorded</a:t>
            </a:r>
          </a:p>
          <a:p>
            <a:r>
              <a:rPr lang="en-CA" b="1" dirty="0">
                <a:solidFill>
                  <a:srgbClr val="4F9F81"/>
                </a:solidFill>
              </a:rPr>
              <a:t>Manual Therapy </a:t>
            </a:r>
            <a:r>
              <a:rPr lang="en-CA" b="1" i="1" dirty="0"/>
              <a:t>Deep Cross-fiber Stroking. </a:t>
            </a:r>
            <a:r>
              <a:rPr lang="en-US" dirty="0"/>
              <a:t>The client lies supine with the volar aspect of the forearm facing up. Place the thumb or elbow on the palmar surface of the hand about an inch distal to the wrist. Slide proximally in a series of parallel lines shifting gradually from one side of the volar wrist to the other to stretch the retinaculum.</a:t>
            </a:r>
            <a:endParaRPr lang="en-CA" dirty="0"/>
          </a:p>
        </p:txBody>
      </p:sp>
    </p:spTree>
    <p:extLst>
      <p:ext uri="{BB962C8B-B14F-4D97-AF65-F5344CB8AC3E}">
        <p14:creationId xmlns:p14="http://schemas.microsoft.com/office/powerpoint/2010/main" val="348532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718E273-D2BF-CB41-47A9-6DDB07C54B2E}"/>
              </a:ext>
            </a:extLst>
          </p:cNvPr>
          <p:cNvSpPr>
            <a:spLocks noGrp="1"/>
          </p:cNvSpPr>
          <p:nvPr>
            <p:ph type="body" sz="half" idx="2"/>
          </p:nvPr>
        </p:nvSpPr>
        <p:spPr/>
        <p:txBody>
          <a:bodyPr/>
          <a:lstStyle/>
          <a:p>
            <a:r>
              <a:rPr lang="en-US" dirty="0"/>
              <a:t>Stretching the flexor retinaculum using the thumb and elbow</a:t>
            </a:r>
            <a:endParaRPr lang="en-CA" dirty="0"/>
          </a:p>
        </p:txBody>
      </p:sp>
      <p:pic>
        <p:nvPicPr>
          <p:cNvPr id="6" name="Picture 5">
            <a:extLst>
              <a:ext uri="{FF2B5EF4-FFF2-40B4-BE49-F238E27FC236}">
                <a16:creationId xmlns:a16="http://schemas.microsoft.com/office/drawing/2014/main" id="{D4392D25-C918-8BF7-4CE2-AF6043C17EDE}"/>
              </a:ext>
            </a:extLst>
          </p:cNvPr>
          <p:cNvPicPr>
            <a:picLocks noChangeAspect="1"/>
          </p:cNvPicPr>
          <p:nvPr/>
        </p:nvPicPr>
        <p:blipFill>
          <a:blip r:embed="rId2"/>
          <a:stretch>
            <a:fillRect/>
          </a:stretch>
        </p:blipFill>
        <p:spPr>
          <a:xfrm>
            <a:off x="6960707" y="1058517"/>
            <a:ext cx="2949677" cy="4740965"/>
          </a:xfrm>
          <a:prstGeom prst="rect">
            <a:avLst/>
          </a:prstGeom>
        </p:spPr>
      </p:pic>
    </p:spTree>
    <p:extLst>
      <p:ext uri="{BB962C8B-B14F-4D97-AF65-F5344CB8AC3E}">
        <p14:creationId xmlns:p14="http://schemas.microsoft.com/office/powerpoint/2010/main" val="15570547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79708-0C5A-22DE-6517-B8E3CD6BFF42}"/>
              </a:ext>
            </a:extLst>
          </p:cNvPr>
          <p:cNvSpPr>
            <a:spLocks noGrp="1"/>
          </p:cNvSpPr>
          <p:nvPr>
            <p:ph type="title"/>
          </p:nvPr>
        </p:nvSpPr>
        <p:spPr>
          <a:xfrm>
            <a:off x="1097280" y="261889"/>
            <a:ext cx="10058400" cy="998500"/>
          </a:xfrm>
        </p:spPr>
        <p:txBody>
          <a:bodyPr>
            <a:normAutofit/>
          </a:bodyPr>
          <a:lstStyle/>
          <a:p>
            <a:r>
              <a:rPr lang="en-CA" sz="3200" dirty="0">
                <a:solidFill>
                  <a:srgbClr val="4F9F81"/>
                </a:solidFill>
              </a:rPr>
              <a:t>Palmaris Longus </a:t>
            </a:r>
            <a:r>
              <a:rPr lang="en-CA" sz="3200" dirty="0">
                <a:solidFill>
                  <a:srgbClr val="FF0000"/>
                </a:solidFill>
              </a:rPr>
              <a:t>pal-MAR-is LONG-</a:t>
            </a:r>
            <a:r>
              <a:rPr lang="en-CA" sz="3200" dirty="0" err="1">
                <a:solidFill>
                  <a:srgbClr val="FF0000"/>
                </a:solidFill>
              </a:rPr>
              <a:t>gus</a:t>
            </a:r>
            <a:endParaRPr lang="en-CA" sz="3200" dirty="0">
              <a:solidFill>
                <a:srgbClr val="FF0000"/>
              </a:solidFill>
            </a:endParaRPr>
          </a:p>
        </p:txBody>
      </p:sp>
      <p:sp>
        <p:nvSpPr>
          <p:cNvPr id="3" name="Content Placeholder 2">
            <a:extLst>
              <a:ext uri="{FF2B5EF4-FFF2-40B4-BE49-F238E27FC236}">
                <a16:creationId xmlns:a16="http://schemas.microsoft.com/office/drawing/2014/main" id="{8084630B-3D37-DF74-5963-54BDF4B34BBD}"/>
              </a:ext>
            </a:extLst>
          </p:cNvPr>
          <p:cNvSpPr>
            <a:spLocks noGrp="1"/>
          </p:cNvSpPr>
          <p:nvPr>
            <p:ph idx="1"/>
          </p:nvPr>
        </p:nvSpPr>
        <p:spPr/>
        <p:txBody>
          <a:bodyPr>
            <a:normAutofit lnSpcReduction="10000"/>
          </a:bodyPr>
          <a:lstStyle/>
          <a:p>
            <a:r>
              <a:rPr lang="en-US" b="1" dirty="0"/>
              <a:t>Etymology </a:t>
            </a:r>
            <a:r>
              <a:rPr lang="en-US" dirty="0"/>
              <a:t>Latin palmaris, relating to the palm + longus, long</a:t>
            </a:r>
          </a:p>
          <a:p>
            <a:r>
              <a:rPr lang="en-CA" b="1" dirty="0"/>
              <a:t>Overview. </a:t>
            </a:r>
            <a:r>
              <a:rPr lang="en-US" dirty="0"/>
              <a:t>Palmaris longus is the only hand flexor whose tendon lies superficial to the flexor retinaculum. It stands out prominently when the hand is cupped and flexed at the wrist.</a:t>
            </a:r>
          </a:p>
          <a:p>
            <a:r>
              <a:rPr lang="en-CA" b="1" dirty="0"/>
              <a:t>Attachments. </a:t>
            </a:r>
            <a:r>
              <a:rPr lang="en-US" dirty="0"/>
              <a:t>Proximally, to the medial epicondyle of the humerus. Distally, to the flexor retinaculum of the wrist and palmar fascia</a:t>
            </a:r>
          </a:p>
          <a:p>
            <a:r>
              <a:rPr lang="en-CA" b="1" dirty="0"/>
              <a:t>Palpation. </a:t>
            </a:r>
            <a:r>
              <a:rPr lang="en-US" dirty="0"/>
              <a:t>Tendon can be palpated by cupping the hand and flexing the wrist. Architecture is parallel, and fibers are parallel </a:t>
            </a:r>
            <a:r>
              <a:rPr lang="en-CA" dirty="0"/>
              <a:t>to the muscle.</a:t>
            </a:r>
          </a:p>
          <a:p>
            <a:r>
              <a:rPr lang="en-CA" b="1" dirty="0"/>
              <a:t>Actions. </a:t>
            </a:r>
            <a:r>
              <a:rPr lang="en-CA" dirty="0"/>
              <a:t>Tenses palmar fascia, </a:t>
            </a:r>
            <a:r>
              <a:rPr lang="en-US" dirty="0"/>
              <a:t>Flexes the hand at the wrist, </a:t>
            </a:r>
            <a:r>
              <a:rPr lang="en-CA" dirty="0"/>
              <a:t>Flexes the forearm</a:t>
            </a:r>
          </a:p>
          <a:p>
            <a:r>
              <a:rPr lang="en-CA" b="1" dirty="0"/>
              <a:t>Referral Areas. </a:t>
            </a:r>
            <a:r>
              <a:rPr lang="en-US" dirty="0"/>
              <a:t>Prickling pain along the volar surface of the forearm and concentrated in the palm</a:t>
            </a:r>
            <a:endParaRPr lang="en-CA" dirty="0"/>
          </a:p>
        </p:txBody>
      </p:sp>
    </p:spTree>
    <p:extLst>
      <p:ext uri="{BB962C8B-B14F-4D97-AF65-F5344CB8AC3E}">
        <p14:creationId xmlns:p14="http://schemas.microsoft.com/office/powerpoint/2010/main" val="34262909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ADC1CB5-F4D2-3993-2699-17E40B9E34AE}"/>
              </a:ext>
            </a:extLst>
          </p:cNvPr>
          <p:cNvSpPr>
            <a:spLocks noGrp="1"/>
          </p:cNvSpPr>
          <p:nvPr>
            <p:ph type="body" sz="half" idx="2"/>
          </p:nvPr>
        </p:nvSpPr>
        <p:spPr/>
        <p:txBody>
          <a:bodyPr/>
          <a:lstStyle/>
          <a:p>
            <a:r>
              <a:rPr lang="en-US" dirty="0"/>
              <a:t>Anatomy of palmaris longus, volar (anterior) view</a:t>
            </a:r>
          </a:p>
          <a:p>
            <a:endParaRPr lang="en-CA" dirty="0"/>
          </a:p>
        </p:txBody>
      </p:sp>
      <p:pic>
        <p:nvPicPr>
          <p:cNvPr id="6" name="Picture 5">
            <a:extLst>
              <a:ext uri="{FF2B5EF4-FFF2-40B4-BE49-F238E27FC236}">
                <a16:creationId xmlns:a16="http://schemas.microsoft.com/office/drawing/2014/main" id="{F56A97B6-0F01-DDC2-A831-090CD4D1928C}"/>
              </a:ext>
            </a:extLst>
          </p:cNvPr>
          <p:cNvPicPr>
            <a:picLocks noChangeAspect="1"/>
          </p:cNvPicPr>
          <p:nvPr/>
        </p:nvPicPr>
        <p:blipFill>
          <a:blip r:embed="rId2"/>
          <a:stretch>
            <a:fillRect/>
          </a:stretch>
        </p:blipFill>
        <p:spPr>
          <a:xfrm>
            <a:off x="5456106" y="2340665"/>
            <a:ext cx="5860026" cy="2176670"/>
          </a:xfrm>
          <a:prstGeom prst="rect">
            <a:avLst/>
          </a:prstGeom>
        </p:spPr>
      </p:pic>
    </p:spTree>
    <p:extLst>
      <p:ext uri="{BB962C8B-B14F-4D97-AF65-F5344CB8AC3E}">
        <p14:creationId xmlns:p14="http://schemas.microsoft.com/office/powerpoint/2010/main" val="21891158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31AA-6804-3369-A730-952E80AE9519}"/>
              </a:ext>
            </a:extLst>
          </p:cNvPr>
          <p:cNvSpPr>
            <a:spLocks noGrp="1"/>
          </p:cNvSpPr>
          <p:nvPr>
            <p:ph type="title"/>
          </p:nvPr>
        </p:nvSpPr>
        <p:spPr>
          <a:xfrm>
            <a:off x="1097280" y="286603"/>
            <a:ext cx="10058400" cy="940835"/>
          </a:xfrm>
        </p:spPr>
        <p:txBody>
          <a:bodyPr>
            <a:normAutofit/>
          </a:bodyPr>
          <a:lstStyle/>
          <a:p>
            <a:r>
              <a:rPr lang="en-US" sz="3200" dirty="0">
                <a:solidFill>
                  <a:srgbClr val="4F9F81"/>
                </a:solidFill>
              </a:rPr>
              <a:t>Flexor Carpi Radialis </a:t>
            </a:r>
            <a:endParaRPr lang="en-CA" sz="3200" dirty="0">
              <a:solidFill>
                <a:srgbClr val="4F9F81"/>
              </a:solidFill>
            </a:endParaRPr>
          </a:p>
        </p:txBody>
      </p:sp>
      <p:sp>
        <p:nvSpPr>
          <p:cNvPr id="3" name="Content Placeholder 2">
            <a:extLst>
              <a:ext uri="{FF2B5EF4-FFF2-40B4-BE49-F238E27FC236}">
                <a16:creationId xmlns:a16="http://schemas.microsoft.com/office/drawing/2014/main" id="{71655710-2081-2D09-2CFE-76469A7541C9}"/>
              </a:ext>
            </a:extLst>
          </p:cNvPr>
          <p:cNvSpPr>
            <a:spLocks noGrp="1"/>
          </p:cNvSpPr>
          <p:nvPr>
            <p:ph idx="1"/>
          </p:nvPr>
        </p:nvSpPr>
        <p:spPr/>
        <p:txBody>
          <a:bodyPr>
            <a:normAutofit/>
          </a:bodyPr>
          <a:lstStyle/>
          <a:p>
            <a:r>
              <a:rPr lang="en-US" b="1" dirty="0"/>
              <a:t>Etymology </a:t>
            </a:r>
            <a:r>
              <a:rPr lang="en-US" dirty="0"/>
              <a:t>Latin flexor, bender + carpi, of the wrist + radialis, adjective from radius, spoke of a wheel</a:t>
            </a:r>
          </a:p>
          <a:p>
            <a:r>
              <a:rPr lang="en-CA" b="1" dirty="0"/>
              <a:t>Attachments. </a:t>
            </a:r>
            <a:r>
              <a:rPr lang="en-US" dirty="0"/>
              <a:t>Proximally, to the common flexor origin of the medial epicondyle of humerus. Distally, to the anterior surface of the base of the second and third meta-carpal bones</a:t>
            </a:r>
          </a:p>
          <a:p>
            <a:r>
              <a:rPr lang="en-CA" b="1" dirty="0"/>
              <a:t>Palpation. </a:t>
            </a:r>
            <a:r>
              <a:rPr lang="en-US" dirty="0"/>
              <a:t>The flexors can be palpated as a group by flexing the hand against resistance. Architecture is bipennate, and fibers are parallel to the muscle.</a:t>
            </a:r>
          </a:p>
          <a:p>
            <a:r>
              <a:rPr lang="en-CA" b="1" dirty="0"/>
              <a:t>Action. </a:t>
            </a:r>
            <a:r>
              <a:rPr lang="en-US" dirty="0"/>
              <a:t>Flexes wrist and abducts wrist radially</a:t>
            </a:r>
          </a:p>
          <a:p>
            <a:r>
              <a:rPr lang="en-CA" b="1" dirty="0"/>
              <a:t>Referral Areas. </a:t>
            </a:r>
            <a:r>
              <a:rPr lang="en-US" dirty="0"/>
              <a:t>Middle of the volar wrist toward the radial side</a:t>
            </a:r>
            <a:endParaRPr lang="en-CA" dirty="0"/>
          </a:p>
        </p:txBody>
      </p:sp>
    </p:spTree>
    <p:extLst>
      <p:ext uri="{BB962C8B-B14F-4D97-AF65-F5344CB8AC3E}">
        <p14:creationId xmlns:p14="http://schemas.microsoft.com/office/powerpoint/2010/main" val="3153829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D49EAC-EFBF-9E36-003F-6FEC4172C3D1}"/>
              </a:ext>
            </a:extLst>
          </p:cNvPr>
          <p:cNvSpPr>
            <a:spLocks noGrp="1"/>
          </p:cNvSpPr>
          <p:nvPr>
            <p:ph type="body" sz="half" idx="2"/>
          </p:nvPr>
        </p:nvSpPr>
        <p:spPr/>
        <p:txBody>
          <a:bodyPr/>
          <a:lstStyle/>
          <a:p>
            <a:r>
              <a:rPr lang="en-US" dirty="0"/>
              <a:t>Anatomy of flexor carpi radialis, volar (anterior) view</a:t>
            </a:r>
            <a:endParaRPr lang="en-CA" dirty="0"/>
          </a:p>
        </p:txBody>
      </p:sp>
      <p:pic>
        <p:nvPicPr>
          <p:cNvPr id="6" name="Picture 5">
            <a:extLst>
              <a:ext uri="{FF2B5EF4-FFF2-40B4-BE49-F238E27FC236}">
                <a16:creationId xmlns:a16="http://schemas.microsoft.com/office/drawing/2014/main" id="{68FCDC35-972F-9E8F-A74A-5ADCD64F693C}"/>
              </a:ext>
            </a:extLst>
          </p:cNvPr>
          <p:cNvPicPr>
            <a:picLocks noChangeAspect="1"/>
          </p:cNvPicPr>
          <p:nvPr/>
        </p:nvPicPr>
        <p:blipFill>
          <a:blip r:embed="rId2"/>
          <a:stretch>
            <a:fillRect/>
          </a:stretch>
        </p:blipFill>
        <p:spPr>
          <a:xfrm>
            <a:off x="5862152" y="2479813"/>
            <a:ext cx="4916129" cy="1898374"/>
          </a:xfrm>
          <a:prstGeom prst="rect">
            <a:avLst/>
          </a:prstGeom>
        </p:spPr>
      </p:pic>
    </p:spTree>
    <p:extLst>
      <p:ext uri="{BB962C8B-B14F-4D97-AF65-F5344CB8AC3E}">
        <p14:creationId xmlns:p14="http://schemas.microsoft.com/office/powerpoint/2010/main" val="3241226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A363B-3780-B1EC-9C13-99E7BDD8F5A3}"/>
              </a:ext>
            </a:extLst>
          </p:cNvPr>
          <p:cNvSpPr>
            <a:spLocks noGrp="1"/>
          </p:cNvSpPr>
          <p:nvPr>
            <p:ph type="title"/>
          </p:nvPr>
        </p:nvSpPr>
        <p:spPr>
          <a:xfrm>
            <a:off x="1097280" y="286603"/>
            <a:ext cx="10058400" cy="916121"/>
          </a:xfrm>
        </p:spPr>
        <p:txBody>
          <a:bodyPr>
            <a:normAutofit/>
          </a:bodyPr>
          <a:lstStyle/>
          <a:p>
            <a:r>
              <a:rPr lang="en-CA" sz="3200" dirty="0">
                <a:solidFill>
                  <a:srgbClr val="4F9F81"/>
                </a:solidFill>
              </a:rPr>
              <a:t>Flexor Carpi Ulnaris</a:t>
            </a:r>
          </a:p>
        </p:txBody>
      </p:sp>
      <p:sp>
        <p:nvSpPr>
          <p:cNvPr id="3" name="Content Placeholder 2">
            <a:extLst>
              <a:ext uri="{FF2B5EF4-FFF2-40B4-BE49-F238E27FC236}">
                <a16:creationId xmlns:a16="http://schemas.microsoft.com/office/drawing/2014/main" id="{874FDD18-7C7F-655A-28BB-79396DDD306F}"/>
              </a:ext>
            </a:extLst>
          </p:cNvPr>
          <p:cNvSpPr>
            <a:spLocks noGrp="1"/>
          </p:cNvSpPr>
          <p:nvPr>
            <p:ph idx="1"/>
          </p:nvPr>
        </p:nvSpPr>
        <p:spPr/>
        <p:txBody>
          <a:bodyPr>
            <a:normAutofit/>
          </a:bodyPr>
          <a:lstStyle/>
          <a:p>
            <a:r>
              <a:rPr lang="en-US" b="1" dirty="0"/>
              <a:t>Etymology </a:t>
            </a:r>
            <a:r>
              <a:rPr lang="en-US" dirty="0"/>
              <a:t>Latin flexor, bender + carpi, of the wrist + </a:t>
            </a:r>
            <a:r>
              <a:rPr lang="en-US" dirty="0" err="1"/>
              <a:t>ulnaris</a:t>
            </a:r>
            <a:r>
              <a:rPr lang="en-US" dirty="0"/>
              <a:t>, adjective from ulna, elbow or arm</a:t>
            </a:r>
          </a:p>
          <a:p>
            <a:r>
              <a:rPr lang="en-CA" b="1" dirty="0"/>
              <a:t>Attachments. </a:t>
            </a:r>
            <a:r>
              <a:rPr lang="en-US" dirty="0"/>
              <a:t>Proximally, the humeral head of the muscle to the medial epicondyle of humerus, ulnar head of the muscle to the olecranon process and upper three-fifths of posterior border of ulna. Distally, to the pisiform bone, the </a:t>
            </a:r>
            <a:r>
              <a:rPr lang="en-US" dirty="0" err="1"/>
              <a:t>pisometacarpal</a:t>
            </a:r>
            <a:r>
              <a:rPr lang="en-US" dirty="0"/>
              <a:t> ligament, and base of the fifth metacarpal</a:t>
            </a:r>
          </a:p>
          <a:p>
            <a:r>
              <a:rPr lang="en-CA" b="1" dirty="0"/>
              <a:t>Palpation. </a:t>
            </a:r>
            <a:r>
              <a:rPr lang="en-US" dirty="0"/>
              <a:t>The flexors can be palpated as a group by flexing the hand against resistance. Architecture is parallel, and fibers are unipennate to the muscle.</a:t>
            </a:r>
          </a:p>
          <a:p>
            <a:r>
              <a:rPr lang="en-CA" b="1" dirty="0"/>
              <a:t>Action. </a:t>
            </a:r>
            <a:r>
              <a:rPr lang="en-US" dirty="0"/>
              <a:t>Flexes wrist and deviates wrist </a:t>
            </a:r>
            <a:r>
              <a:rPr lang="en-US" dirty="0" err="1"/>
              <a:t>ulnarly</a:t>
            </a:r>
            <a:endParaRPr lang="en-US" dirty="0"/>
          </a:p>
          <a:p>
            <a:r>
              <a:rPr lang="en-CA" b="1" dirty="0"/>
              <a:t>Referral Areas. </a:t>
            </a:r>
            <a:r>
              <a:rPr lang="en-CA" dirty="0"/>
              <a:t>Ulnar and volar wrist</a:t>
            </a:r>
          </a:p>
        </p:txBody>
      </p:sp>
    </p:spTree>
    <p:extLst>
      <p:ext uri="{BB962C8B-B14F-4D97-AF65-F5344CB8AC3E}">
        <p14:creationId xmlns:p14="http://schemas.microsoft.com/office/powerpoint/2010/main" val="1060815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5069CB-F6D4-60C9-C256-3401075E9DE1}"/>
              </a:ext>
            </a:extLst>
          </p:cNvPr>
          <p:cNvSpPr>
            <a:spLocks noGrp="1"/>
          </p:cNvSpPr>
          <p:nvPr>
            <p:ph type="body" sz="half" idx="2"/>
          </p:nvPr>
        </p:nvSpPr>
        <p:spPr/>
        <p:txBody>
          <a:bodyPr/>
          <a:lstStyle/>
          <a:p>
            <a:r>
              <a:rPr lang="en-US" dirty="0"/>
              <a:t>Anatomy of flexor carpi </a:t>
            </a:r>
            <a:r>
              <a:rPr lang="en-US" dirty="0" err="1"/>
              <a:t>ulnaris</a:t>
            </a:r>
            <a:r>
              <a:rPr lang="en-US" dirty="0"/>
              <a:t>, volar (anterior) and ulnar (medial) view</a:t>
            </a:r>
          </a:p>
          <a:p>
            <a:endParaRPr lang="en-CA" dirty="0"/>
          </a:p>
        </p:txBody>
      </p:sp>
      <p:pic>
        <p:nvPicPr>
          <p:cNvPr id="6" name="Picture 5">
            <a:extLst>
              <a:ext uri="{FF2B5EF4-FFF2-40B4-BE49-F238E27FC236}">
                <a16:creationId xmlns:a16="http://schemas.microsoft.com/office/drawing/2014/main" id="{33CA1A0F-D849-BA99-174D-ED25A6EBC3F6}"/>
              </a:ext>
            </a:extLst>
          </p:cNvPr>
          <p:cNvPicPr>
            <a:picLocks noChangeAspect="1"/>
          </p:cNvPicPr>
          <p:nvPr/>
        </p:nvPicPr>
        <p:blipFill>
          <a:blip r:embed="rId2"/>
          <a:stretch>
            <a:fillRect/>
          </a:stretch>
        </p:blipFill>
        <p:spPr>
          <a:xfrm>
            <a:off x="5755060" y="1610139"/>
            <a:ext cx="4916129" cy="3637722"/>
          </a:xfrm>
          <a:prstGeom prst="rect">
            <a:avLst/>
          </a:prstGeom>
        </p:spPr>
      </p:pic>
    </p:spTree>
    <p:extLst>
      <p:ext uri="{BB962C8B-B14F-4D97-AF65-F5344CB8AC3E}">
        <p14:creationId xmlns:p14="http://schemas.microsoft.com/office/powerpoint/2010/main" val="2488361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9F2BE-2BC9-D9C3-71AD-5A4F80AB6C23}"/>
              </a:ext>
            </a:extLst>
          </p:cNvPr>
          <p:cNvSpPr>
            <a:spLocks noGrp="1"/>
          </p:cNvSpPr>
          <p:nvPr>
            <p:ph type="title"/>
          </p:nvPr>
        </p:nvSpPr>
        <p:spPr>
          <a:xfrm>
            <a:off x="1097280" y="286604"/>
            <a:ext cx="10058400" cy="965548"/>
          </a:xfrm>
        </p:spPr>
        <p:txBody>
          <a:bodyPr>
            <a:normAutofit/>
          </a:bodyPr>
          <a:lstStyle/>
          <a:p>
            <a:r>
              <a:rPr lang="en-CA" sz="3200" dirty="0">
                <a:solidFill>
                  <a:srgbClr val="4F9F81"/>
                </a:solidFill>
              </a:rPr>
              <a:t>Flexor Digitorum </a:t>
            </a:r>
            <a:r>
              <a:rPr lang="en-CA" sz="3200" dirty="0" err="1">
                <a:solidFill>
                  <a:srgbClr val="4F9F81"/>
                </a:solidFill>
              </a:rPr>
              <a:t>Profundus</a:t>
            </a:r>
            <a:endParaRPr lang="en-CA" sz="3200" dirty="0">
              <a:solidFill>
                <a:srgbClr val="4F9F81"/>
              </a:solidFill>
            </a:endParaRPr>
          </a:p>
        </p:txBody>
      </p:sp>
      <p:sp>
        <p:nvSpPr>
          <p:cNvPr id="3" name="Content Placeholder 2">
            <a:extLst>
              <a:ext uri="{FF2B5EF4-FFF2-40B4-BE49-F238E27FC236}">
                <a16:creationId xmlns:a16="http://schemas.microsoft.com/office/drawing/2014/main" id="{90A67889-57F3-C6BB-322C-3ABF8CDF892E}"/>
              </a:ext>
            </a:extLst>
          </p:cNvPr>
          <p:cNvSpPr>
            <a:spLocks noGrp="1"/>
          </p:cNvSpPr>
          <p:nvPr>
            <p:ph idx="1"/>
          </p:nvPr>
        </p:nvSpPr>
        <p:spPr/>
        <p:txBody>
          <a:bodyPr>
            <a:normAutofit/>
          </a:bodyPr>
          <a:lstStyle/>
          <a:p>
            <a:r>
              <a:rPr lang="en-US" b="1" dirty="0"/>
              <a:t>Etymology </a:t>
            </a:r>
            <a:r>
              <a:rPr lang="en-US" dirty="0"/>
              <a:t>Latin flexor, bender + digitorum, of the fingers + </a:t>
            </a:r>
            <a:r>
              <a:rPr lang="en-US" dirty="0" err="1"/>
              <a:t>profundus</a:t>
            </a:r>
            <a:r>
              <a:rPr lang="en-US" dirty="0"/>
              <a:t>, deep</a:t>
            </a:r>
          </a:p>
          <a:p>
            <a:r>
              <a:rPr lang="en-CA" b="1" dirty="0"/>
              <a:t>Attachments. </a:t>
            </a:r>
            <a:r>
              <a:rPr lang="en-US" dirty="0"/>
              <a:t>Proximally, to the anterior surface of upper third of ulna and interosseous membrane. Distally, by four tendons into the base of distal phalanx of each finger</a:t>
            </a:r>
          </a:p>
          <a:p>
            <a:r>
              <a:rPr lang="en-CA" b="1" dirty="0"/>
              <a:t>Palpation. </a:t>
            </a:r>
            <a:r>
              <a:rPr lang="en-US" dirty="0"/>
              <a:t>The flexors can be palpated as a group by flexing the hand against resistance. Architecture is parallel, and fibers are bipennate to the muscle.</a:t>
            </a:r>
          </a:p>
          <a:p>
            <a:r>
              <a:rPr lang="en-CA" b="1" dirty="0"/>
              <a:t>Action. </a:t>
            </a:r>
            <a:r>
              <a:rPr lang="en-US" dirty="0"/>
              <a:t>Flexes distal interphalangeal joint of four fingers</a:t>
            </a:r>
          </a:p>
          <a:p>
            <a:r>
              <a:rPr lang="en-CA" b="1" dirty="0"/>
              <a:t>Referral Areas. </a:t>
            </a:r>
            <a:r>
              <a:rPr lang="en-CA" dirty="0"/>
              <a:t>Not applicable</a:t>
            </a:r>
          </a:p>
        </p:txBody>
      </p:sp>
    </p:spTree>
    <p:extLst>
      <p:ext uri="{BB962C8B-B14F-4D97-AF65-F5344CB8AC3E}">
        <p14:creationId xmlns:p14="http://schemas.microsoft.com/office/powerpoint/2010/main" val="1446752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88EB2AA-C40B-9037-D249-E1D3F67ED48B}"/>
              </a:ext>
            </a:extLst>
          </p:cNvPr>
          <p:cNvSpPr>
            <a:spLocks noGrp="1"/>
          </p:cNvSpPr>
          <p:nvPr>
            <p:ph type="body" sz="half" idx="2"/>
          </p:nvPr>
        </p:nvSpPr>
        <p:spPr/>
        <p:txBody>
          <a:bodyPr/>
          <a:lstStyle/>
          <a:p>
            <a:r>
              <a:rPr lang="en-CA" dirty="0"/>
              <a:t>Anatomy of flexor digitorum </a:t>
            </a:r>
            <a:r>
              <a:rPr lang="en-CA" dirty="0" err="1"/>
              <a:t>profundus</a:t>
            </a:r>
            <a:r>
              <a:rPr lang="en-CA" dirty="0"/>
              <a:t>, volar (anterior) view</a:t>
            </a:r>
          </a:p>
        </p:txBody>
      </p:sp>
      <p:pic>
        <p:nvPicPr>
          <p:cNvPr id="6" name="Picture 5">
            <a:extLst>
              <a:ext uri="{FF2B5EF4-FFF2-40B4-BE49-F238E27FC236}">
                <a16:creationId xmlns:a16="http://schemas.microsoft.com/office/drawing/2014/main" id="{6648E593-526A-3DA1-18BD-A24720AC1E47}"/>
              </a:ext>
            </a:extLst>
          </p:cNvPr>
          <p:cNvPicPr>
            <a:picLocks noChangeAspect="1"/>
          </p:cNvPicPr>
          <p:nvPr/>
        </p:nvPicPr>
        <p:blipFill>
          <a:blip r:embed="rId2"/>
          <a:stretch>
            <a:fillRect/>
          </a:stretch>
        </p:blipFill>
        <p:spPr>
          <a:xfrm>
            <a:off x="5820962" y="1356691"/>
            <a:ext cx="4916129" cy="4144617"/>
          </a:xfrm>
          <a:prstGeom prst="rect">
            <a:avLst/>
          </a:prstGeom>
        </p:spPr>
      </p:pic>
    </p:spTree>
    <p:extLst>
      <p:ext uri="{BB962C8B-B14F-4D97-AF65-F5344CB8AC3E}">
        <p14:creationId xmlns:p14="http://schemas.microsoft.com/office/powerpoint/2010/main" val="1753066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7C14-1B45-AA47-9B20-78583F654DA6}"/>
              </a:ext>
            </a:extLst>
          </p:cNvPr>
          <p:cNvSpPr>
            <a:spLocks noGrp="1"/>
          </p:cNvSpPr>
          <p:nvPr>
            <p:ph type="title"/>
          </p:nvPr>
        </p:nvSpPr>
        <p:spPr>
          <a:xfrm>
            <a:off x="1097280" y="286603"/>
            <a:ext cx="10058400" cy="957311"/>
          </a:xfrm>
        </p:spPr>
        <p:txBody>
          <a:bodyPr>
            <a:normAutofit/>
          </a:bodyPr>
          <a:lstStyle/>
          <a:p>
            <a:r>
              <a:rPr lang="en-CA" sz="3200" dirty="0">
                <a:solidFill>
                  <a:srgbClr val="4F9F81"/>
                </a:solidFill>
              </a:rPr>
              <a:t>Flexor Digitorum Superficialis</a:t>
            </a:r>
          </a:p>
        </p:txBody>
      </p:sp>
      <p:sp>
        <p:nvSpPr>
          <p:cNvPr id="3" name="Content Placeholder 2">
            <a:extLst>
              <a:ext uri="{FF2B5EF4-FFF2-40B4-BE49-F238E27FC236}">
                <a16:creationId xmlns:a16="http://schemas.microsoft.com/office/drawing/2014/main" id="{07EF8548-F841-6A14-1F44-6A1562DB057F}"/>
              </a:ext>
            </a:extLst>
          </p:cNvPr>
          <p:cNvSpPr>
            <a:spLocks noGrp="1"/>
          </p:cNvSpPr>
          <p:nvPr>
            <p:ph idx="1"/>
          </p:nvPr>
        </p:nvSpPr>
        <p:spPr/>
        <p:txBody>
          <a:bodyPr>
            <a:normAutofit lnSpcReduction="10000"/>
          </a:bodyPr>
          <a:lstStyle/>
          <a:p>
            <a:r>
              <a:rPr lang="en-US" b="1" dirty="0"/>
              <a:t>Etymology </a:t>
            </a:r>
            <a:r>
              <a:rPr lang="en-US" dirty="0"/>
              <a:t>Latin flexor, bender + digitorum, of the fingers + superficialis, superficial</a:t>
            </a:r>
          </a:p>
          <a:p>
            <a:r>
              <a:rPr lang="en-CA" b="1" dirty="0"/>
              <a:t>Attachments. </a:t>
            </a:r>
            <a:r>
              <a:rPr lang="en-US" dirty="0"/>
              <a:t>Proximally, the humeroulnar head to the medial epicondyle of the humerus, the medial border of the coronoid process, and a tendinous arch between these points, the radial head to the anterior oblique line and middle third of the lateral border of the radius. Distally, by four split tendons, passing to either side of the </a:t>
            </a:r>
            <a:r>
              <a:rPr lang="en-US" dirty="0" err="1"/>
              <a:t>profundus</a:t>
            </a:r>
            <a:r>
              <a:rPr lang="en-US" dirty="0"/>
              <a:t> tendons, into sides of middle </a:t>
            </a:r>
            <a:r>
              <a:rPr lang="en-CA" dirty="0"/>
              <a:t>phalanx of each finger</a:t>
            </a:r>
          </a:p>
          <a:p>
            <a:r>
              <a:rPr lang="en-CA" b="1" dirty="0"/>
              <a:t>Palpation. </a:t>
            </a:r>
            <a:r>
              <a:rPr lang="en-US" dirty="0"/>
              <a:t>The flexors can be palpated as a group by flexing the hand against resistance. Architecture is parallel, and fibers are unipennate to the muscle.</a:t>
            </a:r>
          </a:p>
          <a:p>
            <a:r>
              <a:rPr lang="en-CA" b="1" dirty="0"/>
              <a:t>Action. </a:t>
            </a:r>
            <a:r>
              <a:rPr lang="en-US" dirty="0"/>
              <a:t>Flexes proximal interphalangeal joint of the fingers</a:t>
            </a:r>
          </a:p>
          <a:p>
            <a:r>
              <a:rPr lang="en-CA" b="1" dirty="0"/>
              <a:t>Referral Areas. </a:t>
            </a:r>
            <a:r>
              <a:rPr lang="en-CA" dirty="0"/>
              <a:t>Not applicable</a:t>
            </a:r>
          </a:p>
        </p:txBody>
      </p:sp>
    </p:spTree>
    <p:extLst>
      <p:ext uri="{BB962C8B-B14F-4D97-AF65-F5344CB8AC3E}">
        <p14:creationId xmlns:p14="http://schemas.microsoft.com/office/powerpoint/2010/main" val="712510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8E2CF55-931F-9522-1EC0-6FA5E7829E42}"/>
              </a:ext>
            </a:extLst>
          </p:cNvPr>
          <p:cNvSpPr>
            <a:spLocks noGrp="1"/>
          </p:cNvSpPr>
          <p:nvPr>
            <p:ph type="body" sz="half" idx="2"/>
          </p:nvPr>
        </p:nvSpPr>
        <p:spPr/>
        <p:txBody>
          <a:bodyPr/>
          <a:lstStyle/>
          <a:p>
            <a:r>
              <a:rPr lang="en-CA" dirty="0"/>
              <a:t>Anatomy of flexor digitorum superficialis, volar (anterior) view</a:t>
            </a:r>
          </a:p>
        </p:txBody>
      </p:sp>
      <p:pic>
        <p:nvPicPr>
          <p:cNvPr id="6" name="Picture 5">
            <a:extLst>
              <a:ext uri="{FF2B5EF4-FFF2-40B4-BE49-F238E27FC236}">
                <a16:creationId xmlns:a16="http://schemas.microsoft.com/office/drawing/2014/main" id="{F91C9C06-0995-392E-F7F2-5CAC6F40BBC4}"/>
              </a:ext>
            </a:extLst>
          </p:cNvPr>
          <p:cNvPicPr>
            <a:picLocks noChangeAspect="1"/>
          </p:cNvPicPr>
          <p:nvPr/>
        </p:nvPicPr>
        <p:blipFill>
          <a:blip r:embed="rId2"/>
          <a:stretch>
            <a:fillRect/>
          </a:stretch>
        </p:blipFill>
        <p:spPr>
          <a:xfrm>
            <a:off x="5993957" y="2410239"/>
            <a:ext cx="4916129" cy="2037522"/>
          </a:xfrm>
          <a:prstGeom prst="rect">
            <a:avLst/>
          </a:prstGeom>
        </p:spPr>
      </p:pic>
    </p:spTree>
    <p:extLst>
      <p:ext uri="{BB962C8B-B14F-4D97-AF65-F5344CB8AC3E}">
        <p14:creationId xmlns:p14="http://schemas.microsoft.com/office/powerpoint/2010/main" val="3612850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B302-0419-3F9F-A6D4-DEE09404F552}"/>
              </a:ext>
            </a:extLst>
          </p:cNvPr>
          <p:cNvSpPr>
            <a:spLocks noGrp="1"/>
          </p:cNvSpPr>
          <p:nvPr>
            <p:ph type="title"/>
          </p:nvPr>
        </p:nvSpPr>
        <p:spPr>
          <a:xfrm>
            <a:off x="1097280" y="286603"/>
            <a:ext cx="10058400" cy="1023213"/>
          </a:xfrm>
        </p:spPr>
        <p:txBody>
          <a:bodyPr>
            <a:normAutofit/>
          </a:bodyPr>
          <a:lstStyle/>
          <a:p>
            <a:r>
              <a:rPr lang="en-US" sz="3200" dirty="0">
                <a:solidFill>
                  <a:srgbClr val="4F9F81"/>
                </a:solidFill>
              </a:rPr>
              <a:t>Flexor Pollicis Longus </a:t>
            </a:r>
            <a:endParaRPr lang="en-CA" sz="3200" dirty="0">
              <a:solidFill>
                <a:srgbClr val="4F9F81"/>
              </a:solidFill>
            </a:endParaRPr>
          </a:p>
        </p:txBody>
      </p:sp>
      <p:sp>
        <p:nvSpPr>
          <p:cNvPr id="3" name="Content Placeholder 2">
            <a:extLst>
              <a:ext uri="{FF2B5EF4-FFF2-40B4-BE49-F238E27FC236}">
                <a16:creationId xmlns:a16="http://schemas.microsoft.com/office/drawing/2014/main" id="{D429C491-04DC-A483-8B5B-3FCE049805BC}"/>
              </a:ext>
            </a:extLst>
          </p:cNvPr>
          <p:cNvSpPr>
            <a:spLocks noGrp="1"/>
          </p:cNvSpPr>
          <p:nvPr>
            <p:ph idx="1"/>
          </p:nvPr>
        </p:nvSpPr>
        <p:spPr/>
        <p:txBody>
          <a:bodyPr>
            <a:normAutofit/>
          </a:bodyPr>
          <a:lstStyle/>
          <a:p>
            <a:r>
              <a:rPr lang="en-US" b="1" dirty="0"/>
              <a:t>Etymology </a:t>
            </a:r>
            <a:r>
              <a:rPr lang="en-US" dirty="0"/>
              <a:t>Latin flexor, bender + pollicis, of the thumb + longus, long</a:t>
            </a:r>
          </a:p>
          <a:p>
            <a:r>
              <a:rPr lang="en-CA" b="1" dirty="0"/>
              <a:t>Attachments. </a:t>
            </a:r>
            <a:r>
              <a:rPr lang="en-US" dirty="0"/>
              <a:t>Proximally, to the anterior surface of the middle third of the radius and interosseous membrane. Distally, to the distal phalanx of the thumb</a:t>
            </a:r>
          </a:p>
          <a:p>
            <a:r>
              <a:rPr lang="en-CA" b="1" dirty="0"/>
              <a:t>Palpation. </a:t>
            </a:r>
            <a:r>
              <a:rPr lang="en-US" dirty="0"/>
              <a:t>The flexors can be palpated as a group by flexing the hand against resistance. Architecture is unipennate, and fibers are parallel to the muscle.</a:t>
            </a:r>
          </a:p>
          <a:p>
            <a:r>
              <a:rPr lang="en-CA" b="1" dirty="0"/>
              <a:t>Action. </a:t>
            </a:r>
            <a:r>
              <a:rPr lang="en-US" dirty="0"/>
              <a:t>Flexes distal phalanx of thumb at interphalangeal joint</a:t>
            </a:r>
          </a:p>
          <a:p>
            <a:r>
              <a:rPr lang="en-CA" b="1" dirty="0"/>
              <a:t>Referral Areas. </a:t>
            </a:r>
            <a:r>
              <a:rPr lang="en-US" dirty="0"/>
              <a:t>Through the palmar aspect of the thumb to the tip</a:t>
            </a:r>
            <a:endParaRPr lang="en-CA" dirty="0"/>
          </a:p>
        </p:txBody>
      </p:sp>
    </p:spTree>
    <p:extLst>
      <p:ext uri="{BB962C8B-B14F-4D97-AF65-F5344CB8AC3E}">
        <p14:creationId xmlns:p14="http://schemas.microsoft.com/office/powerpoint/2010/main" val="2127404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73922E-8291-F4C0-7C94-690A93BAED2F}"/>
              </a:ext>
            </a:extLst>
          </p:cNvPr>
          <p:cNvSpPr>
            <a:spLocks noGrp="1"/>
          </p:cNvSpPr>
          <p:nvPr>
            <p:ph type="body" sz="half" idx="2"/>
          </p:nvPr>
        </p:nvSpPr>
        <p:spPr/>
        <p:txBody>
          <a:bodyPr/>
          <a:lstStyle/>
          <a:p>
            <a:r>
              <a:rPr lang="en-US" dirty="0"/>
              <a:t>Anatomy of flexor pollicis longus, volar (anterior) view</a:t>
            </a:r>
            <a:endParaRPr lang="en-CA" dirty="0"/>
          </a:p>
        </p:txBody>
      </p:sp>
      <p:pic>
        <p:nvPicPr>
          <p:cNvPr id="6" name="Picture 5">
            <a:extLst>
              <a:ext uri="{FF2B5EF4-FFF2-40B4-BE49-F238E27FC236}">
                <a16:creationId xmlns:a16="http://schemas.microsoft.com/office/drawing/2014/main" id="{A918BE44-31B7-5460-5570-1E2695489AA1}"/>
              </a:ext>
            </a:extLst>
          </p:cNvPr>
          <p:cNvPicPr>
            <a:picLocks noChangeAspect="1"/>
          </p:cNvPicPr>
          <p:nvPr/>
        </p:nvPicPr>
        <p:blipFill>
          <a:blip r:embed="rId2"/>
          <a:stretch>
            <a:fillRect/>
          </a:stretch>
        </p:blipFill>
        <p:spPr>
          <a:xfrm>
            <a:off x="5680919" y="1351721"/>
            <a:ext cx="4916129" cy="4154557"/>
          </a:xfrm>
          <a:prstGeom prst="rect">
            <a:avLst/>
          </a:prstGeom>
        </p:spPr>
      </p:pic>
    </p:spTree>
    <p:extLst>
      <p:ext uri="{BB962C8B-B14F-4D97-AF65-F5344CB8AC3E}">
        <p14:creationId xmlns:p14="http://schemas.microsoft.com/office/powerpoint/2010/main" val="30300437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CDC91A-D8F1-164A-5EFD-686BF5698716}"/>
              </a:ext>
            </a:extLst>
          </p:cNvPr>
          <p:cNvSpPr>
            <a:spLocks noGrp="1"/>
          </p:cNvSpPr>
          <p:nvPr>
            <p:ph type="title"/>
          </p:nvPr>
        </p:nvSpPr>
        <p:spPr>
          <a:xfrm>
            <a:off x="1097280" y="288325"/>
            <a:ext cx="10058400" cy="1128583"/>
          </a:xfrm>
        </p:spPr>
        <p:txBody>
          <a:bodyPr>
            <a:normAutofit/>
          </a:bodyPr>
          <a:lstStyle/>
          <a:p>
            <a:r>
              <a:rPr lang="en-US" sz="3600" dirty="0">
                <a:solidFill>
                  <a:srgbClr val="4F9F81"/>
                </a:solidFill>
              </a:rPr>
              <a:t>Manual Therapy for the Flexor Muscles of the Hand, Wrist, and Fingers</a:t>
            </a:r>
            <a:endParaRPr lang="en-CA" dirty="0"/>
          </a:p>
        </p:txBody>
      </p:sp>
      <p:sp>
        <p:nvSpPr>
          <p:cNvPr id="3" name="Content Placeholder 2">
            <a:extLst>
              <a:ext uri="{FF2B5EF4-FFF2-40B4-BE49-F238E27FC236}">
                <a16:creationId xmlns:a16="http://schemas.microsoft.com/office/drawing/2014/main" id="{5F0BFD19-C1A9-1D14-6DCD-C9C875E7F8ED}"/>
              </a:ext>
            </a:extLst>
          </p:cNvPr>
          <p:cNvSpPr>
            <a:spLocks noGrp="1"/>
          </p:cNvSpPr>
          <p:nvPr>
            <p:ph idx="1"/>
          </p:nvPr>
        </p:nvSpPr>
        <p:spPr/>
        <p:txBody>
          <a:bodyPr>
            <a:normAutofit/>
          </a:bodyPr>
          <a:lstStyle/>
          <a:p>
            <a:r>
              <a:rPr lang="en-US" b="1" i="1" dirty="0">
                <a:solidFill>
                  <a:srgbClr val="4F9F81"/>
                </a:solidFill>
              </a:rPr>
              <a:t>Stripping Massage of the Flexor Group</a:t>
            </a:r>
          </a:p>
          <a:p>
            <a:r>
              <a:rPr lang="en-CA" dirty="0"/>
              <a:t>The client lies supine. </a:t>
            </a:r>
            <a:r>
              <a:rPr lang="en-US" dirty="0"/>
              <a:t>The therapist stands beside the client at the hip.</a:t>
            </a:r>
          </a:p>
          <a:p>
            <a:r>
              <a:rPr lang="en-US" dirty="0"/>
              <a:t>With the non-treating hand, hold the client's hand to stabilize the arm.</a:t>
            </a:r>
          </a:p>
          <a:p>
            <a:r>
              <a:rPr lang="en-US" dirty="0"/>
              <a:t>Place the knuckles or the heel of the hand on the volar wrist.</a:t>
            </a:r>
          </a:p>
          <a:p>
            <a:r>
              <a:rPr lang="en-US" dirty="0"/>
              <a:t>Pressing firmly into the tissue, slide the knuckles or heel of the hand slowly along the muscle group across the elbow onto the distal end of biceps brachii.</a:t>
            </a:r>
            <a:endParaRPr lang="en-CA" dirty="0"/>
          </a:p>
        </p:txBody>
      </p:sp>
    </p:spTree>
    <p:extLst>
      <p:ext uri="{BB962C8B-B14F-4D97-AF65-F5344CB8AC3E}">
        <p14:creationId xmlns:p14="http://schemas.microsoft.com/office/powerpoint/2010/main" val="23663686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52EFE0B-2ACA-FAD4-CE90-02789C660F1A}"/>
              </a:ext>
            </a:extLst>
          </p:cNvPr>
          <p:cNvSpPr>
            <a:spLocks noGrp="1"/>
          </p:cNvSpPr>
          <p:nvPr>
            <p:ph type="body" sz="half" idx="2"/>
          </p:nvPr>
        </p:nvSpPr>
        <p:spPr/>
        <p:txBody>
          <a:bodyPr/>
          <a:lstStyle/>
          <a:p>
            <a:r>
              <a:rPr lang="en-US" dirty="0"/>
              <a:t>Moving compression of the flexors</a:t>
            </a:r>
            <a:endParaRPr lang="en-CA" dirty="0"/>
          </a:p>
        </p:txBody>
      </p:sp>
      <p:pic>
        <p:nvPicPr>
          <p:cNvPr id="6" name="Picture 5">
            <a:extLst>
              <a:ext uri="{FF2B5EF4-FFF2-40B4-BE49-F238E27FC236}">
                <a16:creationId xmlns:a16="http://schemas.microsoft.com/office/drawing/2014/main" id="{57E7BAC7-D8CE-D2C3-2869-13366B89BAAE}"/>
              </a:ext>
            </a:extLst>
          </p:cNvPr>
          <p:cNvPicPr>
            <a:picLocks noChangeAspect="1"/>
          </p:cNvPicPr>
          <p:nvPr/>
        </p:nvPicPr>
        <p:blipFill>
          <a:blip r:embed="rId2"/>
          <a:stretch>
            <a:fillRect/>
          </a:stretch>
        </p:blipFill>
        <p:spPr>
          <a:xfrm>
            <a:off x="6551473" y="1863587"/>
            <a:ext cx="3932903" cy="3130826"/>
          </a:xfrm>
          <a:prstGeom prst="rect">
            <a:avLst/>
          </a:prstGeom>
        </p:spPr>
      </p:pic>
    </p:spTree>
    <p:extLst>
      <p:ext uri="{BB962C8B-B14F-4D97-AF65-F5344CB8AC3E}">
        <p14:creationId xmlns:p14="http://schemas.microsoft.com/office/powerpoint/2010/main" val="35379747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2759AC-A580-4B7A-4AEB-F4C5648847D7}"/>
              </a:ext>
            </a:extLst>
          </p:cNvPr>
          <p:cNvSpPr>
            <a:spLocks noGrp="1"/>
          </p:cNvSpPr>
          <p:nvPr>
            <p:ph idx="1"/>
          </p:nvPr>
        </p:nvSpPr>
        <p:spPr/>
        <p:txBody>
          <a:bodyPr>
            <a:normAutofit/>
          </a:bodyPr>
          <a:lstStyle/>
          <a:p>
            <a:r>
              <a:rPr lang="en-US" b="1" i="1" dirty="0">
                <a:solidFill>
                  <a:srgbClr val="4F9F81"/>
                </a:solidFill>
              </a:rPr>
              <a:t>Stripping Massage of Individual Extensor Muscles</a:t>
            </a:r>
          </a:p>
          <a:p>
            <a:r>
              <a:rPr lang="en-CA" dirty="0"/>
              <a:t>The client lies supine. </a:t>
            </a:r>
            <a:r>
              <a:rPr lang="en-US" dirty="0"/>
              <a:t>The therapist stands beside the client at the hip. With the non-treating hand, hold the client's hand to stabilize the arm. Place the thumb, knuckles, or fingertips on the wrist just to the ulnar side of and proximal to the distal </a:t>
            </a:r>
            <a:r>
              <a:rPr lang="en-CA" dirty="0"/>
              <a:t>end of the radius.</a:t>
            </a:r>
          </a:p>
          <a:p>
            <a:r>
              <a:rPr lang="en-US" dirty="0"/>
              <a:t>Pressing firmly into the tissue, slide the thumb, knuckles, or fingertips proximally along the radius to the volar aspect of the lateral epicondyle of the humerus. Beginning at a point slightly nearer the center of the wrist, repeat this movement, sliding along a line parallel to the last motion and ending at the base of biceps brachii. Repeat the same movement, following parallel lines, until the whole flexor (volar) aspect of the forearm has been covered (the last movement should be along the ulna).</a:t>
            </a:r>
            <a:endParaRPr lang="en-CA" dirty="0"/>
          </a:p>
        </p:txBody>
      </p:sp>
    </p:spTree>
    <p:extLst>
      <p:ext uri="{BB962C8B-B14F-4D97-AF65-F5344CB8AC3E}">
        <p14:creationId xmlns:p14="http://schemas.microsoft.com/office/powerpoint/2010/main" val="771191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16B2564-D526-917B-9840-816886E19F6E}"/>
              </a:ext>
            </a:extLst>
          </p:cNvPr>
          <p:cNvSpPr>
            <a:spLocks noGrp="1"/>
          </p:cNvSpPr>
          <p:nvPr>
            <p:ph type="body" sz="half" idx="2"/>
          </p:nvPr>
        </p:nvSpPr>
        <p:spPr/>
        <p:txBody>
          <a:bodyPr/>
          <a:lstStyle/>
          <a:p>
            <a:r>
              <a:rPr lang="en-US" dirty="0"/>
              <a:t>Stripping massage of the flexors using the thumb and the knuckles</a:t>
            </a:r>
          </a:p>
          <a:p>
            <a:r>
              <a:rPr lang="en-CA" dirty="0"/>
              <a:t>P</a:t>
            </a:r>
          </a:p>
        </p:txBody>
      </p:sp>
      <p:pic>
        <p:nvPicPr>
          <p:cNvPr id="6" name="Picture 5">
            <a:extLst>
              <a:ext uri="{FF2B5EF4-FFF2-40B4-BE49-F238E27FC236}">
                <a16:creationId xmlns:a16="http://schemas.microsoft.com/office/drawing/2014/main" id="{5AB1DA35-C81A-7112-506A-EFD15D313DD2}"/>
              </a:ext>
            </a:extLst>
          </p:cNvPr>
          <p:cNvPicPr>
            <a:picLocks noChangeAspect="1"/>
          </p:cNvPicPr>
          <p:nvPr/>
        </p:nvPicPr>
        <p:blipFill>
          <a:blip r:embed="rId2"/>
          <a:stretch>
            <a:fillRect/>
          </a:stretch>
        </p:blipFill>
        <p:spPr>
          <a:xfrm>
            <a:off x="5936291" y="1446143"/>
            <a:ext cx="4916129" cy="3965713"/>
          </a:xfrm>
          <a:prstGeom prst="rect">
            <a:avLst/>
          </a:prstGeom>
        </p:spPr>
      </p:pic>
    </p:spTree>
    <p:extLst>
      <p:ext uri="{BB962C8B-B14F-4D97-AF65-F5344CB8AC3E}">
        <p14:creationId xmlns:p14="http://schemas.microsoft.com/office/powerpoint/2010/main" val="3939524192"/>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Urban monochrome</Template>
  <TotalTime>278</TotalTime>
  <Words>3501</Words>
  <Application>Microsoft Office PowerPoint</Application>
  <PresentationFormat>Widescreen</PresentationFormat>
  <Paragraphs>199</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Bookman Old Style</vt:lpstr>
      <vt:lpstr>Calibri</vt:lpstr>
      <vt:lpstr>Franklin Gothic Book</vt:lpstr>
      <vt:lpstr>Custom</vt:lpstr>
      <vt:lpstr>Title Lorem Ipsum</vt:lpstr>
      <vt:lpstr>Supinator SOUP-in-ay-ter</vt:lpstr>
      <vt:lpstr>PowerPoint Presentation</vt:lpstr>
      <vt:lpstr>PowerPoint Presentation</vt:lpstr>
      <vt:lpstr>PowerPoint Presentation</vt:lpstr>
      <vt:lpstr>Pronator Teres PRO-nay-ter TERR-ease</vt:lpstr>
      <vt:lpstr>PowerPoint Presentation</vt:lpstr>
      <vt:lpstr>PowerPoint Presentation</vt:lpstr>
      <vt:lpstr>PowerPoint Presentation</vt:lpstr>
      <vt:lpstr>Pronator Quadratus PRO-nay-ter qua-DRAY-tus</vt:lpstr>
      <vt:lpstr>PowerPoint Presentation</vt:lpstr>
      <vt:lpstr>PowerPoint Presentation</vt:lpstr>
      <vt:lpstr>PowerPoint Presentation</vt:lpstr>
      <vt:lpstr>Brachioradialis BRAY-key-oh-ray-dee-AL-is</vt:lpstr>
      <vt:lpstr>PowerPoint Presentation</vt:lpstr>
      <vt:lpstr>PowerPoint Presentation</vt:lpstr>
      <vt:lpstr>PowerPoint Presentation</vt:lpstr>
      <vt:lpstr>Extensors of the hand, wrist, and fingers</vt:lpstr>
      <vt:lpstr>Extensor Carpi Radialis Brevis </vt:lpstr>
      <vt:lpstr>PowerPoint Presentation</vt:lpstr>
      <vt:lpstr>Extensor Carpi Radialis Longus </vt:lpstr>
      <vt:lpstr>PowerPoint Presentation</vt:lpstr>
      <vt:lpstr>Extensor Carpi Ulnaris </vt:lpstr>
      <vt:lpstr>PowerPoint Presentation</vt:lpstr>
      <vt:lpstr>Extensor Digiti Minimi </vt:lpstr>
      <vt:lpstr>PowerPoint Presentation</vt:lpstr>
      <vt:lpstr>Extensor Digitorum ex-TEN-ser dih-jih-TOR-um</vt:lpstr>
      <vt:lpstr>PowerPoint Presentation</vt:lpstr>
      <vt:lpstr>Extensor Indicis ex-TEN-ser IN-dis-sis</vt:lpstr>
      <vt:lpstr>PowerPoint Presentation</vt:lpstr>
      <vt:lpstr>Extensor Pollicis Brevis </vt:lpstr>
      <vt:lpstr>PowerPoint Presentation</vt:lpstr>
      <vt:lpstr>Extensor Pollicis Longus </vt:lpstr>
      <vt:lpstr>PowerPoint Presentation</vt:lpstr>
      <vt:lpstr>Abductor Pollicis Longus </vt:lpstr>
      <vt:lpstr>PowerPoint Presentation</vt:lpstr>
      <vt:lpstr>PowerPoint Presentation</vt:lpstr>
      <vt:lpstr>PowerPoint Presentation</vt:lpstr>
      <vt:lpstr>PowerPoint Presentation</vt:lpstr>
      <vt:lpstr>PowerPoint Presentation</vt:lpstr>
      <vt:lpstr>Flexors of the hand, wrist, and fingers</vt:lpstr>
      <vt:lpstr>Flexor Retinaculum (Transverse Carpal Ligament) </vt:lpstr>
      <vt:lpstr>PowerPoint Presentation</vt:lpstr>
      <vt:lpstr>Palmaris Longus pal-MAR-is LONG-gus</vt:lpstr>
      <vt:lpstr>PowerPoint Presentation</vt:lpstr>
      <vt:lpstr>Flexor Carpi Radialis </vt:lpstr>
      <vt:lpstr>PowerPoint Presentation</vt:lpstr>
      <vt:lpstr>Flexor Carpi Ulnaris</vt:lpstr>
      <vt:lpstr>PowerPoint Presentation</vt:lpstr>
      <vt:lpstr>Flexor Digitorum Profundus</vt:lpstr>
      <vt:lpstr>PowerPoint Presentation</vt:lpstr>
      <vt:lpstr>Flexor Digitorum Superficialis</vt:lpstr>
      <vt:lpstr>PowerPoint Presentation</vt:lpstr>
      <vt:lpstr>Flexor Pollicis Longus </vt:lpstr>
      <vt:lpstr>PowerPoint Presentation</vt:lpstr>
      <vt:lpstr>Manual Therapy for the Flexor Muscles of the Hand, Wrist, and Fingers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2026-03-25T22:53:48Z</dcterms:created>
  <dcterms:modified xsi:type="dcterms:W3CDTF">2026-04-01T03:12:41Z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