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60" r:id="rId7"/>
    <p:sldId id="261" r:id="rId8"/>
    <p:sldId id="262" r:id="rId9"/>
    <p:sldId id="280" r:id="rId10"/>
    <p:sldId id="294" r:id="rId11"/>
    <p:sldId id="263" r:id="rId12"/>
    <p:sldId id="295" r:id="rId13"/>
    <p:sldId id="264" r:id="rId14"/>
    <p:sldId id="298" r:id="rId15"/>
    <p:sldId id="299" r:id="rId16"/>
    <p:sldId id="265" r:id="rId17"/>
    <p:sldId id="266" r:id="rId18"/>
    <p:sldId id="268" r:id="rId19"/>
    <p:sldId id="291" r:id="rId20"/>
    <p:sldId id="267" r:id="rId21"/>
    <p:sldId id="293" r:id="rId22"/>
    <p:sldId id="269" r:id="rId23"/>
    <p:sldId id="270" r:id="rId24"/>
    <p:sldId id="292" r:id="rId25"/>
    <p:sldId id="271" r:id="rId26"/>
    <p:sldId id="273" r:id="rId27"/>
    <p:sldId id="272" r:id="rId28"/>
    <p:sldId id="281" r:id="rId29"/>
    <p:sldId id="274" r:id="rId30"/>
    <p:sldId id="275" r:id="rId31"/>
    <p:sldId id="276" r:id="rId32"/>
    <p:sldId id="282" r:id="rId33"/>
    <p:sldId id="279" r:id="rId34"/>
    <p:sldId id="27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B360"/>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CF7E29-7165-4DDA-A4DE-D5FFFD94F623}" v="31" dt="2026-03-25T22:49:11.5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16" d="100"/>
          <a:sy n="116" d="100"/>
        </p:scale>
        <p:origin x="276"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delSld modSld sldOrd">
      <pc:chgData name="hamid ghazvini" userId="1bbb9b6cc34e1cfb" providerId="LiveId" clId="{559E99A4-7663-4329-AD66-B723B2FE766D}" dt="2026-03-25T22:51:08.639" v="970" actId="2696"/>
      <pc:docMkLst>
        <pc:docMk/>
      </pc:docMkLst>
      <pc:sldChg chg="addSp delSp modSp mod modClrScheme chgLayout">
        <pc:chgData name="hamid ghazvini" userId="1bbb9b6cc34e1cfb" providerId="LiveId" clId="{559E99A4-7663-4329-AD66-B723B2FE766D}" dt="2026-03-25T22:31:42.091" v="663"/>
        <pc:sldMkLst>
          <pc:docMk/>
          <pc:sldMk cId="3616979101" sldId="263"/>
        </pc:sldMkLst>
        <pc:spChg chg="del">
          <ac:chgData name="hamid ghazvini" userId="1bbb9b6cc34e1cfb" providerId="LiveId" clId="{559E99A4-7663-4329-AD66-B723B2FE766D}" dt="2026-03-25T22:31:22.849" v="661" actId="26606"/>
          <ac:spMkLst>
            <pc:docMk/>
            <pc:sldMk cId="3616979101" sldId="263"/>
            <ac:spMk id="7" creationId="{B08F3CAD-2904-C133-19DA-5D1C323FE120}"/>
          </ac:spMkLst>
        </pc:spChg>
        <pc:spChg chg="add del mod">
          <ac:chgData name="hamid ghazvini" userId="1bbb9b6cc34e1cfb" providerId="LiveId" clId="{559E99A4-7663-4329-AD66-B723B2FE766D}" dt="2026-03-25T22:31:26.924" v="662" actId="21"/>
          <ac:spMkLst>
            <pc:docMk/>
            <pc:sldMk cId="3616979101" sldId="263"/>
            <ac:spMk id="12" creationId="{D0FEF779-D97D-7D6B-6250-577CC1E2BCBF}"/>
          </ac:spMkLst>
        </pc:spChg>
        <pc:spChg chg="add mod">
          <ac:chgData name="hamid ghazvini" userId="1bbb9b6cc34e1cfb" providerId="LiveId" clId="{559E99A4-7663-4329-AD66-B723B2FE766D}" dt="2026-03-25T22:31:42.091" v="663"/>
          <ac:spMkLst>
            <pc:docMk/>
            <pc:sldMk cId="3616979101" sldId="263"/>
            <ac:spMk id="14" creationId="{FAB823BD-6EF3-15C6-B8FA-6BB2B7C8CD72}"/>
          </ac:spMkLst>
        </pc:spChg>
        <pc:picChg chg="mod">
          <ac:chgData name="hamid ghazvini" userId="1bbb9b6cc34e1cfb" providerId="LiveId" clId="{559E99A4-7663-4329-AD66-B723B2FE766D}" dt="2026-03-25T22:31:22.849" v="661" actId="26606"/>
          <ac:picMkLst>
            <pc:docMk/>
            <pc:sldMk cId="3616979101" sldId="263"/>
            <ac:picMk id="5" creationId="{5A1371E3-2F89-5380-B33A-5ED9BABD0690}"/>
          </ac:picMkLst>
        </pc:picChg>
      </pc:sldChg>
      <pc:sldChg chg="addSp delSp modSp mod modClrScheme chgLayout">
        <pc:chgData name="hamid ghazvini" userId="1bbb9b6cc34e1cfb" providerId="LiveId" clId="{559E99A4-7663-4329-AD66-B723B2FE766D}" dt="2026-03-25T22:31:07.490" v="660" actId="21"/>
        <pc:sldMkLst>
          <pc:docMk/>
          <pc:sldMk cId="4179676937" sldId="264"/>
        </pc:sldMkLst>
        <pc:spChg chg="mod">
          <ac:chgData name="hamid ghazvini" userId="1bbb9b6cc34e1cfb" providerId="LiveId" clId="{559E99A4-7663-4329-AD66-B723B2FE766D}" dt="2026-03-25T22:31:03.235" v="659" actId="26606"/>
          <ac:spMkLst>
            <pc:docMk/>
            <pc:sldMk cId="4179676937" sldId="264"/>
            <ac:spMk id="7" creationId="{6DC14904-D2ED-231C-1F67-80CFD27D7997}"/>
          </ac:spMkLst>
        </pc:spChg>
        <pc:spChg chg="add del mod">
          <ac:chgData name="hamid ghazvini" userId="1bbb9b6cc34e1cfb" providerId="LiveId" clId="{559E99A4-7663-4329-AD66-B723B2FE766D}" dt="2026-03-25T22:31:07.490" v="660" actId="21"/>
          <ac:spMkLst>
            <pc:docMk/>
            <pc:sldMk cId="4179676937" sldId="264"/>
            <ac:spMk id="12" creationId="{B9DC4F9A-5532-C3DB-00F0-6496833E377D}"/>
          </ac:spMkLst>
        </pc:spChg>
        <pc:picChg chg="mod">
          <ac:chgData name="hamid ghazvini" userId="1bbb9b6cc34e1cfb" providerId="LiveId" clId="{559E99A4-7663-4329-AD66-B723B2FE766D}" dt="2026-03-25T22:31:03.235" v="659" actId="26606"/>
          <ac:picMkLst>
            <pc:docMk/>
            <pc:sldMk cId="4179676937" sldId="264"/>
            <ac:picMk id="5" creationId="{EF96C479-9B12-AFA4-5659-5594086AF3AD}"/>
          </ac:picMkLst>
        </pc:picChg>
      </pc:sldChg>
      <pc:sldChg chg="addSp delSp modSp mod ord modClrScheme chgLayout">
        <pc:chgData name="hamid ghazvini" userId="1bbb9b6cc34e1cfb" providerId="LiveId" clId="{559E99A4-7663-4329-AD66-B723B2FE766D}" dt="2026-03-25T22:50:01.246" v="959"/>
        <pc:sldMkLst>
          <pc:docMk/>
          <pc:sldMk cId="1350292122" sldId="265"/>
        </pc:sldMkLst>
        <pc:spChg chg="del">
          <ac:chgData name="hamid ghazvini" userId="1bbb9b6cc34e1cfb" providerId="LiveId" clId="{559E99A4-7663-4329-AD66-B723B2FE766D}" dt="2026-03-25T22:30:01.243" v="654" actId="26606"/>
          <ac:spMkLst>
            <pc:docMk/>
            <pc:sldMk cId="1350292122" sldId="265"/>
            <ac:spMk id="3" creationId="{D4EF1C53-9A4B-B9E5-3D0F-E1D160608F05}"/>
          </ac:spMkLst>
        </pc:spChg>
        <pc:spChg chg="add del mod">
          <ac:chgData name="hamid ghazvini" userId="1bbb9b6cc34e1cfb" providerId="LiveId" clId="{559E99A4-7663-4329-AD66-B723B2FE766D}" dt="2026-03-25T22:30:08.448" v="655" actId="21"/>
          <ac:spMkLst>
            <pc:docMk/>
            <pc:sldMk cId="1350292122" sldId="265"/>
            <ac:spMk id="10" creationId="{2312A54D-CB19-D931-0ED8-E5F5A23908C7}"/>
          </ac:spMkLst>
        </pc:spChg>
        <pc:spChg chg="add mod">
          <ac:chgData name="hamid ghazvini" userId="1bbb9b6cc34e1cfb" providerId="LiveId" clId="{559E99A4-7663-4329-AD66-B723B2FE766D}" dt="2026-03-25T22:30:21.962" v="656"/>
          <ac:spMkLst>
            <pc:docMk/>
            <pc:sldMk cId="1350292122" sldId="265"/>
            <ac:spMk id="12" creationId="{4AC9ACBE-55D1-EAA9-8AB5-FFC215CC6A25}"/>
          </ac:spMkLst>
        </pc:spChg>
        <pc:picChg chg="mod">
          <ac:chgData name="hamid ghazvini" userId="1bbb9b6cc34e1cfb" providerId="LiveId" clId="{559E99A4-7663-4329-AD66-B723B2FE766D}" dt="2026-03-25T22:30:01.243" v="654" actId="26606"/>
          <ac:picMkLst>
            <pc:docMk/>
            <pc:sldMk cId="1350292122" sldId="265"/>
            <ac:picMk id="5" creationId="{2FB68272-47FD-A7C5-0B44-01135520D109}"/>
          </ac:picMkLst>
        </pc:picChg>
      </pc:sldChg>
      <pc:sldChg chg="addSp delSp modSp mod modClrScheme chgLayout">
        <pc:chgData name="hamid ghazvini" userId="1bbb9b6cc34e1cfb" providerId="LiveId" clId="{559E99A4-7663-4329-AD66-B723B2FE766D}" dt="2026-03-25T22:29:15.921" v="653"/>
        <pc:sldMkLst>
          <pc:docMk/>
          <pc:sldMk cId="3757946047" sldId="266"/>
        </pc:sldMkLst>
        <pc:spChg chg="del">
          <ac:chgData name="hamid ghazvini" userId="1bbb9b6cc34e1cfb" providerId="LiveId" clId="{559E99A4-7663-4329-AD66-B723B2FE766D}" dt="2026-03-25T22:28:48.887" v="651" actId="26606"/>
          <ac:spMkLst>
            <pc:docMk/>
            <pc:sldMk cId="3757946047" sldId="266"/>
            <ac:spMk id="3" creationId="{0B8DB2CA-7810-D400-A3CB-C2C32E7B5915}"/>
          </ac:spMkLst>
        </pc:spChg>
        <pc:spChg chg="add del mod">
          <ac:chgData name="hamid ghazvini" userId="1bbb9b6cc34e1cfb" providerId="LiveId" clId="{559E99A4-7663-4329-AD66-B723B2FE766D}" dt="2026-03-25T22:28:55.493" v="652" actId="21"/>
          <ac:spMkLst>
            <pc:docMk/>
            <pc:sldMk cId="3757946047" sldId="266"/>
            <ac:spMk id="10" creationId="{F30105DE-DC4C-6532-EC45-7AF7FE2A03B0}"/>
          </ac:spMkLst>
        </pc:spChg>
        <pc:spChg chg="add mod">
          <ac:chgData name="hamid ghazvini" userId="1bbb9b6cc34e1cfb" providerId="LiveId" clId="{559E99A4-7663-4329-AD66-B723B2FE766D}" dt="2026-03-25T22:29:15.921" v="653"/>
          <ac:spMkLst>
            <pc:docMk/>
            <pc:sldMk cId="3757946047" sldId="266"/>
            <ac:spMk id="12" creationId="{AE40E8AF-EFC3-E627-D818-A3F2A1DBF53D}"/>
          </ac:spMkLst>
        </pc:spChg>
        <pc:picChg chg="mod">
          <ac:chgData name="hamid ghazvini" userId="1bbb9b6cc34e1cfb" providerId="LiveId" clId="{559E99A4-7663-4329-AD66-B723B2FE766D}" dt="2026-03-25T22:28:48.887" v="651" actId="26606"/>
          <ac:picMkLst>
            <pc:docMk/>
            <pc:sldMk cId="3757946047" sldId="266"/>
            <ac:picMk id="5" creationId="{BB482405-6522-7528-81D8-63A1A1EAE72F}"/>
          </ac:picMkLst>
        </pc:picChg>
      </pc:sldChg>
      <pc:sldChg chg="addSp delSp modSp mod ord modClrScheme chgLayout">
        <pc:chgData name="hamid ghazvini" userId="1bbb9b6cc34e1cfb" providerId="LiveId" clId="{559E99A4-7663-4329-AD66-B723B2FE766D}" dt="2026-03-25T22:37:31.913" v="744"/>
        <pc:sldMkLst>
          <pc:docMk/>
          <pc:sldMk cId="1205448078" sldId="267"/>
        </pc:sldMkLst>
        <pc:spChg chg="del">
          <ac:chgData name="hamid ghazvini" userId="1bbb9b6cc34e1cfb" providerId="LiveId" clId="{559E99A4-7663-4329-AD66-B723B2FE766D}" dt="2026-03-25T21:46:26.984" v="0" actId="21"/>
          <ac:spMkLst>
            <pc:docMk/>
            <pc:sldMk cId="1205448078" sldId="267"/>
            <ac:spMk id="2" creationId="{15DAF65D-701B-3472-04C9-E7C441F5550B}"/>
          </ac:spMkLst>
        </pc:spChg>
        <pc:spChg chg="del mod">
          <ac:chgData name="hamid ghazvini" userId="1bbb9b6cc34e1cfb" providerId="LiveId" clId="{559E99A4-7663-4329-AD66-B723B2FE766D}" dt="2026-03-25T21:49:08.111" v="11" actId="26606"/>
          <ac:spMkLst>
            <pc:docMk/>
            <pc:sldMk cId="1205448078" sldId="267"/>
            <ac:spMk id="3" creationId="{1384B8C7-140C-7E25-B048-B25B00AA0A3F}"/>
          </ac:spMkLst>
        </pc:spChg>
        <pc:spChg chg="add del mod">
          <ac:chgData name="hamid ghazvini" userId="1bbb9b6cc34e1cfb" providerId="LiveId" clId="{559E99A4-7663-4329-AD66-B723B2FE766D}" dt="2026-03-25T21:49:13.208" v="12" actId="21"/>
          <ac:spMkLst>
            <pc:docMk/>
            <pc:sldMk cId="1205448078" sldId="267"/>
            <ac:spMk id="10" creationId="{E495860F-A705-35B1-DF23-195BDD524AB5}"/>
          </ac:spMkLst>
        </pc:spChg>
        <pc:spChg chg="add mod">
          <ac:chgData name="hamid ghazvini" userId="1bbb9b6cc34e1cfb" providerId="LiveId" clId="{559E99A4-7663-4329-AD66-B723B2FE766D}" dt="2026-03-25T21:49:33.445" v="13"/>
          <ac:spMkLst>
            <pc:docMk/>
            <pc:sldMk cId="1205448078" sldId="267"/>
            <ac:spMk id="12" creationId="{B1558E97-D996-C471-F33E-FAD7CF91F615}"/>
          </ac:spMkLst>
        </pc:spChg>
        <pc:picChg chg="add mod">
          <ac:chgData name="hamid ghazvini" userId="1bbb9b6cc34e1cfb" providerId="LiveId" clId="{559E99A4-7663-4329-AD66-B723B2FE766D}" dt="2026-03-25T21:49:08.111" v="11" actId="26606"/>
          <ac:picMkLst>
            <pc:docMk/>
            <pc:sldMk cId="1205448078" sldId="267"/>
            <ac:picMk id="5" creationId="{543A303C-4FD3-CF04-3193-1E323F9622AE}"/>
          </ac:picMkLst>
        </pc:picChg>
      </pc:sldChg>
      <pc:sldChg chg="modSp mod ord">
        <pc:chgData name="hamid ghazvini" userId="1bbb9b6cc34e1cfb" providerId="LiveId" clId="{559E99A4-7663-4329-AD66-B723B2FE766D}" dt="2026-03-25T22:26:22.994" v="620" actId="20577"/>
        <pc:sldMkLst>
          <pc:docMk/>
          <pc:sldMk cId="2708687548" sldId="268"/>
        </pc:sldMkLst>
        <pc:spChg chg="mod">
          <ac:chgData name="hamid ghazvini" userId="1bbb9b6cc34e1cfb" providerId="LiveId" clId="{559E99A4-7663-4329-AD66-B723B2FE766D}" dt="2026-03-25T21:48:30.516" v="8" actId="14100"/>
          <ac:spMkLst>
            <pc:docMk/>
            <pc:sldMk cId="2708687548" sldId="268"/>
            <ac:spMk id="2" creationId="{FDE2DB58-E596-3149-BB3A-FE43EC5C3ECA}"/>
          </ac:spMkLst>
        </pc:spChg>
        <pc:spChg chg="mod">
          <ac:chgData name="hamid ghazvini" userId="1bbb9b6cc34e1cfb" providerId="LiveId" clId="{559E99A4-7663-4329-AD66-B723B2FE766D}" dt="2026-03-25T22:26:22.994" v="620" actId="20577"/>
          <ac:spMkLst>
            <pc:docMk/>
            <pc:sldMk cId="2708687548" sldId="268"/>
            <ac:spMk id="3" creationId="{38B9DD0B-D534-2C9B-8F6E-5456EFE16852}"/>
          </ac:spMkLst>
        </pc:spChg>
      </pc:sldChg>
      <pc:sldChg chg="addSp delSp modSp mod modClrScheme chgLayout">
        <pc:chgData name="hamid ghazvini" userId="1bbb9b6cc34e1cfb" providerId="LiveId" clId="{559E99A4-7663-4329-AD66-B723B2FE766D}" dt="2026-03-25T22:22:44.209" v="562" actId="21"/>
        <pc:sldMkLst>
          <pc:docMk/>
          <pc:sldMk cId="3967834723" sldId="269"/>
        </pc:sldMkLst>
        <pc:spChg chg="del">
          <ac:chgData name="hamid ghazvini" userId="1bbb9b6cc34e1cfb" providerId="LiveId" clId="{559E99A4-7663-4329-AD66-B723B2FE766D}" dt="2026-03-25T21:49:58.920" v="14" actId="21"/>
          <ac:spMkLst>
            <pc:docMk/>
            <pc:sldMk cId="3967834723" sldId="269"/>
            <ac:spMk id="2" creationId="{939776F0-12BF-CB85-55C2-83B4A0B89B69}"/>
          </ac:spMkLst>
        </pc:spChg>
        <pc:spChg chg="del mod">
          <ac:chgData name="hamid ghazvini" userId="1bbb9b6cc34e1cfb" providerId="LiveId" clId="{559E99A4-7663-4329-AD66-B723B2FE766D}" dt="2026-03-25T21:50:40.002" v="21" actId="26606"/>
          <ac:spMkLst>
            <pc:docMk/>
            <pc:sldMk cId="3967834723" sldId="269"/>
            <ac:spMk id="3" creationId="{FCAB1FE8-4897-26ED-97F2-4ECA1E04BEC0}"/>
          </ac:spMkLst>
        </pc:spChg>
        <pc:spChg chg="add del mod">
          <ac:chgData name="hamid ghazvini" userId="1bbb9b6cc34e1cfb" providerId="LiveId" clId="{559E99A4-7663-4329-AD66-B723B2FE766D}" dt="2026-03-25T22:22:44.209" v="562" actId="21"/>
          <ac:spMkLst>
            <pc:docMk/>
            <pc:sldMk cId="3967834723" sldId="269"/>
            <ac:spMk id="10" creationId="{0C30F10E-9DB0-65D2-BD61-ECB5F717933A}"/>
          </ac:spMkLst>
        </pc:spChg>
        <pc:spChg chg="add mod">
          <ac:chgData name="hamid ghazvini" userId="1bbb9b6cc34e1cfb" providerId="LiveId" clId="{559E99A4-7663-4329-AD66-B723B2FE766D}" dt="2026-03-25T22:22:40.822" v="561"/>
          <ac:spMkLst>
            <pc:docMk/>
            <pc:sldMk cId="3967834723" sldId="269"/>
            <ac:spMk id="12" creationId="{709E3B1F-3E71-D8C6-B43B-061FB5BCE5DD}"/>
          </ac:spMkLst>
        </pc:spChg>
        <pc:picChg chg="add mod">
          <ac:chgData name="hamid ghazvini" userId="1bbb9b6cc34e1cfb" providerId="LiveId" clId="{559E99A4-7663-4329-AD66-B723B2FE766D}" dt="2026-03-25T21:50:40.002" v="21" actId="26606"/>
          <ac:picMkLst>
            <pc:docMk/>
            <pc:sldMk cId="3967834723" sldId="269"/>
            <ac:picMk id="5" creationId="{A122E619-F361-3F10-2896-070DAB67E00C}"/>
          </ac:picMkLst>
        </pc:picChg>
      </pc:sldChg>
      <pc:sldChg chg="addSp delSp modSp mod modClrScheme chgLayout">
        <pc:chgData name="hamid ghazvini" userId="1bbb9b6cc34e1cfb" providerId="LiveId" clId="{559E99A4-7663-4329-AD66-B723B2FE766D}" dt="2026-03-25T22:19:29.756" v="498" actId="21"/>
        <pc:sldMkLst>
          <pc:docMk/>
          <pc:sldMk cId="3695900769" sldId="270"/>
        </pc:sldMkLst>
        <pc:spChg chg="del">
          <ac:chgData name="hamid ghazvini" userId="1bbb9b6cc34e1cfb" providerId="LiveId" clId="{559E99A4-7663-4329-AD66-B723B2FE766D}" dt="2026-03-25T21:51:13.277" v="22" actId="21"/>
          <ac:spMkLst>
            <pc:docMk/>
            <pc:sldMk cId="3695900769" sldId="270"/>
            <ac:spMk id="2" creationId="{FC7F7EBF-F85E-F658-D754-CD2F46CAC190}"/>
          </ac:spMkLst>
        </pc:spChg>
        <pc:spChg chg="del mod">
          <ac:chgData name="hamid ghazvini" userId="1bbb9b6cc34e1cfb" providerId="LiveId" clId="{559E99A4-7663-4329-AD66-B723B2FE766D}" dt="2026-03-25T21:51:29.075" v="25" actId="26606"/>
          <ac:spMkLst>
            <pc:docMk/>
            <pc:sldMk cId="3695900769" sldId="270"/>
            <ac:spMk id="3" creationId="{AAD4699B-F654-ED2B-ED8A-F385D4D67479}"/>
          </ac:spMkLst>
        </pc:spChg>
        <pc:spChg chg="add del mod">
          <ac:chgData name="hamid ghazvini" userId="1bbb9b6cc34e1cfb" providerId="LiveId" clId="{559E99A4-7663-4329-AD66-B723B2FE766D}" dt="2026-03-25T22:19:29.756" v="498" actId="21"/>
          <ac:spMkLst>
            <pc:docMk/>
            <pc:sldMk cId="3695900769" sldId="270"/>
            <ac:spMk id="10" creationId="{63FC4045-BA29-1AFE-89BF-FC563801836E}"/>
          </ac:spMkLst>
        </pc:spChg>
        <pc:spChg chg="add mod">
          <ac:chgData name="hamid ghazvini" userId="1bbb9b6cc34e1cfb" providerId="LiveId" clId="{559E99A4-7663-4329-AD66-B723B2FE766D}" dt="2026-03-25T22:19:26.202" v="497"/>
          <ac:spMkLst>
            <pc:docMk/>
            <pc:sldMk cId="3695900769" sldId="270"/>
            <ac:spMk id="12" creationId="{C2136543-D41D-23FA-25EF-BE8CA625C00A}"/>
          </ac:spMkLst>
        </pc:spChg>
        <pc:picChg chg="add mod">
          <ac:chgData name="hamid ghazvini" userId="1bbb9b6cc34e1cfb" providerId="LiveId" clId="{559E99A4-7663-4329-AD66-B723B2FE766D}" dt="2026-03-25T21:51:29.075" v="25" actId="26606"/>
          <ac:picMkLst>
            <pc:docMk/>
            <pc:sldMk cId="3695900769" sldId="270"/>
            <ac:picMk id="5" creationId="{0C916DA9-5DEF-ACD4-F81D-72B2E9C675DB}"/>
          </ac:picMkLst>
        </pc:picChg>
      </pc:sldChg>
      <pc:sldChg chg="addSp delSp modSp mod modClrScheme chgLayout">
        <pc:chgData name="hamid ghazvini" userId="1bbb9b6cc34e1cfb" providerId="LiveId" clId="{559E99A4-7663-4329-AD66-B723B2FE766D}" dt="2026-03-25T22:16:35.342" v="465" actId="21"/>
        <pc:sldMkLst>
          <pc:docMk/>
          <pc:sldMk cId="2896949703" sldId="271"/>
        </pc:sldMkLst>
        <pc:spChg chg="del">
          <ac:chgData name="hamid ghazvini" userId="1bbb9b6cc34e1cfb" providerId="LiveId" clId="{559E99A4-7663-4329-AD66-B723B2FE766D}" dt="2026-03-25T21:51:35.075" v="26" actId="21"/>
          <ac:spMkLst>
            <pc:docMk/>
            <pc:sldMk cId="2896949703" sldId="271"/>
            <ac:spMk id="2" creationId="{1725A039-4B79-3DFB-202C-1241D202F71B}"/>
          </ac:spMkLst>
        </pc:spChg>
        <pc:spChg chg="del mod">
          <ac:chgData name="hamid ghazvini" userId="1bbb9b6cc34e1cfb" providerId="LiveId" clId="{559E99A4-7663-4329-AD66-B723B2FE766D}" dt="2026-03-25T21:51:55.564" v="29" actId="26606"/>
          <ac:spMkLst>
            <pc:docMk/>
            <pc:sldMk cId="2896949703" sldId="271"/>
            <ac:spMk id="3" creationId="{0F835856-72D4-40F8-0990-3EA086BF32B5}"/>
          </ac:spMkLst>
        </pc:spChg>
        <pc:spChg chg="add del mod">
          <ac:chgData name="hamid ghazvini" userId="1bbb9b6cc34e1cfb" providerId="LiveId" clId="{559E99A4-7663-4329-AD66-B723B2FE766D}" dt="2026-03-25T22:16:35.342" v="465" actId="21"/>
          <ac:spMkLst>
            <pc:docMk/>
            <pc:sldMk cId="2896949703" sldId="271"/>
            <ac:spMk id="10" creationId="{6E520C1A-E716-43B2-1A91-B4E90791999A}"/>
          </ac:spMkLst>
        </pc:spChg>
        <pc:spChg chg="add mod">
          <ac:chgData name="hamid ghazvini" userId="1bbb9b6cc34e1cfb" providerId="LiveId" clId="{559E99A4-7663-4329-AD66-B723B2FE766D}" dt="2026-03-25T22:16:30.296" v="464" actId="20577"/>
          <ac:spMkLst>
            <pc:docMk/>
            <pc:sldMk cId="2896949703" sldId="271"/>
            <ac:spMk id="12" creationId="{67A5711E-15F7-847F-A343-554714746CE4}"/>
          </ac:spMkLst>
        </pc:spChg>
        <pc:picChg chg="add mod">
          <ac:chgData name="hamid ghazvini" userId="1bbb9b6cc34e1cfb" providerId="LiveId" clId="{559E99A4-7663-4329-AD66-B723B2FE766D}" dt="2026-03-25T21:51:55.564" v="29" actId="26606"/>
          <ac:picMkLst>
            <pc:docMk/>
            <pc:sldMk cId="2896949703" sldId="271"/>
            <ac:picMk id="5" creationId="{28C1E4AF-963E-C560-F131-D31A360188C3}"/>
          </ac:picMkLst>
        </pc:picChg>
      </pc:sldChg>
      <pc:sldChg chg="addSp delSp modSp mod modClrScheme chgLayout">
        <pc:chgData name="hamid ghazvini" userId="1bbb9b6cc34e1cfb" providerId="LiveId" clId="{559E99A4-7663-4329-AD66-B723B2FE766D}" dt="2026-03-25T22:13:37.706" v="391"/>
        <pc:sldMkLst>
          <pc:docMk/>
          <pc:sldMk cId="3769055759" sldId="272"/>
        </pc:sldMkLst>
        <pc:spChg chg="del">
          <ac:chgData name="hamid ghazvini" userId="1bbb9b6cc34e1cfb" providerId="LiveId" clId="{559E99A4-7663-4329-AD66-B723B2FE766D}" dt="2026-03-25T21:52:03.327" v="30" actId="21"/>
          <ac:spMkLst>
            <pc:docMk/>
            <pc:sldMk cId="3769055759" sldId="272"/>
            <ac:spMk id="2" creationId="{9EB95DE8-A895-E460-7834-BF8CF3EA1CBF}"/>
          </ac:spMkLst>
        </pc:spChg>
        <pc:spChg chg="del mod">
          <ac:chgData name="hamid ghazvini" userId="1bbb9b6cc34e1cfb" providerId="LiveId" clId="{559E99A4-7663-4329-AD66-B723B2FE766D}" dt="2026-03-25T21:54:33.133" v="54" actId="26606"/>
          <ac:spMkLst>
            <pc:docMk/>
            <pc:sldMk cId="3769055759" sldId="272"/>
            <ac:spMk id="3" creationId="{FBD0DF1D-DE02-A879-6A7E-27B62ECDFDA3}"/>
          </ac:spMkLst>
        </pc:spChg>
        <pc:spChg chg="add del mod">
          <ac:chgData name="hamid ghazvini" userId="1bbb9b6cc34e1cfb" providerId="LiveId" clId="{559E99A4-7663-4329-AD66-B723B2FE766D}" dt="2026-03-25T22:13:21.088" v="390" actId="21"/>
          <ac:spMkLst>
            <pc:docMk/>
            <pc:sldMk cId="3769055759" sldId="272"/>
            <ac:spMk id="10" creationId="{A251EE81-DF6B-6E2F-A653-7210DDA4D138}"/>
          </ac:spMkLst>
        </pc:spChg>
        <pc:spChg chg="add mod">
          <ac:chgData name="hamid ghazvini" userId="1bbb9b6cc34e1cfb" providerId="LiveId" clId="{559E99A4-7663-4329-AD66-B723B2FE766D}" dt="2026-03-25T22:13:37.706" v="391"/>
          <ac:spMkLst>
            <pc:docMk/>
            <pc:sldMk cId="3769055759" sldId="272"/>
            <ac:spMk id="12" creationId="{49AF5F18-7B2F-FF40-F1B1-20DD0131E72E}"/>
          </ac:spMkLst>
        </pc:spChg>
        <pc:picChg chg="add mod">
          <ac:chgData name="hamid ghazvini" userId="1bbb9b6cc34e1cfb" providerId="LiveId" clId="{559E99A4-7663-4329-AD66-B723B2FE766D}" dt="2026-03-25T21:54:33.133" v="54" actId="26606"/>
          <ac:picMkLst>
            <pc:docMk/>
            <pc:sldMk cId="3769055759" sldId="272"/>
            <ac:picMk id="5" creationId="{0EDEB6A5-5F4B-5787-3652-FA2668DD4DE9}"/>
          </ac:picMkLst>
        </pc:picChg>
      </pc:sldChg>
      <pc:sldChg chg="modSp mod ord">
        <pc:chgData name="hamid ghazvini" userId="1bbb9b6cc34e1cfb" providerId="LiveId" clId="{559E99A4-7663-4329-AD66-B723B2FE766D}" dt="2026-03-25T22:12:57.904" v="389" actId="20577"/>
        <pc:sldMkLst>
          <pc:docMk/>
          <pc:sldMk cId="3297646432" sldId="273"/>
        </pc:sldMkLst>
        <pc:spChg chg="mod">
          <ac:chgData name="hamid ghazvini" userId="1bbb9b6cc34e1cfb" providerId="LiveId" clId="{559E99A4-7663-4329-AD66-B723B2FE766D}" dt="2026-03-25T21:53:29.716" v="52" actId="20577"/>
          <ac:spMkLst>
            <pc:docMk/>
            <pc:sldMk cId="3297646432" sldId="273"/>
            <ac:spMk id="2" creationId="{3ABB071C-78FE-D59A-9959-6255432562AB}"/>
          </ac:spMkLst>
        </pc:spChg>
        <pc:spChg chg="mod">
          <ac:chgData name="hamid ghazvini" userId="1bbb9b6cc34e1cfb" providerId="LiveId" clId="{559E99A4-7663-4329-AD66-B723B2FE766D}" dt="2026-03-25T22:12:57.904" v="389" actId="20577"/>
          <ac:spMkLst>
            <pc:docMk/>
            <pc:sldMk cId="3297646432" sldId="273"/>
            <ac:spMk id="3" creationId="{A030F76D-5465-D62C-D135-531E5772BC95}"/>
          </ac:spMkLst>
        </pc:spChg>
      </pc:sldChg>
      <pc:sldChg chg="addSp delSp modSp mod modClrScheme chgLayout">
        <pc:chgData name="hamid ghazvini" userId="1bbb9b6cc34e1cfb" providerId="LiveId" clId="{559E99A4-7663-4329-AD66-B723B2FE766D}" dt="2026-03-25T21:55:01.294" v="58" actId="26606"/>
        <pc:sldMkLst>
          <pc:docMk/>
          <pc:sldMk cId="829028107" sldId="274"/>
        </pc:sldMkLst>
        <pc:spChg chg="del">
          <ac:chgData name="hamid ghazvini" userId="1bbb9b6cc34e1cfb" providerId="LiveId" clId="{559E99A4-7663-4329-AD66-B723B2FE766D}" dt="2026-03-25T21:54:43.651" v="55" actId="21"/>
          <ac:spMkLst>
            <pc:docMk/>
            <pc:sldMk cId="829028107" sldId="274"/>
            <ac:spMk id="2" creationId="{73C5ADA9-851B-3A4D-4A59-6F9B963847CA}"/>
          </ac:spMkLst>
        </pc:spChg>
        <pc:spChg chg="del mod">
          <ac:chgData name="hamid ghazvini" userId="1bbb9b6cc34e1cfb" providerId="LiveId" clId="{559E99A4-7663-4329-AD66-B723B2FE766D}" dt="2026-03-25T21:55:01.294" v="58" actId="26606"/>
          <ac:spMkLst>
            <pc:docMk/>
            <pc:sldMk cId="829028107" sldId="274"/>
            <ac:spMk id="3" creationId="{4EBD3261-CC07-6CC3-45C0-3730C7658AEE}"/>
          </ac:spMkLst>
        </pc:spChg>
        <pc:spChg chg="add mod">
          <ac:chgData name="hamid ghazvini" userId="1bbb9b6cc34e1cfb" providerId="LiveId" clId="{559E99A4-7663-4329-AD66-B723B2FE766D}" dt="2026-03-25T21:55:01.294" v="58" actId="26606"/>
          <ac:spMkLst>
            <pc:docMk/>
            <pc:sldMk cId="829028107" sldId="274"/>
            <ac:spMk id="10" creationId="{A8F2D576-84DF-8532-0DC3-797D262A41CF}"/>
          </ac:spMkLst>
        </pc:spChg>
        <pc:spChg chg="add mod">
          <ac:chgData name="hamid ghazvini" userId="1bbb9b6cc34e1cfb" providerId="LiveId" clId="{559E99A4-7663-4329-AD66-B723B2FE766D}" dt="2026-03-25T21:55:01.294" v="58" actId="26606"/>
          <ac:spMkLst>
            <pc:docMk/>
            <pc:sldMk cId="829028107" sldId="274"/>
            <ac:spMk id="12" creationId="{56CA02C6-9580-7304-FC62-2C7EEF1AEDC6}"/>
          </ac:spMkLst>
        </pc:spChg>
        <pc:picChg chg="add mod">
          <ac:chgData name="hamid ghazvini" userId="1bbb9b6cc34e1cfb" providerId="LiveId" clId="{559E99A4-7663-4329-AD66-B723B2FE766D}" dt="2026-03-25T21:55:01.294" v="58" actId="26606"/>
          <ac:picMkLst>
            <pc:docMk/>
            <pc:sldMk cId="829028107" sldId="274"/>
            <ac:picMk id="5" creationId="{F2B58FC7-C3A3-DF6F-4B73-2BA8594D6F81}"/>
          </ac:picMkLst>
        </pc:picChg>
      </pc:sldChg>
      <pc:sldChg chg="modSp mod">
        <pc:chgData name="hamid ghazvini" userId="1bbb9b6cc34e1cfb" providerId="LiveId" clId="{559E99A4-7663-4329-AD66-B723B2FE766D}" dt="2026-03-25T22:08:46.164" v="298" actId="20577"/>
        <pc:sldMkLst>
          <pc:docMk/>
          <pc:sldMk cId="238550092" sldId="275"/>
        </pc:sldMkLst>
        <pc:spChg chg="mod">
          <ac:chgData name="hamid ghazvini" userId="1bbb9b6cc34e1cfb" providerId="LiveId" clId="{559E99A4-7663-4329-AD66-B723B2FE766D}" dt="2026-03-25T21:56:00.433" v="62" actId="207"/>
          <ac:spMkLst>
            <pc:docMk/>
            <pc:sldMk cId="238550092" sldId="275"/>
            <ac:spMk id="2" creationId="{39ADFC6B-979D-A19E-65A4-EE8829994A5C}"/>
          </ac:spMkLst>
        </pc:spChg>
        <pc:spChg chg="mod">
          <ac:chgData name="hamid ghazvini" userId="1bbb9b6cc34e1cfb" providerId="LiveId" clId="{559E99A4-7663-4329-AD66-B723B2FE766D}" dt="2026-03-25T22:08:46.164" v="298" actId="20577"/>
          <ac:spMkLst>
            <pc:docMk/>
            <pc:sldMk cId="238550092" sldId="275"/>
            <ac:spMk id="3" creationId="{B5050986-AC67-0A0C-15CC-CA6A7F0FD66F}"/>
          </ac:spMkLst>
        </pc:spChg>
      </pc:sldChg>
      <pc:sldChg chg="addSp delSp modSp mod ord modClrScheme chgLayout">
        <pc:chgData name="hamid ghazvini" userId="1bbb9b6cc34e1cfb" providerId="LiveId" clId="{559E99A4-7663-4329-AD66-B723B2FE766D}" dt="2026-03-25T22:09:13.842" v="302" actId="21"/>
        <pc:sldMkLst>
          <pc:docMk/>
          <pc:sldMk cId="3998672579" sldId="276"/>
        </pc:sldMkLst>
        <pc:spChg chg="del">
          <ac:chgData name="hamid ghazvini" userId="1bbb9b6cc34e1cfb" providerId="LiveId" clId="{559E99A4-7663-4329-AD66-B723B2FE766D}" dt="2026-03-25T21:56:36.574" v="63" actId="21"/>
          <ac:spMkLst>
            <pc:docMk/>
            <pc:sldMk cId="3998672579" sldId="276"/>
            <ac:spMk id="2" creationId="{2A0CB226-4584-F673-BB89-8356D3686BFF}"/>
          </ac:spMkLst>
        </pc:spChg>
        <pc:spChg chg="del mod">
          <ac:chgData name="hamid ghazvini" userId="1bbb9b6cc34e1cfb" providerId="LiveId" clId="{559E99A4-7663-4329-AD66-B723B2FE766D}" dt="2026-03-25T21:56:54.366" v="67" actId="26606"/>
          <ac:spMkLst>
            <pc:docMk/>
            <pc:sldMk cId="3998672579" sldId="276"/>
            <ac:spMk id="3" creationId="{65753FF5-3AFC-B09A-CF0D-A37D892C98BE}"/>
          </ac:spMkLst>
        </pc:spChg>
        <pc:spChg chg="add del mod">
          <ac:chgData name="hamid ghazvini" userId="1bbb9b6cc34e1cfb" providerId="LiveId" clId="{559E99A4-7663-4329-AD66-B723B2FE766D}" dt="2026-03-25T22:09:13.842" v="302" actId="21"/>
          <ac:spMkLst>
            <pc:docMk/>
            <pc:sldMk cId="3998672579" sldId="276"/>
            <ac:spMk id="10" creationId="{8CEA7DFD-8DD8-E95E-5878-CC1A8F3AF316}"/>
          </ac:spMkLst>
        </pc:spChg>
        <pc:spChg chg="add mod">
          <ac:chgData name="hamid ghazvini" userId="1bbb9b6cc34e1cfb" providerId="LiveId" clId="{559E99A4-7663-4329-AD66-B723B2FE766D}" dt="2026-03-25T22:09:10.754" v="301"/>
          <ac:spMkLst>
            <pc:docMk/>
            <pc:sldMk cId="3998672579" sldId="276"/>
            <ac:spMk id="12" creationId="{12EA8BE7-59F5-A43B-E88C-4326A832F713}"/>
          </ac:spMkLst>
        </pc:spChg>
        <pc:picChg chg="add mod">
          <ac:chgData name="hamid ghazvini" userId="1bbb9b6cc34e1cfb" providerId="LiveId" clId="{559E99A4-7663-4329-AD66-B723B2FE766D}" dt="2026-03-25T21:56:54.366" v="67" actId="26606"/>
          <ac:picMkLst>
            <pc:docMk/>
            <pc:sldMk cId="3998672579" sldId="276"/>
            <ac:picMk id="5" creationId="{F101B3C3-1D4D-E076-EDC1-C3E6BE52FE4B}"/>
          </ac:picMkLst>
        </pc:picChg>
      </pc:sldChg>
      <pc:sldChg chg="addSp delSp modSp mod ord modClrScheme chgLayout">
        <pc:chgData name="hamid ghazvini" userId="1bbb9b6cc34e1cfb" providerId="LiveId" clId="{559E99A4-7663-4329-AD66-B723B2FE766D}" dt="2026-03-25T22:09:22.272" v="304"/>
        <pc:sldMkLst>
          <pc:docMk/>
          <pc:sldMk cId="1988385157" sldId="277"/>
        </pc:sldMkLst>
        <pc:spChg chg="del">
          <ac:chgData name="hamid ghazvini" userId="1bbb9b6cc34e1cfb" providerId="LiveId" clId="{559E99A4-7663-4329-AD66-B723B2FE766D}" dt="2026-03-25T21:57:02.071" v="68" actId="21"/>
          <ac:spMkLst>
            <pc:docMk/>
            <pc:sldMk cId="1988385157" sldId="277"/>
            <ac:spMk id="2" creationId="{8EBE7288-F99E-E41B-E71A-5BB3E1BF6698}"/>
          </ac:spMkLst>
        </pc:spChg>
        <pc:spChg chg="del mod">
          <ac:chgData name="hamid ghazvini" userId="1bbb9b6cc34e1cfb" providerId="LiveId" clId="{559E99A4-7663-4329-AD66-B723B2FE766D}" dt="2026-03-25T21:57:27.003" v="71" actId="26606"/>
          <ac:spMkLst>
            <pc:docMk/>
            <pc:sldMk cId="1988385157" sldId="277"/>
            <ac:spMk id="3" creationId="{D448522D-319B-877F-D8D2-0C0CFE389255}"/>
          </ac:spMkLst>
        </pc:spChg>
        <pc:spChg chg="add del mod">
          <ac:chgData name="hamid ghazvini" userId="1bbb9b6cc34e1cfb" providerId="LiveId" clId="{559E99A4-7663-4329-AD66-B723B2FE766D}" dt="2026-03-25T22:02:25.747" v="104" actId="21"/>
          <ac:spMkLst>
            <pc:docMk/>
            <pc:sldMk cId="1988385157" sldId="277"/>
            <ac:spMk id="10" creationId="{5C343BC7-150A-C974-163A-5AF29AF4E11A}"/>
          </ac:spMkLst>
        </pc:spChg>
        <pc:spChg chg="add mod">
          <ac:chgData name="hamid ghazvini" userId="1bbb9b6cc34e1cfb" providerId="LiveId" clId="{559E99A4-7663-4329-AD66-B723B2FE766D}" dt="2026-03-25T22:02:21.506" v="103"/>
          <ac:spMkLst>
            <pc:docMk/>
            <pc:sldMk cId="1988385157" sldId="277"/>
            <ac:spMk id="12" creationId="{BFBA52A9-387D-D423-10F3-942993921FFA}"/>
          </ac:spMkLst>
        </pc:spChg>
        <pc:picChg chg="add mod">
          <ac:chgData name="hamid ghazvini" userId="1bbb9b6cc34e1cfb" providerId="LiveId" clId="{559E99A4-7663-4329-AD66-B723B2FE766D}" dt="2026-03-25T21:57:27.003" v="71" actId="26606"/>
          <ac:picMkLst>
            <pc:docMk/>
            <pc:sldMk cId="1988385157" sldId="277"/>
            <ac:picMk id="5" creationId="{67A2D42E-1762-6656-4C7A-BD314B254986}"/>
          </ac:picMkLst>
        </pc:picChg>
      </pc:sldChg>
      <pc:sldChg chg="addSp delSp modSp new del mod">
        <pc:chgData name="hamid ghazvini" userId="1bbb9b6cc34e1cfb" providerId="LiveId" clId="{559E99A4-7663-4329-AD66-B723B2FE766D}" dt="2026-03-25T22:51:04.230" v="968" actId="2696"/>
        <pc:sldMkLst>
          <pc:docMk/>
          <pc:sldMk cId="3991999184" sldId="278"/>
        </pc:sldMkLst>
        <pc:spChg chg="del">
          <ac:chgData name="hamid ghazvini" userId="1bbb9b6cc34e1cfb" providerId="LiveId" clId="{559E99A4-7663-4329-AD66-B723B2FE766D}" dt="2026-03-25T21:58:29.959" v="84" actId="26606"/>
          <ac:spMkLst>
            <pc:docMk/>
            <pc:sldMk cId="3991999184" sldId="278"/>
            <ac:spMk id="2" creationId="{314D328D-6897-1A30-5CB4-E2A4A26B95E1}"/>
          </ac:spMkLst>
        </pc:spChg>
        <pc:spChg chg="del">
          <ac:chgData name="hamid ghazvini" userId="1bbb9b6cc34e1cfb" providerId="LiveId" clId="{559E99A4-7663-4329-AD66-B723B2FE766D}" dt="2026-03-25T21:58:17.652" v="82" actId="21"/>
          <ac:spMkLst>
            <pc:docMk/>
            <pc:sldMk cId="3991999184" sldId="278"/>
            <ac:spMk id="3" creationId="{16F99625-60AD-AC3B-9443-C1F45624B426}"/>
          </ac:spMkLst>
        </pc:spChg>
        <pc:spChg chg="del">
          <ac:chgData name="hamid ghazvini" userId="1bbb9b6cc34e1cfb" providerId="LiveId" clId="{559E99A4-7663-4329-AD66-B723B2FE766D}" dt="2026-03-25T21:58:29.959" v="84" actId="26606"/>
          <ac:spMkLst>
            <pc:docMk/>
            <pc:sldMk cId="3991999184" sldId="278"/>
            <ac:spMk id="4" creationId="{DCD62B21-E600-DD13-A053-D65484FD91D5}"/>
          </ac:spMkLst>
        </pc:spChg>
        <pc:spChg chg="add">
          <ac:chgData name="hamid ghazvini" userId="1bbb9b6cc34e1cfb" providerId="LiveId" clId="{559E99A4-7663-4329-AD66-B723B2FE766D}" dt="2026-03-25T21:58:29.959" v="84" actId="26606"/>
          <ac:spMkLst>
            <pc:docMk/>
            <pc:sldMk cId="3991999184" sldId="278"/>
            <ac:spMk id="11" creationId="{885A6DF3-99DB-408B-68D3-8CA57E7DAB6C}"/>
          </ac:spMkLst>
        </pc:spChg>
        <pc:spChg chg="add">
          <ac:chgData name="hamid ghazvini" userId="1bbb9b6cc34e1cfb" providerId="LiveId" clId="{559E99A4-7663-4329-AD66-B723B2FE766D}" dt="2026-03-25T21:58:29.959" v="84" actId="26606"/>
          <ac:spMkLst>
            <pc:docMk/>
            <pc:sldMk cId="3991999184" sldId="278"/>
            <ac:spMk id="13" creationId="{4E9333F5-18C3-B282-BEBB-6E89FEFF6CAB}"/>
          </ac:spMkLst>
        </pc:spChg>
        <pc:picChg chg="add mod">
          <ac:chgData name="hamid ghazvini" userId="1bbb9b6cc34e1cfb" providerId="LiveId" clId="{559E99A4-7663-4329-AD66-B723B2FE766D}" dt="2026-03-25T21:58:29.959" v="84" actId="26606"/>
          <ac:picMkLst>
            <pc:docMk/>
            <pc:sldMk cId="3991999184" sldId="278"/>
            <ac:picMk id="6" creationId="{D541C909-AB8E-C5F7-F8CC-3D63B533D275}"/>
          </ac:picMkLst>
        </pc:picChg>
      </pc:sldChg>
      <pc:sldChg chg="delSp modSp new mod ord">
        <pc:chgData name="hamid ghazvini" userId="1bbb9b6cc34e1cfb" providerId="LiveId" clId="{559E99A4-7663-4329-AD66-B723B2FE766D}" dt="2026-03-25T22:09:36.493" v="306"/>
        <pc:sldMkLst>
          <pc:docMk/>
          <pc:sldMk cId="718129876" sldId="279"/>
        </pc:sldMkLst>
        <pc:spChg chg="del">
          <ac:chgData name="hamid ghazvini" userId="1bbb9b6cc34e1cfb" providerId="LiveId" clId="{559E99A4-7663-4329-AD66-B723B2FE766D}" dt="2026-03-25T22:04:41.891" v="153" actId="21"/>
          <ac:spMkLst>
            <pc:docMk/>
            <pc:sldMk cId="718129876" sldId="279"/>
            <ac:spMk id="2" creationId="{0FB144E0-EA5A-9A21-3C98-35CDA46D8BBE}"/>
          </ac:spMkLst>
        </pc:spChg>
        <pc:spChg chg="mod">
          <ac:chgData name="hamid ghazvini" userId="1bbb9b6cc34e1cfb" providerId="LiveId" clId="{559E99A4-7663-4329-AD66-B723B2FE766D}" dt="2026-03-25T22:04:50.497" v="166" actId="20577"/>
          <ac:spMkLst>
            <pc:docMk/>
            <pc:sldMk cId="718129876" sldId="279"/>
            <ac:spMk id="3" creationId="{C17E3040-E6E5-27DB-92D7-199208042A45}"/>
          </ac:spMkLst>
        </pc:spChg>
      </pc:sldChg>
      <pc:sldChg chg="delSp modSp new mod ord">
        <pc:chgData name="hamid ghazvini" userId="1bbb9b6cc34e1cfb" providerId="LiveId" clId="{559E99A4-7663-4329-AD66-B723B2FE766D}" dt="2026-03-25T22:36:37.650" v="740" actId="20577"/>
        <pc:sldMkLst>
          <pc:docMk/>
          <pc:sldMk cId="1721853323" sldId="280"/>
        </pc:sldMkLst>
        <pc:spChg chg="del">
          <ac:chgData name="hamid ghazvini" userId="1bbb9b6cc34e1cfb" providerId="LiveId" clId="{559E99A4-7663-4329-AD66-B723B2FE766D}" dt="2026-03-25T22:33:06.897" v="668" actId="21"/>
          <ac:spMkLst>
            <pc:docMk/>
            <pc:sldMk cId="1721853323" sldId="280"/>
            <ac:spMk id="2" creationId="{D12F4832-B69D-0C51-0440-55CA23E97E06}"/>
          </ac:spMkLst>
        </pc:spChg>
        <pc:spChg chg="mod">
          <ac:chgData name="hamid ghazvini" userId="1bbb9b6cc34e1cfb" providerId="LiveId" clId="{559E99A4-7663-4329-AD66-B723B2FE766D}" dt="2026-03-25T22:36:37.650" v="740" actId="20577"/>
          <ac:spMkLst>
            <pc:docMk/>
            <pc:sldMk cId="1721853323" sldId="280"/>
            <ac:spMk id="3" creationId="{7165DE91-E764-8ABC-A673-DBF26CD6C749}"/>
          </ac:spMkLst>
        </pc:spChg>
      </pc:sldChg>
      <pc:sldChg chg="delSp modSp new mod ord">
        <pc:chgData name="hamid ghazvini" userId="1bbb9b6cc34e1cfb" providerId="LiveId" clId="{559E99A4-7663-4329-AD66-B723B2FE766D}" dt="2026-03-25T22:15:41.424" v="444" actId="20577"/>
        <pc:sldMkLst>
          <pc:docMk/>
          <pc:sldMk cId="2209333983" sldId="281"/>
        </pc:sldMkLst>
        <pc:spChg chg="del">
          <ac:chgData name="hamid ghazvini" userId="1bbb9b6cc34e1cfb" providerId="LiveId" clId="{559E99A4-7663-4329-AD66-B723B2FE766D}" dt="2026-03-25T22:13:57.323" v="396" actId="21"/>
          <ac:spMkLst>
            <pc:docMk/>
            <pc:sldMk cId="2209333983" sldId="281"/>
            <ac:spMk id="2" creationId="{C90973FB-0B47-7107-B288-D014163E62DB}"/>
          </ac:spMkLst>
        </pc:spChg>
        <pc:spChg chg="mod">
          <ac:chgData name="hamid ghazvini" userId="1bbb9b6cc34e1cfb" providerId="LiveId" clId="{559E99A4-7663-4329-AD66-B723B2FE766D}" dt="2026-03-25T22:15:41.424" v="444" actId="20577"/>
          <ac:spMkLst>
            <pc:docMk/>
            <pc:sldMk cId="2209333983" sldId="281"/>
            <ac:spMk id="3" creationId="{16E5E08D-DBA3-E5BD-69A6-721E2DF42071}"/>
          </ac:spMkLst>
        </pc:spChg>
      </pc:sldChg>
      <pc:sldChg chg="delSp modSp new mod">
        <pc:chgData name="hamid ghazvini" userId="1bbb9b6cc34e1cfb" providerId="LiveId" clId="{559E99A4-7663-4329-AD66-B723B2FE766D}" dt="2026-03-25T22:08:17.143" v="285" actId="21"/>
        <pc:sldMkLst>
          <pc:docMk/>
          <pc:sldMk cId="552581213" sldId="282"/>
        </pc:sldMkLst>
        <pc:spChg chg="del">
          <ac:chgData name="hamid ghazvini" userId="1bbb9b6cc34e1cfb" providerId="LiveId" clId="{559E99A4-7663-4329-AD66-B723B2FE766D}" dt="2026-03-25T22:08:07.638" v="284" actId="21"/>
          <ac:spMkLst>
            <pc:docMk/>
            <pc:sldMk cId="552581213" sldId="282"/>
            <ac:spMk id="2" creationId="{784E7B77-D320-E629-8435-5D413263B129}"/>
          </ac:spMkLst>
        </pc:spChg>
        <pc:spChg chg="mod">
          <ac:chgData name="hamid ghazvini" userId="1bbb9b6cc34e1cfb" providerId="LiveId" clId="{559E99A4-7663-4329-AD66-B723B2FE766D}" dt="2026-03-25T22:08:17.143" v="285" actId="21"/>
          <ac:spMkLst>
            <pc:docMk/>
            <pc:sldMk cId="552581213" sldId="282"/>
            <ac:spMk id="3" creationId="{A2EA9FC2-8EAC-AEA9-2C42-8A2358C858F3}"/>
          </ac:spMkLst>
        </pc:spChg>
      </pc:sldChg>
      <pc:sldChg chg="addSp delSp modSp new del mod">
        <pc:chgData name="hamid ghazvini" userId="1bbb9b6cc34e1cfb" providerId="LiveId" clId="{559E99A4-7663-4329-AD66-B723B2FE766D}" dt="2026-03-25T22:51:01.785" v="967" actId="2696"/>
        <pc:sldMkLst>
          <pc:docMk/>
          <pc:sldMk cId="2141267336" sldId="283"/>
        </pc:sldMkLst>
        <pc:spChg chg="del">
          <ac:chgData name="hamid ghazvini" userId="1bbb9b6cc34e1cfb" providerId="LiveId" clId="{559E99A4-7663-4329-AD66-B723B2FE766D}" dt="2026-03-25T21:58:49.973" v="87" actId="26606"/>
          <ac:spMkLst>
            <pc:docMk/>
            <pc:sldMk cId="2141267336" sldId="283"/>
            <ac:spMk id="2" creationId="{F6BD5A83-958C-4DEF-4618-3EEA4A52B61C}"/>
          </ac:spMkLst>
        </pc:spChg>
        <pc:spChg chg="del">
          <ac:chgData name="hamid ghazvini" userId="1bbb9b6cc34e1cfb" providerId="LiveId" clId="{559E99A4-7663-4329-AD66-B723B2FE766D}" dt="2026-03-25T21:58:36.772" v="85" actId="21"/>
          <ac:spMkLst>
            <pc:docMk/>
            <pc:sldMk cId="2141267336" sldId="283"/>
            <ac:spMk id="3" creationId="{F4B2FB3B-640A-145B-501B-2C60D083DB2F}"/>
          </ac:spMkLst>
        </pc:spChg>
        <pc:spChg chg="del">
          <ac:chgData name="hamid ghazvini" userId="1bbb9b6cc34e1cfb" providerId="LiveId" clId="{559E99A4-7663-4329-AD66-B723B2FE766D}" dt="2026-03-25T21:58:49.973" v="87" actId="26606"/>
          <ac:spMkLst>
            <pc:docMk/>
            <pc:sldMk cId="2141267336" sldId="283"/>
            <ac:spMk id="4" creationId="{300CC07F-308B-C57A-EF4F-1A3297A163C5}"/>
          </ac:spMkLst>
        </pc:spChg>
        <pc:spChg chg="add">
          <ac:chgData name="hamid ghazvini" userId="1bbb9b6cc34e1cfb" providerId="LiveId" clId="{559E99A4-7663-4329-AD66-B723B2FE766D}" dt="2026-03-25T21:58:49.973" v="87" actId="26606"/>
          <ac:spMkLst>
            <pc:docMk/>
            <pc:sldMk cId="2141267336" sldId="283"/>
            <ac:spMk id="11" creationId="{6C3C499A-CE8E-7F41-16C6-E9BC0931B6FF}"/>
          </ac:spMkLst>
        </pc:spChg>
        <pc:spChg chg="add">
          <ac:chgData name="hamid ghazvini" userId="1bbb9b6cc34e1cfb" providerId="LiveId" clId="{559E99A4-7663-4329-AD66-B723B2FE766D}" dt="2026-03-25T21:58:49.973" v="87" actId="26606"/>
          <ac:spMkLst>
            <pc:docMk/>
            <pc:sldMk cId="2141267336" sldId="283"/>
            <ac:spMk id="13" creationId="{B40DF8CC-498B-3DB0-7D41-9E36EE73BA5A}"/>
          </ac:spMkLst>
        </pc:spChg>
        <pc:picChg chg="add mod">
          <ac:chgData name="hamid ghazvini" userId="1bbb9b6cc34e1cfb" providerId="LiveId" clId="{559E99A4-7663-4329-AD66-B723B2FE766D}" dt="2026-03-25T21:58:49.973" v="87" actId="26606"/>
          <ac:picMkLst>
            <pc:docMk/>
            <pc:sldMk cId="2141267336" sldId="283"/>
            <ac:picMk id="6" creationId="{952C0DE0-BA41-C6F4-91F3-1D22122156AC}"/>
          </ac:picMkLst>
        </pc:picChg>
      </pc:sldChg>
      <pc:sldChg chg="addSp delSp modSp new del mod">
        <pc:chgData name="hamid ghazvini" userId="1bbb9b6cc34e1cfb" providerId="LiveId" clId="{559E99A4-7663-4329-AD66-B723B2FE766D}" dt="2026-03-25T22:50:59.480" v="966" actId="2696"/>
        <pc:sldMkLst>
          <pc:docMk/>
          <pc:sldMk cId="109157851" sldId="284"/>
        </pc:sldMkLst>
        <pc:spChg chg="del">
          <ac:chgData name="hamid ghazvini" userId="1bbb9b6cc34e1cfb" providerId="LiveId" clId="{559E99A4-7663-4329-AD66-B723B2FE766D}" dt="2026-03-25T21:59:20.868" v="90" actId="26606"/>
          <ac:spMkLst>
            <pc:docMk/>
            <pc:sldMk cId="109157851" sldId="284"/>
            <ac:spMk id="2" creationId="{2AECE7F9-FB44-9729-B9C5-6EA291FECEF6}"/>
          </ac:spMkLst>
        </pc:spChg>
        <pc:spChg chg="del">
          <ac:chgData name="hamid ghazvini" userId="1bbb9b6cc34e1cfb" providerId="LiveId" clId="{559E99A4-7663-4329-AD66-B723B2FE766D}" dt="2026-03-25T21:59:09.909" v="88" actId="21"/>
          <ac:spMkLst>
            <pc:docMk/>
            <pc:sldMk cId="109157851" sldId="284"/>
            <ac:spMk id="3" creationId="{5C15D458-8A95-E1B0-8A94-2904EE5F4901}"/>
          </ac:spMkLst>
        </pc:spChg>
        <pc:spChg chg="del">
          <ac:chgData name="hamid ghazvini" userId="1bbb9b6cc34e1cfb" providerId="LiveId" clId="{559E99A4-7663-4329-AD66-B723B2FE766D}" dt="2026-03-25T21:59:20.868" v="90" actId="26606"/>
          <ac:spMkLst>
            <pc:docMk/>
            <pc:sldMk cId="109157851" sldId="284"/>
            <ac:spMk id="4" creationId="{93CCB7DA-D1B1-5671-9818-2A7000022F8E}"/>
          </ac:spMkLst>
        </pc:spChg>
        <pc:spChg chg="add">
          <ac:chgData name="hamid ghazvini" userId="1bbb9b6cc34e1cfb" providerId="LiveId" clId="{559E99A4-7663-4329-AD66-B723B2FE766D}" dt="2026-03-25T21:59:20.868" v="90" actId="26606"/>
          <ac:spMkLst>
            <pc:docMk/>
            <pc:sldMk cId="109157851" sldId="284"/>
            <ac:spMk id="11" creationId="{30E04E55-8644-0BF6-37C6-EB922DCB323F}"/>
          </ac:spMkLst>
        </pc:spChg>
        <pc:spChg chg="add">
          <ac:chgData name="hamid ghazvini" userId="1bbb9b6cc34e1cfb" providerId="LiveId" clId="{559E99A4-7663-4329-AD66-B723B2FE766D}" dt="2026-03-25T21:59:20.868" v="90" actId="26606"/>
          <ac:spMkLst>
            <pc:docMk/>
            <pc:sldMk cId="109157851" sldId="284"/>
            <ac:spMk id="13" creationId="{4633C750-AD46-07D3-2455-9D1FDC015CEF}"/>
          </ac:spMkLst>
        </pc:spChg>
        <pc:picChg chg="add mod">
          <ac:chgData name="hamid ghazvini" userId="1bbb9b6cc34e1cfb" providerId="LiveId" clId="{559E99A4-7663-4329-AD66-B723B2FE766D}" dt="2026-03-25T21:59:20.868" v="90" actId="26606"/>
          <ac:picMkLst>
            <pc:docMk/>
            <pc:sldMk cId="109157851" sldId="284"/>
            <ac:picMk id="6" creationId="{123A7FE5-713B-CBAF-2AE9-E954A786B2D9}"/>
          </ac:picMkLst>
        </pc:picChg>
      </pc:sldChg>
      <pc:sldChg chg="addSp delSp modSp new del mod">
        <pc:chgData name="hamid ghazvini" userId="1bbb9b6cc34e1cfb" providerId="LiveId" clId="{559E99A4-7663-4329-AD66-B723B2FE766D}" dt="2026-03-25T22:50:57.207" v="965" actId="2696"/>
        <pc:sldMkLst>
          <pc:docMk/>
          <pc:sldMk cId="399970213" sldId="285"/>
        </pc:sldMkLst>
        <pc:spChg chg="del">
          <ac:chgData name="hamid ghazvini" userId="1bbb9b6cc34e1cfb" providerId="LiveId" clId="{559E99A4-7663-4329-AD66-B723B2FE766D}" dt="2026-03-25T21:59:40.475" v="93" actId="26606"/>
          <ac:spMkLst>
            <pc:docMk/>
            <pc:sldMk cId="399970213" sldId="285"/>
            <ac:spMk id="2" creationId="{E88AE55B-DB25-ADB7-143B-264593443FD8}"/>
          </ac:spMkLst>
        </pc:spChg>
        <pc:spChg chg="del">
          <ac:chgData name="hamid ghazvini" userId="1bbb9b6cc34e1cfb" providerId="LiveId" clId="{559E99A4-7663-4329-AD66-B723B2FE766D}" dt="2026-03-25T21:59:26.134" v="91" actId="21"/>
          <ac:spMkLst>
            <pc:docMk/>
            <pc:sldMk cId="399970213" sldId="285"/>
            <ac:spMk id="3" creationId="{EA31A8E1-30C5-2F9A-DCCF-4F3F058D4020}"/>
          </ac:spMkLst>
        </pc:spChg>
        <pc:spChg chg="del">
          <ac:chgData name="hamid ghazvini" userId="1bbb9b6cc34e1cfb" providerId="LiveId" clId="{559E99A4-7663-4329-AD66-B723B2FE766D}" dt="2026-03-25T21:59:40.475" v="93" actId="26606"/>
          <ac:spMkLst>
            <pc:docMk/>
            <pc:sldMk cId="399970213" sldId="285"/>
            <ac:spMk id="4" creationId="{0BA79CFC-272D-8D33-0C19-98B1FC1A2F9F}"/>
          </ac:spMkLst>
        </pc:spChg>
        <pc:spChg chg="add">
          <ac:chgData name="hamid ghazvini" userId="1bbb9b6cc34e1cfb" providerId="LiveId" clId="{559E99A4-7663-4329-AD66-B723B2FE766D}" dt="2026-03-25T21:59:40.475" v="93" actId="26606"/>
          <ac:spMkLst>
            <pc:docMk/>
            <pc:sldMk cId="399970213" sldId="285"/>
            <ac:spMk id="11" creationId="{968A974B-AACA-5FA6-EC93-715A1049F1E3}"/>
          </ac:spMkLst>
        </pc:spChg>
        <pc:spChg chg="add">
          <ac:chgData name="hamid ghazvini" userId="1bbb9b6cc34e1cfb" providerId="LiveId" clId="{559E99A4-7663-4329-AD66-B723B2FE766D}" dt="2026-03-25T21:59:40.475" v="93" actId="26606"/>
          <ac:spMkLst>
            <pc:docMk/>
            <pc:sldMk cId="399970213" sldId="285"/>
            <ac:spMk id="13" creationId="{474F32D5-2058-E49B-CF2B-7B30435A01F6}"/>
          </ac:spMkLst>
        </pc:spChg>
        <pc:picChg chg="add mod">
          <ac:chgData name="hamid ghazvini" userId="1bbb9b6cc34e1cfb" providerId="LiveId" clId="{559E99A4-7663-4329-AD66-B723B2FE766D}" dt="2026-03-25T21:59:40.475" v="93" actId="26606"/>
          <ac:picMkLst>
            <pc:docMk/>
            <pc:sldMk cId="399970213" sldId="285"/>
            <ac:picMk id="6" creationId="{4E9B43AF-AA31-F08A-5FD2-799E2FD3DDC8}"/>
          </ac:picMkLst>
        </pc:picChg>
      </pc:sldChg>
      <pc:sldChg chg="addSp delSp modSp new del mod">
        <pc:chgData name="hamid ghazvini" userId="1bbb9b6cc34e1cfb" providerId="LiveId" clId="{559E99A4-7663-4329-AD66-B723B2FE766D}" dt="2026-03-25T22:50:54.695" v="964" actId="2696"/>
        <pc:sldMkLst>
          <pc:docMk/>
          <pc:sldMk cId="568559080" sldId="286"/>
        </pc:sldMkLst>
        <pc:spChg chg="del">
          <ac:chgData name="hamid ghazvini" userId="1bbb9b6cc34e1cfb" providerId="LiveId" clId="{559E99A4-7663-4329-AD66-B723B2FE766D}" dt="2026-03-25T22:00:02.855" v="96" actId="26606"/>
          <ac:spMkLst>
            <pc:docMk/>
            <pc:sldMk cId="568559080" sldId="286"/>
            <ac:spMk id="2" creationId="{7459C0C7-1E34-6AE4-2DFC-F11C921BE305}"/>
          </ac:spMkLst>
        </pc:spChg>
        <pc:spChg chg="del">
          <ac:chgData name="hamid ghazvini" userId="1bbb9b6cc34e1cfb" providerId="LiveId" clId="{559E99A4-7663-4329-AD66-B723B2FE766D}" dt="2026-03-25T21:59:45.516" v="94" actId="21"/>
          <ac:spMkLst>
            <pc:docMk/>
            <pc:sldMk cId="568559080" sldId="286"/>
            <ac:spMk id="3" creationId="{17D3F2B4-1E50-C5EF-0B9B-058671BD62B2}"/>
          </ac:spMkLst>
        </pc:spChg>
        <pc:spChg chg="del">
          <ac:chgData name="hamid ghazvini" userId="1bbb9b6cc34e1cfb" providerId="LiveId" clId="{559E99A4-7663-4329-AD66-B723B2FE766D}" dt="2026-03-25T22:00:02.855" v="96" actId="26606"/>
          <ac:spMkLst>
            <pc:docMk/>
            <pc:sldMk cId="568559080" sldId="286"/>
            <ac:spMk id="4" creationId="{F4443F9D-30F1-5276-29DC-B58C0E39933F}"/>
          </ac:spMkLst>
        </pc:spChg>
        <pc:spChg chg="add">
          <ac:chgData name="hamid ghazvini" userId="1bbb9b6cc34e1cfb" providerId="LiveId" clId="{559E99A4-7663-4329-AD66-B723B2FE766D}" dt="2026-03-25T22:00:02.855" v="96" actId="26606"/>
          <ac:spMkLst>
            <pc:docMk/>
            <pc:sldMk cId="568559080" sldId="286"/>
            <ac:spMk id="11" creationId="{E4F4A0E5-3D5E-F63B-630C-0B72B750215C}"/>
          </ac:spMkLst>
        </pc:spChg>
        <pc:spChg chg="add">
          <ac:chgData name="hamid ghazvini" userId="1bbb9b6cc34e1cfb" providerId="LiveId" clId="{559E99A4-7663-4329-AD66-B723B2FE766D}" dt="2026-03-25T22:00:02.855" v="96" actId="26606"/>
          <ac:spMkLst>
            <pc:docMk/>
            <pc:sldMk cId="568559080" sldId="286"/>
            <ac:spMk id="13" creationId="{698B72DC-8215-FA93-6ED6-BDBBBD079AC2}"/>
          </ac:spMkLst>
        </pc:spChg>
        <pc:picChg chg="add mod">
          <ac:chgData name="hamid ghazvini" userId="1bbb9b6cc34e1cfb" providerId="LiveId" clId="{559E99A4-7663-4329-AD66-B723B2FE766D}" dt="2026-03-25T22:00:02.855" v="96" actId="26606"/>
          <ac:picMkLst>
            <pc:docMk/>
            <pc:sldMk cId="568559080" sldId="286"/>
            <ac:picMk id="6" creationId="{2248D8F3-9B55-E67B-75A1-6DB5A75E7C04}"/>
          </ac:picMkLst>
        </pc:picChg>
      </pc:sldChg>
      <pc:sldChg chg="addSp delSp modSp new del mod">
        <pc:chgData name="hamid ghazvini" userId="1bbb9b6cc34e1cfb" providerId="LiveId" clId="{559E99A4-7663-4329-AD66-B723B2FE766D}" dt="2026-03-25T22:50:52.215" v="963" actId="2696"/>
        <pc:sldMkLst>
          <pc:docMk/>
          <pc:sldMk cId="39708010" sldId="287"/>
        </pc:sldMkLst>
        <pc:spChg chg="del">
          <ac:chgData name="hamid ghazvini" userId="1bbb9b6cc34e1cfb" providerId="LiveId" clId="{559E99A4-7663-4329-AD66-B723B2FE766D}" dt="2026-03-25T22:00:31.310" v="102" actId="26606"/>
          <ac:spMkLst>
            <pc:docMk/>
            <pc:sldMk cId="39708010" sldId="287"/>
            <ac:spMk id="2" creationId="{9DF3D167-23A5-FFAD-C6C4-9FA5B4E89CD8}"/>
          </ac:spMkLst>
        </pc:spChg>
        <pc:spChg chg="del">
          <ac:chgData name="hamid ghazvini" userId="1bbb9b6cc34e1cfb" providerId="LiveId" clId="{559E99A4-7663-4329-AD66-B723B2FE766D}" dt="2026-03-25T22:00:16.956" v="100" actId="21"/>
          <ac:spMkLst>
            <pc:docMk/>
            <pc:sldMk cId="39708010" sldId="287"/>
            <ac:spMk id="3" creationId="{04F1C987-BB41-E92A-705F-6D71B1DB371F}"/>
          </ac:spMkLst>
        </pc:spChg>
        <pc:spChg chg="del">
          <ac:chgData name="hamid ghazvini" userId="1bbb9b6cc34e1cfb" providerId="LiveId" clId="{559E99A4-7663-4329-AD66-B723B2FE766D}" dt="2026-03-25T22:00:31.310" v="102" actId="26606"/>
          <ac:spMkLst>
            <pc:docMk/>
            <pc:sldMk cId="39708010" sldId="287"/>
            <ac:spMk id="4" creationId="{5550E9DB-34B3-8BCE-462E-9F2A08011CDF}"/>
          </ac:spMkLst>
        </pc:spChg>
        <pc:spChg chg="add">
          <ac:chgData name="hamid ghazvini" userId="1bbb9b6cc34e1cfb" providerId="LiveId" clId="{559E99A4-7663-4329-AD66-B723B2FE766D}" dt="2026-03-25T22:00:31.310" v="102" actId="26606"/>
          <ac:spMkLst>
            <pc:docMk/>
            <pc:sldMk cId="39708010" sldId="287"/>
            <ac:spMk id="11" creationId="{6A5143CA-7CDE-ADAC-3D39-0F0A337B4D54}"/>
          </ac:spMkLst>
        </pc:spChg>
        <pc:spChg chg="add">
          <ac:chgData name="hamid ghazvini" userId="1bbb9b6cc34e1cfb" providerId="LiveId" clId="{559E99A4-7663-4329-AD66-B723B2FE766D}" dt="2026-03-25T22:00:31.310" v="102" actId="26606"/>
          <ac:spMkLst>
            <pc:docMk/>
            <pc:sldMk cId="39708010" sldId="287"/>
            <ac:spMk id="13" creationId="{800A411A-F5E5-DC1F-68D8-575C4C5EF393}"/>
          </ac:spMkLst>
        </pc:spChg>
        <pc:picChg chg="add mod">
          <ac:chgData name="hamid ghazvini" userId="1bbb9b6cc34e1cfb" providerId="LiveId" clId="{559E99A4-7663-4329-AD66-B723B2FE766D}" dt="2026-03-25T22:00:31.310" v="102" actId="26606"/>
          <ac:picMkLst>
            <pc:docMk/>
            <pc:sldMk cId="39708010" sldId="287"/>
            <ac:picMk id="6" creationId="{B730E548-B0F9-B0F7-5D91-850CDFD8477F}"/>
          </ac:picMkLst>
        </pc:picChg>
      </pc:sldChg>
      <pc:sldChg chg="new del">
        <pc:chgData name="hamid ghazvini" userId="1bbb9b6cc34e1cfb" providerId="LiveId" clId="{559E99A4-7663-4329-AD66-B723B2FE766D}" dt="2026-03-25T22:50:49.577" v="962" actId="2696"/>
        <pc:sldMkLst>
          <pc:docMk/>
          <pc:sldMk cId="3727078562" sldId="288"/>
        </pc:sldMkLst>
      </pc:sldChg>
      <pc:sldChg chg="new del">
        <pc:chgData name="hamid ghazvini" userId="1bbb9b6cc34e1cfb" providerId="LiveId" clId="{559E99A4-7663-4329-AD66-B723B2FE766D}" dt="2026-03-25T22:50:46.732" v="961" actId="2696"/>
        <pc:sldMkLst>
          <pc:docMk/>
          <pc:sldMk cId="1453314845" sldId="289"/>
        </pc:sldMkLst>
      </pc:sldChg>
      <pc:sldChg chg="new del">
        <pc:chgData name="hamid ghazvini" userId="1bbb9b6cc34e1cfb" providerId="LiveId" clId="{559E99A4-7663-4329-AD66-B723B2FE766D}" dt="2026-03-25T22:50:44.119" v="960" actId="2696"/>
        <pc:sldMkLst>
          <pc:docMk/>
          <pc:sldMk cId="809193002" sldId="290"/>
        </pc:sldMkLst>
      </pc:sldChg>
      <pc:sldChg chg="delSp modSp new mod">
        <pc:chgData name="hamid ghazvini" userId="1bbb9b6cc34e1cfb" providerId="LiveId" clId="{559E99A4-7663-4329-AD66-B723B2FE766D}" dt="2026-03-25T22:27:43.286" v="650" actId="20577"/>
        <pc:sldMkLst>
          <pc:docMk/>
          <pc:sldMk cId="2188823359" sldId="291"/>
        </pc:sldMkLst>
        <pc:spChg chg="del">
          <ac:chgData name="hamid ghazvini" userId="1bbb9b6cc34e1cfb" providerId="LiveId" clId="{559E99A4-7663-4329-AD66-B723B2FE766D}" dt="2026-03-25T22:26:40.276" v="621" actId="21"/>
          <ac:spMkLst>
            <pc:docMk/>
            <pc:sldMk cId="2188823359" sldId="291"/>
            <ac:spMk id="2" creationId="{0FFCCD73-F506-9883-0B38-7B5285C186AA}"/>
          </ac:spMkLst>
        </pc:spChg>
        <pc:spChg chg="mod">
          <ac:chgData name="hamid ghazvini" userId="1bbb9b6cc34e1cfb" providerId="LiveId" clId="{559E99A4-7663-4329-AD66-B723B2FE766D}" dt="2026-03-25T22:27:43.286" v="650" actId="20577"/>
          <ac:spMkLst>
            <pc:docMk/>
            <pc:sldMk cId="2188823359" sldId="291"/>
            <ac:spMk id="3" creationId="{EEDEDF98-DDE0-5166-00B4-84163BDE3AEF}"/>
          </ac:spMkLst>
        </pc:spChg>
      </pc:sldChg>
      <pc:sldChg chg="delSp modSp new mod ord">
        <pc:chgData name="hamid ghazvini" userId="1bbb9b6cc34e1cfb" providerId="LiveId" clId="{559E99A4-7663-4329-AD66-B723B2FE766D}" dt="2026-03-25T22:18:13.971" v="496" actId="20577"/>
        <pc:sldMkLst>
          <pc:docMk/>
          <pc:sldMk cId="2968276564" sldId="292"/>
        </pc:sldMkLst>
        <pc:spChg chg="del">
          <ac:chgData name="hamid ghazvini" userId="1bbb9b6cc34e1cfb" providerId="LiveId" clId="{559E99A4-7663-4329-AD66-B723B2FE766D}" dt="2026-03-25T22:17:20.827" v="471" actId="21"/>
          <ac:spMkLst>
            <pc:docMk/>
            <pc:sldMk cId="2968276564" sldId="292"/>
            <ac:spMk id="2" creationId="{8DBC01B2-90D5-881A-BC49-33D6FC1B3001}"/>
          </ac:spMkLst>
        </pc:spChg>
        <pc:spChg chg="mod">
          <ac:chgData name="hamid ghazvini" userId="1bbb9b6cc34e1cfb" providerId="LiveId" clId="{559E99A4-7663-4329-AD66-B723B2FE766D}" dt="2026-03-25T22:18:13.971" v="496" actId="20577"/>
          <ac:spMkLst>
            <pc:docMk/>
            <pc:sldMk cId="2968276564" sldId="292"/>
            <ac:spMk id="3" creationId="{2241D88F-0B7B-1950-447A-ED81FA2C278D}"/>
          </ac:spMkLst>
        </pc:spChg>
      </pc:sldChg>
      <pc:sldChg chg="delSp modSp new mod ord">
        <pc:chgData name="hamid ghazvini" userId="1bbb9b6cc34e1cfb" providerId="LiveId" clId="{559E99A4-7663-4329-AD66-B723B2FE766D}" dt="2026-03-25T22:23:02.770" v="563" actId="21"/>
        <pc:sldMkLst>
          <pc:docMk/>
          <pc:sldMk cId="2475551596" sldId="293"/>
        </pc:sldMkLst>
        <pc:spChg chg="del">
          <ac:chgData name="hamid ghazvini" userId="1bbb9b6cc34e1cfb" providerId="LiveId" clId="{559E99A4-7663-4329-AD66-B723B2FE766D}" dt="2026-03-25T22:19:45.769" v="501" actId="21"/>
          <ac:spMkLst>
            <pc:docMk/>
            <pc:sldMk cId="2475551596" sldId="293"/>
            <ac:spMk id="2" creationId="{9E904821-77D4-E24C-1C4F-27998193C27E}"/>
          </ac:spMkLst>
        </pc:spChg>
        <pc:spChg chg="mod">
          <ac:chgData name="hamid ghazvini" userId="1bbb9b6cc34e1cfb" providerId="LiveId" clId="{559E99A4-7663-4329-AD66-B723B2FE766D}" dt="2026-03-25T22:23:02.770" v="563" actId="21"/>
          <ac:spMkLst>
            <pc:docMk/>
            <pc:sldMk cId="2475551596" sldId="293"/>
            <ac:spMk id="3" creationId="{8E3537EA-39B3-4C90-1D92-3C9FF1781AF7}"/>
          </ac:spMkLst>
        </pc:spChg>
      </pc:sldChg>
      <pc:sldChg chg="delSp modSp new mod ord">
        <pc:chgData name="hamid ghazvini" userId="1bbb9b6cc34e1cfb" providerId="LiveId" clId="{559E99A4-7663-4329-AD66-B723B2FE766D}" dt="2026-03-25T22:40:13.964" v="786" actId="20577"/>
        <pc:sldMkLst>
          <pc:docMk/>
          <pc:sldMk cId="1161607026" sldId="294"/>
        </pc:sldMkLst>
        <pc:spChg chg="del">
          <ac:chgData name="hamid ghazvini" userId="1bbb9b6cc34e1cfb" providerId="LiveId" clId="{559E99A4-7663-4329-AD66-B723B2FE766D}" dt="2026-03-25T22:39:07.875" v="753" actId="21"/>
          <ac:spMkLst>
            <pc:docMk/>
            <pc:sldMk cId="1161607026" sldId="294"/>
            <ac:spMk id="2" creationId="{622F831F-B0DD-10BE-D5F7-2CAD4AA749A8}"/>
          </ac:spMkLst>
        </pc:spChg>
        <pc:spChg chg="mod">
          <ac:chgData name="hamid ghazvini" userId="1bbb9b6cc34e1cfb" providerId="LiveId" clId="{559E99A4-7663-4329-AD66-B723B2FE766D}" dt="2026-03-25T22:40:13.964" v="786" actId="20577"/>
          <ac:spMkLst>
            <pc:docMk/>
            <pc:sldMk cId="1161607026" sldId="294"/>
            <ac:spMk id="3" creationId="{E1AC2216-E4F4-6343-37AF-542899AD97BD}"/>
          </ac:spMkLst>
        </pc:spChg>
      </pc:sldChg>
      <pc:sldChg chg="modSp new mod ord">
        <pc:chgData name="hamid ghazvini" userId="1bbb9b6cc34e1cfb" providerId="LiveId" clId="{559E99A4-7663-4329-AD66-B723B2FE766D}" dt="2026-03-25T22:45:11.277" v="871" actId="20577"/>
        <pc:sldMkLst>
          <pc:docMk/>
          <pc:sldMk cId="32249452" sldId="295"/>
        </pc:sldMkLst>
        <pc:spChg chg="mod">
          <ac:chgData name="hamid ghazvini" userId="1bbb9b6cc34e1cfb" providerId="LiveId" clId="{559E99A4-7663-4329-AD66-B723B2FE766D}" dt="2026-03-25T22:43:18.335" v="828" actId="207"/>
          <ac:spMkLst>
            <pc:docMk/>
            <pc:sldMk cId="32249452" sldId="295"/>
            <ac:spMk id="2" creationId="{08792E75-10A9-8F30-D583-E51478ECF49F}"/>
          </ac:spMkLst>
        </pc:spChg>
        <pc:spChg chg="mod">
          <ac:chgData name="hamid ghazvini" userId="1bbb9b6cc34e1cfb" providerId="LiveId" clId="{559E99A4-7663-4329-AD66-B723B2FE766D}" dt="2026-03-25T22:45:11.277" v="871" actId="20577"/>
          <ac:spMkLst>
            <pc:docMk/>
            <pc:sldMk cId="32249452" sldId="295"/>
            <ac:spMk id="3" creationId="{EFD0FD7A-3869-417D-1A08-427E19B3DDA4}"/>
          </ac:spMkLst>
        </pc:spChg>
      </pc:sldChg>
      <pc:sldChg chg="new del">
        <pc:chgData name="hamid ghazvini" userId="1bbb9b6cc34e1cfb" providerId="LiveId" clId="{559E99A4-7663-4329-AD66-B723B2FE766D}" dt="2026-03-25T22:51:08.639" v="970" actId="2696"/>
        <pc:sldMkLst>
          <pc:docMk/>
          <pc:sldMk cId="18609685" sldId="296"/>
        </pc:sldMkLst>
      </pc:sldChg>
      <pc:sldChg chg="new del">
        <pc:chgData name="hamid ghazvini" userId="1bbb9b6cc34e1cfb" providerId="LiveId" clId="{559E99A4-7663-4329-AD66-B723B2FE766D}" dt="2026-03-25T22:51:06.526" v="969" actId="2696"/>
        <pc:sldMkLst>
          <pc:docMk/>
          <pc:sldMk cId="3296574316" sldId="297"/>
        </pc:sldMkLst>
      </pc:sldChg>
      <pc:sldChg chg="delSp modSp new mod ord">
        <pc:chgData name="hamid ghazvini" userId="1bbb9b6cc34e1cfb" providerId="LiveId" clId="{559E99A4-7663-4329-AD66-B723B2FE766D}" dt="2026-03-25T22:48:23.150" v="927" actId="207"/>
        <pc:sldMkLst>
          <pc:docMk/>
          <pc:sldMk cId="1669261149" sldId="298"/>
        </pc:sldMkLst>
        <pc:spChg chg="del">
          <ac:chgData name="hamid ghazvini" userId="1bbb9b6cc34e1cfb" providerId="LiveId" clId="{559E99A4-7663-4329-AD66-B723B2FE766D}" dt="2026-03-25T22:46:21.872" v="877" actId="21"/>
          <ac:spMkLst>
            <pc:docMk/>
            <pc:sldMk cId="1669261149" sldId="298"/>
            <ac:spMk id="2" creationId="{6A648D43-BD20-A114-5CF5-79CEFD1CE99C}"/>
          </ac:spMkLst>
        </pc:spChg>
        <pc:spChg chg="mod">
          <ac:chgData name="hamid ghazvini" userId="1bbb9b6cc34e1cfb" providerId="LiveId" clId="{559E99A4-7663-4329-AD66-B723B2FE766D}" dt="2026-03-25T22:48:23.150" v="927" actId="207"/>
          <ac:spMkLst>
            <pc:docMk/>
            <pc:sldMk cId="1669261149" sldId="298"/>
            <ac:spMk id="3" creationId="{786F81B8-20A6-8797-EA34-C94A557457E5}"/>
          </ac:spMkLst>
        </pc:spChg>
      </pc:sldChg>
      <pc:sldChg chg="delSp modSp new mod ord">
        <pc:chgData name="hamid ghazvini" userId="1bbb9b6cc34e1cfb" providerId="LiveId" clId="{559E99A4-7663-4329-AD66-B723B2FE766D}" dt="2026-03-25T22:49:40.098" v="957" actId="20577"/>
        <pc:sldMkLst>
          <pc:docMk/>
          <pc:sldMk cId="495486578" sldId="299"/>
        </pc:sldMkLst>
        <pc:spChg chg="del">
          <ac:chgData name="hamid ghazvini" userId="1bbb9b6cc34e1cfb" providerId="LiveId" clId="{559E99A4-7663-4329-AD66-B723B2FE766D}" dt="2026-03-25T22:48:56.602" v="931" actId="21"/>
          <ac:spMkLst>
            <pc:docMk/>
            <pc:sldMk cId="495486578" sldId="299"/>
            <ac:spMk id="2" creationId="{8616E48A-5EBA-6851-DED2-C9C703B8D18C}"/>
          </ac:spMkLst>
        </pc:spChg>
        <pc:spChg chg="mod">
          <ac:chgData name="hamid ghazvini" userId="1bbb9b6cc34e1cfb" providerId="LiveId" clId="{559E99A4-7663-4329-AD66-B723B2FE766D}" dt="2026-03-25T22:49:40.098" v="957" actId="20577"/>
          <ac:spMkLst>
            <pc:docMk/>
            <pc:sldMk cId="495486578" sldId="299"/>
            <ac:spMk id="3" creationId="{158556B2-F3B0-34FC-04BD-8E8EB645357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3/25/2026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3/25/2026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3/25/2026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3/25/2026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3/25/2026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3/25/2026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3/25/2026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3/25/2026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3/25/2026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3/25/2026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3/25/2026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3/25/2026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8E9E19-790F-6848-CDFF-EED1FA2AEDB9}"/>
              </a:ext>
            </a:extLst>
          </p:cNvPr>
          <p:cNvPicPr>
            <a:picLocks noChangeAspect="1"/>
          </p:cNvPicPr>
          <p:nvPr/>
        </p:nvPicPr>
        <p:blipFill>
          <a:blip r:embed="rId2">
            <a:extLst>
              <a:ext uri="{28A0092B-C50C-407E-A947-70E740481C1C}">
                <a14:useLocalDpi xmlns:a14="http://schemas.microsoft.com/office/drawing/2010/main" val="0"/>
              </a:ext>
            </a:extLst>
          </a:blip>
          <a:srcRect t="28892" b="12888"/>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Massage Techniques 5A</a:t>
            </a:r>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dirty="0"/>
              <a:t>The Arm </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ABF1A4-52CF-8330-E692-D6084A816FE3}"/>
              </a:ext>
            </a:extLst>
          </p:cNvPr>
          <p:cNvSpPr>
            <a:spLocks noGrp="1"/>
          </p:cNvSpPr>
          <p:nvPr>
            <p:ph idx="1"/>
          </p:nvPr>
        </p:nvSpPr>
        <p:spPr/>
        <p:txBody>
          <a:bodyPr>
            <a:normAutofit/>
          </a:bodyPr>
          <a:lstStyle/>
          <a:p>
            <a:r>
              <a:rPr lang="en-CA" b="1" dirty="0"/>
              <a:t>Overview of the Region. </a:t>
            </a:r>
            <a:r>
              <a:rPr lang="en-US" dirty="0"/>
              <a:t>Pain in the arm and hand presents a clinical challenge, because it can originate in so many different places. Nerve entrapments at the cervical roots, thoracic outlet, pectoralis minor attachment to the coracoid process, or in the arm itself, including the wrist, may be responsible for arm or hand pain. Arm or hand pain may also be referred from trigger points in the muscles of the neck, shoulder, upper arm, or forearm. An assessment of arm or hand pain </a:t>
            </a:r>
            <a:r>
              <a:rPr lang="en-CA" dirty="0"/>
              <a:t>must include these possibilities.</a:t>
            </a:r>
          </a:p>
          <a:p>
            <a:r>
              <a:rPr lang="en-US" dirty="0"/>
              <a:t>In anatomy, the word arm (Latin brachium) is reserved for what we normally call the upper arm. The term forearm is used to denote the lower arm. The arm consists of a single bone, the </a:t>
            </a:r>
            <a:r>
              <a:rPr lang="en-US" b="1" dirty="0"/>
              <a:t>humerus, </a:t>
            </a:r>
            <a:r>
              <a:rPr lang="en-US" dirty="0"/>
              <a:t>which articulates with the scapula via the </a:t>
            </a:r>
            <a:r>
              <a:rPr lang="en-US" b="1" dirty="0"/>
              <a:t>glenohumeral joint. </a:t>
            </a:r>
            <a:r>
              <a:rPr lang="en-US" dirty="0"/>
              <a:t>We have already seen the muscles that cross the glenohumeral joint from the scapula. The muscles that reside on the humerus and cross the glenohumeral joint are: </a:t>
            </a:r>
            <a:r>
              <a:rPr lang="en-CA" dirty="0"/>
              <a:t>biceps brachii, triceps brachii, coracobrachialis</a:t>
            </a:r>
          </a:p>
        </p:txBody>
      </p:sp>
    </p:spTree>
    <p:extLst>
      <p:ext uri="{BB962C8B-B14F-4D97-AF65-F5344CB8AC3E}">
        <p14:creationId xmlns:p14="http://schemas.microsoft.com/office/powerpoint/2010/main" val="2018761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7D490C-3AC0-9C4E-AD8D-0433199C8DB1}"/>
              </a:ext>
            </a:extLst>
          </p:cNvPr>
          <p:cNvSpPr>
            <a:spLocks noGrp="1"/>
          </p:cNvSpPr>
          <p:nvPr>
            <p:ph idx="1"/>
          </p:nvPr>
        </p:nvSpPr>
        <p:spPr/>
        <p:txBody>
          <a:bodyPr>
            <a:normAutofit fontScale="92500" lnSpcReduction="20000"/>
          </a:bodyPr>
          <a:lstStyle/>
          <a:p>
            <a:r>
              <a:rPr lang="en-US" dirty="0"/>
              <a:t>The elbow consists of two joints: the </a:t>
            </a:r>
            <a:r>
              <a:rPr lang="en-US" b="1" dirty="0" err="1"/>
              <a:t>humero</a:t>
            </a:r>
            <a:r>
              <a:rPr lang="en-US" b="1" dirty="0"/>
              <a:t>-radial </a:t>
            </a:r>
            <a:r>
              <a:rPr lang="en-US" dirty="0"/>
              <a:t>and </a:t>
            </a:r>
            <a:r>
              <a:rPr lang="en-US" b="1" dirty="0"/>
              <a:t>humeroulnar </a:t>
            </a:r>
            <a:r>
              <a:rPr lang="en-US" dirty="0"/>
              <a:t>joints. The muscles crossing this pair of </a:t>
            </a:r>
            <a:r>
              <a:rPr lang="en-CA" dirty="0"/>
              <a:t>joints are: biceps brachii, triceps brachii, Brachialis, Anconeus, brachioradialis</a:t>
            </a:r>
          </a:p>
          <a:p>
            <a:r>
              <a:rPr lang="en-US" dirty="0"/>
              <a:t>The forearm allows not only flexion and extension in relation to the humerus, but also rotation of the radius around the ulna, called </a:t>
            </a:r>
            <a:r>
              <a:rPr lang="en-US" b="1" dirty="0"/>
              <a:t>supination </a:t>
            </a:r>
            <a:r>
              <a:rPr lang="en-US" dirty="0"/>
              <a:t>(lateral or upward rotation) and </a:t>
            </a:r>
            <a:r>
              <a:rPr lang="en-US" b="1" dirty="0"/>
              <a:t>pronation </a:t>
            </a:r>
            <a:r>
              <a:rPr lang="en-US" dirty="0"/>
              <a:t>(medial or downward rotation). These movements take place through motion at the humeroradial joint and the </a:t>
            </a:r>
            <a:r>
              <a:rPr lang="en-US" b="1" dirty="0"/>
              <a:t>proximal </a:t>
            </a:r>
            <a:r>
              <a:rPr lang="en-US" dirty="0"/>
              <a:t>and </a:t>
            </a:r>
            <a:r>
              <a:rPr lang="en-US" b="1" dirty="0"/>
              <a:t>distal radioulnar joints. </a:t>
            </a:r>
            <a:r>
              <a:rPr lang="en-US" dirty="0"/>
              <a:t>Rotation is accomplished primarily by </a:t>
            </a:r>
            <a:r>
              <a:rPr lang="en-US" b="1" dirty="0"/>
              <a:t>biceps brachii, supinator, pronator quadratus, </a:t>
            </a:r>
            <a:r>
              <a:rPr lang="en-US" dirty="0"/>
              <a:t>and </a:t>
            </a:r>
            <a:r>
              <a:rPr lang="en-US" b="1" dirty="0"/>
              <a:t>pronator teres. </a:t>
            </a:r>
            <a:r>
              <a:rPr lang="en-US" dirty="0"/>
              <a:t>Distally, the radius and ulna articulate with the carpal bones of the wrist and with each other at the </a:t>
            </a:r>
            <a:r>
              <a:rPr lang="en-US" b="1" dirty="0"/>
              <a:t>distal </a:t>
            </a:r>
            <a:r>
              <a:rPr lang="en-CA" b="1" dirty="0"/>
              <a:t>radioulnar joint.</a:t>
            </a:r>
          </a:p>
          <a:p>
            <a:r>
              <a:rPr lang="en-US" dirty="0"/>
              <a:t>One wrist structure that deserves special clinical attention is the </a:t>
            </a:r>
            <a:r>
              <a:rPr lang="en-US" b="1" dirty="0"/>
              <a:t>carpal tunnel, </a:t>
            </a:r>
            <a:r>
              <a:rPr lang="en-US" dirty="0"/>
              <a:t>formed by the carpal bones deep and on either side, and the </a:t>
            </a:r>
            <a:r>
              <a:rPr lang="en-US" b="1" dirty="0"/>
              <a:t>flexor retinaculum </a:t>
            </a:r>
            <a:r>
              <a:rPr lang="en-US" dirty="0"/>
              <a:t>superficially. This tunnel permits passage of the flexor tendons and the median nerve to the hand. When these tendons become inflamed and swollen, they compress the median nerve, producing pain and numbness in the radial aspect of the hand, known as </a:t>
            </a:r>
            <a:r>
              <a:rPr lang="en-US" b="1" dirty="0"/>
              <a:t>carpal tunnel </a:t>
            </a:r>
            <a:r>
              <a:rPr lang="en-CA" b="1" dirty="0"/>
              <a:t>syndrome.</a:t>
            </a:r>
            <a:endParaRPr lang="en-CA" dirty="0"/>
          </a:p>
        </p:txBody>
      </p:sp>
    </p:spTree>
    <p:extLst>
      <p:ext uri="{BB962C8B-B14F-4D97-AF65-F5344CB8AC3E}">
        <p14:creationId xmlns:p14="http://schemas.microsoft.com/office/powerpoint/2010/main" val="3949657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7FE3E2-C19B-19B6-E895-4EACADA25989}"/>
              </a:ext>
            </a:extLst>
          </p:cNvPr>
          <p:cNvSpPr>
            <a:spLocks noGrp="1"/>
          </p:cNvSpPr>
          <p:nvPr>
            <p:ph idx="1"/>
          </p:nvPr>
        </p:nvSpPr>
        <p:spPr/>
        <p:txBody>
          <a:bodyPr>
            <a:normAutofit lnSpcReduction="10000"/>
          </a:bodyPr>
          <a:lstStyle/>
          <a:p>
            <a:r>
              <a:rPr lang="en-US" dirty="0"/>
              <a:t>The muscles that cross the wrist are the flexors and extensors of the hand and fingers, which will be addressed in some detail later.</a:t>
            </a:r>
          </a:p>
          <a:p>
            <a:r>
              <a:rPr lang="en-US" dirty="0"/>
              <a:t>NOTE: Directional terms used here include </a:t>
            </a:r>
            <a:r>
              <a:rPr lang="en-US" b="1" dirty="0"/>
              <a:t>volar </a:t>
            </a:r>
            <a:r>
              <a:rPr lang="en-US" dirty="0"/>
              <a:t>to indicate the anterior aspect of the forearm and </a:t>
            </a:r>
            <a:r>
              <a:rPr lang="en-US" b="1" dirty="0"/>
              <a:t>palmar </a:t>
            </a:r>
            <a:r>
              <a:rPr lang="en-US" dirty="0"/>
              <a:t>to indicate the anterior aspect of the hand in anatomical position. The opposite of both these terms is </a:t>
            </a:r>
            <a:r>
              <a:rPr lang="en-US" b="1" dirty="0"/>
              <a:t>dorsal </a:t>
            </a:r>
            <a:r>
              <a:rPr lang="en-US" dirty="0"/>
              <a:t>or posterior.</a:t>
            </a:r>
          </a:p>
          <a:p>
            <a:r>
              <a:rPr lang="en-CA" b="1" i="1" dirty="0"/>
              <a:t>Etymology</a:t>
            </a:r>
          </a:p>
          <a:p>
            <a:r>
              <a:rPr lang="en-US" dirty="0"/>
              <a:t>Latin </a:t>
            </a:r>
            <a:r>
              <a:rPr lang="en-US" i="1" dirty="0"/>
              <a:t>vola</a:t>
            </a:r>
            <a:r>
              <a:rPr lang="en-US" dirty="0"/>
              <a:t>, palm of the hand or sole of the foot</a:t>
            </a:r>
          </a:p>
          <a:p>
            <a:r>
              <a:rPr lang="en-US" dirty="0"/>
              <a:t>Latin </a:t>
            </a:r>
            <a:r>
              <a:rPr lang="en-US" i="1" dirty="0" err="1"/>
              <a:t>palma</a:t>
            </a:r>
            <a:r>
              <a:rPr lang="en-US" dirty="0"/>
              <a:t>, palm of the hand</a:t>
            </a:r>
          </a:p>
          <a:p>
            <a:r>
              <a:rPr lang="en-CA" dirty="0"/>
              <a:t>Latin </a:t>
            </a:r>
            <a:r>
              <a:rPr lang="en-CA" i="1" dirty="0"/>
              <a:t>dorsum</a:t>
            </a:r>
            <a:r>
              <a:rPr lang="en-CA" dirty="0"/>
              <a:t>, back</a:t>
            </a:r>
          </a:p>
        </p:txBody>
      </p:sp>
    </p:spTree>
    <p:extLst>
      <p:ext uri="{BB962C8B-B14F-4D97-AF65-F5344CB8AC3E}">
        <p14:creationId xmlns:p14="http://schemas.microsoft.com/office/powerpoint/2010/main" val="1809664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5F68-755A-8C6A-6417-6221C9480CF6}"/>
              </a:ext>
            </a:extLst>
          </p:cNvPr>
          <p:cNvSpPr>
            <a:spLocks noGrp="1"/>
          </p:cNvSpPr>
          <p:nvPr>
            <p:ph type="title"/>
          </p:nvPr>
        </p:nvSpPr>
        <p:spPr>
          <a:xfrm>
            <a:off x="1097280" y="286603"/>
            <a:ext cx="10058400" cy="841981"/>
          </a:xfrm>
        </p:spPr>
        <p:txBody>
          <a:bodyPr>
            <a:normAutofit/>
          </a:bodyPr>
          <a:lstStyle/>
          <a:p>
            <a:r>
              <a:rPr lang="en-CA" sz="3200" b="1" i="1" dirty="0">
                <a:solidFill>
                  <a:srgbClr val="00B050"/>
                </a:solidFill>
              </a:rPr>
              <a:t>Biceps Brachii </a:t>
            </a:r>
            <a:r>
              <a:rPr lang="en-CA" sz="3200" b="1" i="1" dirty="0">
                <a:solidFill>
                  <a:srgbClr val="FF0000"/>
                </a:solidFill>
              </a:rPr>
              <a:t>BI-seps BRAY-</a:t>
            </a:r>
            <a:r>
              <a:rPr lang="en-CA" sz="3200" b="1" i="1" dirty="0" err="1">
                <a:solidFill>
                  <a:srgbClr val="FF0000"/>
                </a:solidFill>
              </a:rPr>
              <a:t>kee</a:t>
            </a:r>
            <a:r>
              <a:rPr lang="en-CA" sz="3200" b="1" i="1" dirty="0">
                <a:solidFill>
                  <a:srgbClr val="FF0000"/>
                </a:solidFill>
              </a:rPr>
              <a:t>-eye</a:t>
            </a:r>
            <a:endParaRPr lang="en-CA" sz="3200" dirty="0">
              <a:solidFill>
                <a:srgbClr val="FF0000"/>
              </a:solidFill>
            </a:endParaRPr>
          </a:p>
        </p:txBody>
      </p:sp>
      <p:sp>
        <p:nvSpPr>
          <p:cNvPr id="3" name="Content Placeholder 2">
            <a:extLst>
              <a:ext uri="{FF2B5EF4-FFF2-40B4-BE49-F238E27FC236}">
                <a16:creationId xmlns:a16="http://schemas.microsoft.com/office/drawing/2014/main" id="{F22D0A7E-2AB9-94F3-8096-AFCFFECAB707}"/>
              </a:ext>
            </a:extLst>
          </p:cNvPr>
          <p:cNvSpPr>
            <a:spLocks noGrp="1"/>
          </p:cNvSpPr>
          <p:nvPr>
            <p:ph idx="1"/>
          </p:nvPr>
        </p:nvSpPr>
        <p:spPr>
          <a:xfrm>
            <a:off x="1097280" y="2108201"/>
            <a:ext cx="4998720" cy="3760891"/>
          </a:xfrm>
        </p:spPr>
        <p:txBody>
          <a:bodyPr>
            <a:normAutofit/>
          </a:bodyPr>
          <a:lstStyle/>
          <a:p>
            <a:r>
              <a:rPr lang="en-CA" b="1" dirty="0"/>
              <a:t>Overview. </a:t>
            </a:r>
            <a:r>
              <a:rPr lang="en-US" dirty="0"/>
              <a:t>Biceps brachii crosses two joints: the glenohumeral and the elbow. It resides on the humerus but has no attachments to it. Although we think of it as the flexor of the elbow, biceps brachii is also the most powerful </a:t>
            </a:r>
            <a:r>
              <a:rPr lang="en-CA" dirty="0"/>
              <a:t>supinator of the forearm.</a:t>
            </a:r>
          </a:p>
          <a:p>
            <a:r>
              <a:rPr lang="en-CA" b="1" i="1" dirty="0"/>
              <a:t>Attachments. </a:t>
            </a:r>
            <a:r>
              <a:rPr lang="en-US" dirty="0"/>
              <a:t>Proximally, the long head from supraglenoid tuberosity of scapula, the short head from coracoid process Distally, to the tuberosity of radius and antebrachial fascia by the bicipital aponeurosis</a:t>
            </a:r>
            <a:endParaRPr lang="en-CA" dirty="0"/>
          </a:p>
        </p:txBody>
      </p:sp>
      <p:pic>
        <p:nvPicPr>
          <p:cNvPr id="5" name="Picture 4">
            <a:extLst>
              <a:ext uri="{FF2B5EF4-FFF2-40B4-BE49-F238E27FC236}">
                <a16:creationId xmlns:a16="http://schemas.microsoft.com/office/drawing/2014/main" id="{851321D6-3687-3136-73A0-FF096BEF53DD}"/>
              </a:ext>
            </a:extLst>
          </p:cNvPr>
          <p:cNvPicPr>
            <a:picLocks noChangeAspect="1"/>
          </p:cNvPicPr>
          <p:nvPr/>
        </p:nvPicPr>
        <p:blipFill>
          <a:blip r:embed="rId2"/>
          <a:stretch>
            <a:fillRect/>
          </a:stretch>
        </p:blipFill>
        <p:spPr>
          <a:xfrm>
            <a:off x="7222777" y="1714109"/>
            <a:ext cx="3932903" cy="3210339"/>
          </a:xfrm>
          <a:prstGeom prst="rect">
            <a:avLst/>
          </a:prstGeom>
        </p:spPr>
      </p:pic>
    </p:spTree>
    <p:extLst>
      <p:ext uri="{BB962C8B-B14F-4D97-AF65-F5344CB8AC3E}">
        <p14:creationId xmlns:p14="http://schemas.microsoft.com/office/powerpoint/2010/main" val="160333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65DE91-E764-8ABC-A673-DBF26CD6C749}"/>
              </a:ext>
            </a:extLst>
          </p:cNvPr>
          <p:cNvSpPr>
            <a:spLocks noGrp="1"/>
          </p:cNvSpPr>
          <p:nvPr>
            <p:ph idx="1"/>
          </p:nvPr>
        </p:nvSpPr>
        <p:spPr/>
        <p:txBody>
          <a:bodyPr>
            <a:normAutofit/>
          </a:bodyPr>
          <a:lstStyle/>
          <a:p>
            <a:r>
              <a:rPr lang="en-CA" b="1" dirty="0"/>
              <a:t>Palpation. </a:t>
            </a:r>
            <a:r>
              <a:rPr lang="en-CA" dirty="0"/>
              <a:t>Proximal: </a:t>
            </a:r>
            <a:r>
              <a:rPr lang="en-US" dirty="0"/>
              <a:t>Architecture of biceps brachii is parallel, and its fibers are largely parallel to the humerus. Long head: Follow the muscle up to the intertubercular groove of the humerus, beyond which it passes under the acromion process and is no longer palpable. Short head: Follow the muscle into the axilla and up to the coracoid process. Distal attachments are not discernible.</a:t>
            </a:r>
          </a:p>
          <a:p>
            <a:r>
              <a:rPr lang="en-CA" b="1" dirty="0"/>
              <a:t>Action. </a:t>
            </a:r>
            <a:r>
              <a:rPr lang="en-US" dirty="0"/>
              <a:t>Flexes the elbow and supinates the forearm</a:t>
            </a:r>
          </a:p>
          <a:p>
            <a:r>
              <a:rPr lang="en-CA" b="1" dirty="0"/>
              <a:t>Referral Areas. </a:t>
            </a:r>
            <a:r>
              <a:rPr lang="en-US" dirty="0"/>
              <a:t>Over the area of the muscle itself, to the inner aspect of the elbow, to the area of the middle deltoid, and to the area just proximal to supraspinatus</a:t>
            </a:r>
          </a:p>
          <a:p>
            <a:r>
              <a:rPr lang="en-CA" b="1" dirty="0"/>
              <a:t>Other Muscles to Examine. </a:t>
            </a:r>
            <a:r>
              <a:rPr lang="en-CA" dirty="0"/>
              <a:t>Brachialis, Supinator, Brachioradialis, Middle deltoid, Rotator cuff muscles</a:t>
            </a:r>
          </a:p>
        </p:txBody>
      </p:sp>
    </p:spTree>
    <p:extLst>
      <p:ext uri="{BB962C8B-B14F-4D97-AF65-F5344CB8AC3E}">
        <p14:creationId xmlns:p14="http://schemas.microsoft.com/office/powerpoint/2010/main" val="1721853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AC2216-E4F4-6343-37AF-542899AD97BD}"/>
              </a:ext>
            </a:extLst>
          </p:cNvPr>
          <p:cNvSpPr>
            <a:spLocks noGrp="1"/>
          </p:cNvSpPr>
          <p:nvPr>
            <p:ph idx="1"/>
          </p:nvPr>
        </p:nvSpPr>
        <p:spPr/>
        <p:txBody>
          <a:bodyPr>
            <a:normAutofit/>
          </a:bodyPr>
          <a:lstStyle/>
          <a:p>
            <a:r>
              <a:rPr lang="en-CA" b="1" dirty="0"/>
              <a:t>Manual Therapy</a:t>
            </a:r>
          </a:p>
          <a:p>
            <a:r>
              <a:rPr lang="en-CA" b="1" i="1" dirty="0"/>
              <a:t>Stripping. </a:t>
            </a:r>
            <a:r>
              <a:rPr lang="en-CA" dirty="0"/>
              <a:t>The client lies supine. </a:t>
            </a:r>
            <a:r>
              <a:rPr lang="en-US" dirty="0"/>
              <a:t>The therapist stands beside the client at the hip. Place the knuckles on the muscle at the elbow. Pressing firmly into the tissue, slide the knuckles proximally along the muscle to the head of the </a:t>
            </a:r>
            <a:r>
              <a:rPr lang="en-CA" dirty="0"/>
              <a:t>humerus. </a:t>
            </a:r>
            <a:r>
              <a:rPr lang="en-US" dirty="0"/>
              <a:t>Beginning at the same spot, repeat this procedure, following the short head medially to the axilla.</a:t>
            </a:r>
            <a:endParaRPr lang="en-CA" dirty="0"/>
          </a:p>
        </p:txBody>
      </p:sp>
    </p:spTree>
    <p:extLst>
      <p:ext uri="{BB962C8B-B14F-4D97-AF65-F5344CB8AC3E}">
        <p14:creationId xmlns:p14="http://schemas.microsoft.com/office/powerpoint/2010/main" val="1161607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A1371E3-2F89-5380-B33A-5ED9BABD0690}"/>
              </a:ext>
            </a:extLst>
          </p:cNvPr>
          <p:cNvPicPr>
            <a:picLocks noChangeAspect="1"/>
          </p:cNvPicPr>
          <p:nvPr/>
        </p:nvPicPr>
        <p:blipFill>
          <a:blip r:embed="rId2"/>
          <a:stretch>
            <a:fillRect/>
          </a:stretch>
        </p:blipFill>
        <p:spPr>
          <a:xfrm>
            <a:off x="6468744" y="812799"/>
            <a:ext cx="3908823" cy="5294757"/>
          </a:xfrm>
          <a:prstGeom prst="rect">
            <a:avLst/>
          </a:prstGeom>
          <a:noFill/>
        </p:spPr>
      </p:pic>
      <p:sp>
        <p:nvSpPr>
          <p:cNvPr id="14" name="Text Placeholder 3">
            <a:extLst>
              <a:ext uri="{FF2B5EF4-FFF2-40B4-BE49-F238E27FC236}">
                <a16:creationId xmlns:a16="http://schemas.microsoft.com/office/drawing/2014/main" id="{FAB823BD-6EF3-15C6-B8FA-6BB2B7C8CD72}"/>
              </a:ext>
            </a:extLst>
          </p:cNvPr>
          <p:cNvSpPr>
            <a:spLocks noGrp="1"/>
          </p:cNvSpPr>
          <p:nvPr>
            <p:ph type="body" sz="half" idx="2"/>
          </p:nvPr>
        </p:nvSpPr>
        <p:spPr>
          <a:xfrm>
            <a:off x="643465" y="3043050"/>
            <a:ext cx="3517567" cy="3064505"/>
          </a:xfrm>
        </p:spPr>
        <p:txBody>
          <a:bodyPr/>
          <a:lstStyle/>
          <a:p>
            <a:r>
              <a:rPr lang="en-US" dirty="0"/>
              <a:t>Stripping massage of biceps using knuckles</a:t>
            </a:r>
          </a:p>
        </p:txBody>
      </p:sp>
    </p:spTree>
    <p:extLst>
      <p:ext uri="{BB962C8B-B14F-4D97-AF65-F5344CB8AC3E}">
        <p14:creationId xmlns:p14="http://schemas.microsoft.com/office/powerpoint/2010/main" val="3616979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92E75-10A9-8F30-D583-E51478ECF49F}"/>
              </a:ext>
            </a:extLst>
          </p:cNvPr>
          <p:cNvSpPr>
            <a:spLocks noGrp="1"/>
          </p:cNvSpPr>
          <p:nvPr>
            <p:ph type="title"/>
          </p:nvPr>
        </p:nvSpPr>
        <p:spPr/>
        <p:txBody>
          <a:bodyPr>
            <a:normAutofit/>
          </a:bodyPr>
          <a:lstStyle/>
          <a:p>
            <a:r>
              <a:rPr lang="en-CA" sz="3200" dirty="0">
                <a:solidFill>
                  <a:srgbClr val="00B050"/>
                </a:solidFill>
              </a:rPr>
              <a:t>Brachialis</a:t>
            </a:r>
            <a:r>
              <a:rPr lang="en-CA" sz="3200" dirty="0"/>
              <a:t> </a:t>
            </a:r>
            <a:r>
              <a:rPr lang="en-CA" sz="3200" dirty="0">
                <a:solidFill>
                  <a:srgbClr val="FF0000"/>
                </a:solidFill>
              </a:rPr>
              <a:t>BRAY-</a:t>
            </a:r>
            <a:r>
              <a:rPr lang="en-CA" sz="3200" dirty="0" err="1">
                <a:solidFill>
                  <a:srgbClr val="FF0000"/>
                </a:solidFill>
              </a:rPr>
              <a:t>kee</a:t>
            </a:r>
            <a:r>
              <a:rPr lang="en-CA" sz="3200" dirty="0">
                <a:solidFill>
                  <a:srgbClr val="FF0000"/>
                </a:solidFill>
              </a:rPr>
              <a:t>-AL-is</a:t>
            </a:r>
          </a:p>
        </p:txBody>
      </p:sp>
      <p:sp>
        <p:nvSpPr>
          <p:cNvPr id="3" name="Content Placeholder 2">
            <a:extLst>
              <a:ext uri="{FF2B5EF4-FFF2-40B4-BE49-F238E27FC236}">
                <a16:creationId xmlns:a16="http://schemas.microsoft.com/office/drawing/2014/main" id="{EFD0FD7A-3869-417D-1A08-427E19B3DDA4}"/>
              </a:ext>
            </a:extLst>
          </p:cNvPr>
          <p:cNvSpPr>
            <a:spLocks noGrp="1"/>
          </p:cNvSpPr>
          <p:nvPr>
            <p:ph idx="1"/>
          </p:nvPr>
        </p:nvSpPr>
        <p:spPr/>
        <p:txBody>
          <a:bodyPr>
            <a:normAutofit/>
          </a:bodyPr>
          <a:lstStyle/>
          <a:p>
            <a:r>
              <a:rPr lang="en-CA" b="1" dirty="0"/>
              <a:t>Etymology </a:t>
            </a:r>
            <a:r>
              <a:rPr lang="en-CA" dirty="0"/>
              <a:t>Latin brachium, arm</a:t>
            </a:r>
          </a:p>
          <a:p>
            <a:r>
              <a:rPr lang="en-CA" b="1" dirty="0"/>
              <a:t>Overview. </a:t>
            </a:r>
            <a:r>
              <a:rPr lang="en-US" dirty="0"/>
              <a:t>Brachialis is a prime flexor of the elbow. Biceps brachii must be displaced to work on this muscle.</a:t>
            </a:r>
          </a:p>
          <a:p>
            <a:r>
              <a:rPr lang="en-CA" b="1" dirty="0"/>
              <a:t>Attachments. </a:t>
            </a:r>
            <a:r>
              <a:rPr lang="en-US" dirty="0"/>
              <a:t>Proximally, to the lower two-thirds of anterior surface of humerus. Distally, to the coronoid process of the ulna</a:t>
            </a:r>
          </a:p>
          <a:p>
            <a:r>
              <a:rPr lang="en-CA" b="1" dirty="0"/>
              <a:t>Palpation. </a:t>
            </a:r>
            <a:r>
              <a:rPr lang="en-US" dirty="0"/>
              <a:t>Brachialis can be palpated from the distal half of the medial side of the arm between biceps and the humerus. The muscle is discernible here and its architecture is parallel. Its fibers are parallel to the humerus.</a:t>
            </a:r>
          </a:p>
          <a:p>
            <a:r>
              <a:rPr lang="en-CA" b="1" dirty="0"/>
              <a:t>Action. </a:t>
            </a:r>
            <a:r>
              <a:rPr lang="en-CA" dirty="0"/>
              <a:t>Flexes the elbow</a:t>
            </a:r>
          </a:p>
        </p:txBody>
      </p:sp>
    </p:spTree>
    <p:extLst>
      <p:ext uri="{BB962C8B-B14F-4D97-AF65-F5344CB8AC3E}">
        <p14:creationId xmlns:p14="http://schemas.microsoft.com/office/powerpoint/2010/main" val="32249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96C479-9B12-AFA4-5659-5594086AF3AD}"/>
              </a:ext>
            </a:extLst>
          </p:cNvPr>
          <p:cNvPicPr>
            <a:picLocks noChangeAspect="1"/>
          </p:cNvPicPr>
          <p:nvPr/>
        </p:nvPicPr>
        <p:blipFill>
          <a:blip r:embed="rId2"/>
          <a:stretch>
            <a:fillRect/>
          </a:stretch>
        </p:blipFill>
        <p:spPr>
          <a:xfrm>
            <a:off x="5812945" y="812799"/>
            <a:ext cx="5220422" cy="5294757"/>
          </a:xfrm>
          <a:prstGeom prst="rect">
            <a:avLst/>
          </a:prstGeom>
          <a:noFill/>
        </p:spPr>
      </p:pic>
      <p:sp>
        <p:nvSpPr>
          <p:cNvPr id="7" name="Content Placeholder 6">
            <a:extLst>
              <a:ext uri="{FF2B5EF4-FFF2-40B4-BE49-F238E27FC236}">
                <a16:creationId xmlns:a16="http://schemas.microsoft.com/office/drawing/2014/main" id="{6DC14904-D2ED-231C-1F67-80CFD27D7997}"/>
              </a:ext>
            </a:extLst>
          </p:cNvPr>
          <p:cNvSpPr>
            <a:spLocks noGrp="1"/>
          </p:cNvSpPr>
          <p:nvPr>
            <p:ph type="body" sz="half" idx="2"/>
          </p:nvPr>
        </p:nvSpPr>
        <p:spPr>
          <a:xfrm>
            <a:off x="643465" y="3043050"/>
            <a:ext cx="3517567" cy="3064505"/>
          </a:xfrm>
        </p:spPr>
        <p:txBody>
          <a:bodyPr>
            <a:normAutofit/>
          </a:bodyPr>
          <a:lstStyle/>
          <a:p>
            <a:r>
              <a:rPr lang="en-CA" dirty="0"/>
              <a:t>Anatomy of brachialis</a:t>
            </a:r>
          </a:p>
        </p:txBody>
      </p:sp>
    </p:spTree>
    <p:extLst>
      <p:ext uri="{BB962C8B-B14F-4D97-AF65-F5344CB8AC3E}">
        <p14:creationId xmlns:p14="http://schemas.microsoft.com/office/powerpoint/2010/main" val="4179676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6F81B8-20A6-8797-EA34-C94A557457E5}"/>
              </a:ext>
            </a:extLst>
          </p:cNvPr>
          <p:cNvSpPr>
            <a:spLocks noGrp="1"/>
          </p:cNvSpPr>
          <p:nvPr>
            <p:ph idx="1"/>
          </p:nvPr>
        </p:nvSpPr>
        <p:spPr/>
        <p:txBody>
          <a:bodyPr>
            <a:normAutofit/>
          </a:bodyPr>
          <a:lstStyle/>
          <a:p>
            <a:r>
              <a:rPr lang="en-CA" b="1" dirty="0"/>
              <a:t>Referral Areas. </a:t>
            </a:r>
            <a:r>
              <a:rPr lang="en-US" dirty="0"/>
              <a:t>To the anterior surface of the arm up to the acromion, to the anterior aspect of the elbow, and to the lateral and posterior aspect of the base of the thumb.</a:t>
            </a:r>
          </a:p>
          <a:p>
            <a:r>
              <a:rPr lang="en-CA" b="1" dirty="0"/>
              <a:t>Other Muscles to Examine. </a:t>
            </a:r>
            <a:r>
              <a:rPr lang="en-CA" dirty="0"/>
              <a:t>Biceps brachii, Supinator, Brachioradialis, </a:t>
            </a:r>
            <a:r>
              <a:rPr lang="en-CA" dirty="0" err="1"/>
              <a:t>Opponens</a:t>
            </a:r>
            <a:r>
              <a:rPr lang="en-CA" dirty="0"/>
              <a:t> pollicis, Adductor pollicis</a:t>
            </a:r>
          </a:p>
          <a:p>
            <a:r>
              <a:rPr lang="en-CA" b="1" dirty="0">
                <a:solidFill>
                  <a:srgbClr val="37B360"/>
                </a:solidFill>
              </a:rPr>
              <a:t>Manual Therapy</a:t>
            </a:r>
          </a:p>
          <a:p>
            <a:r>
              <a:rPr lang="en-CA" b="1" i="1" dirty="0"/>
              <a:t>Stripping. </a:t>
            </a:r>
            <a:r>
              <a:rPr lang="en-CA" dirty="0"/>
              <a:t>The client lies supine. </a:t>
            </a:r>
            <a:r>
              <a:rPr lang="en-US" dirty="0"/>
              <a:t>The therapist stands beside the client at the hip. Place the thumb on the lateral aspect of the distal extent of brachialis just proximal to the elbow, pushing biceps brachii medially out of the way.</a:t>
            </a:r>
            <a:endParaRPr lang="en-CA" dirty="0"/>
          </a:p>
        </p:txBody>
      </p:sp>
    </p:spTree>
    <p:extLst>
      <p:ext uri="{BB962C8B-B14F-4D97-AF65-F5344CB8AC3E}">
        <p14:creationId xmlns:p14="http://schemas.microsoft.com/office/powerpoint/2010/main" val="1669261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8556B2-F3B0-34FC-04BD-8E8EB6453572}"/>
              </a:ext>
            </a:extLst>
          </p:cNvPr>
          <p:cNvSpPr>
            <a:spLocks noGrp="1"/>
          </p:cNvSpPr>
          <p:nvPr>
            <p:ph idx="1"/>
          </p:nvPr>
        </p:nvSpPr>
        <p:spPr/>
        <p:txBody>
          <a:bodyPr/>
          <a:lstStyle/>
          <a:p>
            <a:r>
              <a:rPr lang="en-US" dirty="0"/>
              <a:t>Pressing firmly into the tissue, slide the thumb along brachialis to its attachment on the humerus just distal to the attachment of the middle deltoid.</a:t>
            </a:r>
          </a:p>
          <a:p>
            <a:r>
              <a:rPr lang="en-US" dirty="0"/>
              <a:t>Repeat the stroke on the medial side of the muscle, continuing about halfway up the humerus.</a:t>
            </a:r>
            <a:endParaRPr lang="en-CA" dirty="0"/>
          </a:p>
        </p:txBody>
      </p:sp>
    </p:spTree>
    <p:extLst>
      <p:ext uri="{BB962C8B-B14F-4D97-AF65-F5344CB8AC3E}">
        <p14:creationId xmlns:p14="http://schemas.microsoft.com/office/powerpoint/2010/main" val="495486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B68272-47FD-A7C5-0B44-01135520D109}"/>
              </a:ext>
            </a:extLst>
          </p:cNvPr>
          <p:cNvPicPr>
            <a:picLocks noChangeAspect="1"/>
          </p:cNvPicPr>
          <p:nvPr/>
        </p:nvPicPr>
        <p:blipFill>
          <a:blip r:embed="rId2"/>
          <a:stretch>
            <a:fillRect/>
          </a:stretch>
        </p:blipFill>
        <p:spPr>
          <a:xfrm>
            <a:off x="5458984" y="1490050"/>
            <a:ext cx="5928344" cy="3940254"/>
          </a:xfrm>
          <a:prstGeom prst="rect">
            <a:avLst/>
          </a:prstGeom>
          <a:noFill/>
        </p:spPr>
      </p:pic>
      <p:sp>
        <p:nvSpPr>
          <p:cNvPr id="12" name="Text Placeholder 3">
            <a:extLst>
              <a:ext uri="{FF2B5EF4-FFF2-40B4-BE49-F238E27FC236}">
                <a16:creationId xmlns:a16="http://schemas.microsoft.com/office/drawing/2014/main" id="{4AC9ACBE-55D1-EAA9-8AB5-FFC215CC6A25}"/>
              </a:ext>
            </a:extLst>
          </p:cNvPr>
          <p:cNvSpPr>
            <a:spLocks noGrp="1"/>
          </p:cNvSpPr>
          <p:nvPr>
            <p:ph type="body" sz="half" idx="2"/>
          </p:nvPr>
        </p:nvSpPr>
        <p:spPr>
          <a:xfrm>
            <a:off x="643465" y="3043050"/>
            <a:ext cx="3517567" cy="3064505"/>
          </a:xfrm>
        </p:spPr>
        <p:txBody>
          <a:bodyPr/>
          <a:lstStyle/>
          <a:p>
            <a:r>
              <a:rPr lang="en-US" dirty="0"/>
              <a:t>Stripping massage of brachialis using supported thumb (from lateral side)</a:t>
            </a:r>
          </a:p>
        </p:txBody>
      </p:sp>
    </p:spTree>
    <p:extLst>
      <p:ext uri="{BB962C8B-B14F-4D97-AF65-F5344CB8AC3E}">
        <p14:creationId xmlns:p14="http://schemas.microsoft.com/office/powerpoint/2010/main" val="1350292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482405-6522-7528-81D8-63A1A1EAE72F}"/>
              </a:ext>
            </a:extLst>
          </p:cNvPr>
          <p:cNvPicPr>
            <a:picLocks noChangeAspect="1"/>
          </p:cNvPicPr>
          <p:nvPr/>
        </p:nvPicPr>
        <p:blipFill>
          <a:blip r:embed="rId2"/>
          <a:stretch>
            <a:fillRect/>
          </a:stretch>
        </p:blipFill>
        <p:spPr>
          <a:xfrm>
            <a:off x="6657598" y="812799"/>
            <a:ext cx="3531116" cy="5294757"/>
          </a:xfrm>
          <a:prstGeom prst="rect">
            <a:avLst/>
          </a:prstGeom>
          <a:noFill/>
        </p:spPr>
      </p:pic>
      <p:sp>
        <p:nvSpPr>
          <p:cNvPr id="12" name="Text Placeholder 3">
            <a:extLst>
              <a:ext uri="{FF2B5EF4-FFF2-40B4-BE49-F238E27FC236}">
                <a16:creationId xmlns:a16="http://schemas.microsoft.com/office/drawing/2014/main" id="{AE40E8AF-EFC3-E627-D818-A3F2A1DBF53D}"/>
              </a:ext>
            </a:extLst>
          </p:cNvPr>
          <p:cNvSpPr>
            <a:spLocks noGrp="1"/>
          </p:cNvSpPr>
          <p:nvPr>
            <p:ph type="body" sz="half" idx="2"/>
          </p:nvPr>
        </p:nvSpPr>
        <p:spPr>
          <a:xfrm>
            <a:off x="643465" y="3043050"/>
            <a:ext cx="3517567" cy="3064505"/>
          </a:xfrm>
        </p:spPr>
        <p:txBody>
          <a:bodyPr/>
          <a:lstStyle/>
          <a:p>
            <a:r>
              <a:rPr lang="en-US" dirty="0"/>
              <a:t>Stripping massage of brachialis using thumb (from medial side)</a:t>
            </a:r>
          </a:p>
        </p:txBody>
      </p:sp>
    </p:spTree>
    <p:extLst>
      <p:ext uri="{BB962C8B-B14F-4D97-AF65-F5344CB8AC3E}">
        <p14:creationId xmlns:p14="http://schemas.microsoft.com/office/powerpoint/2010/main" val="3757946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2DB58-E596-3149-BB3A-FE43EC5C3ECA}"/>
              </a:ext>
            </a:extLst>
          </p:cNvPr>
          <p:cNvSpPr>
            <a:spLocks noGrp="1"/>
          </p:cNvSpPr>
          <p:nvPr>
            <p:ph type="title"/>
          </p:nvPr>
        </p:nvSpPr>
        <p:spPr>
          <a:xfrm>
            <a:off x="1097280" y="286604"/>
            <a:ext cx="10058400" cy="800792"/>
          </a:xfrm>
        </p:spPr>
        <p:txBody>
          <a:bodyPr>
            <a:normAutofit/>
          </a:bodyPr>
          <a:lstStyle/>
          <a:p>
            <a:r>
              <a:rPr lang="en-CA" sz="3200" dirty="0">
                <a:solidFill>
                  <a:srgbClr val="00B050"/>
                </a:solidFill>
              </a:rPr>
              <a:t>Triceps Brachii </a:t>
            </a:r>
            <a:r>
              <a:rPr lang="en-CA" sz="3200" dirty="0">
                <a:solidFill>
                  <a:srgbClr val="FF0000"/>
                </a:solidFill>
              </a:rPr>
              <a:t>TRY-seps BRAY-</a:t>
            </a:r>
            <a:r>
              <a:rPr lang="en-CA" sz="3200" dirty="0" err="1">
                <a:solidFill>
                  <a:srgbClr val="FF0000"/>
                </a:solidFill>
              </a:rPr>
              <a:t>kee</a:t>
            </a:r>
            <a:r>
              <a:rPr lang="en-CA" sz="3200" dirty="0">
                <a:solidFill>
                  <a:srgbClr val="FF0000"/>
                </a:solidFill>
              </a:rPr>
              <a:t>-eye</a:t>
            </a:r>
          </a:p>
        </p:txBody>
      </p:sp>
      <p:sp>
        <p:nvSpPr>
          <p:cNvPr id="3" name="Content Placeholder 2">
            <a:extLst>
              <a:ext uri="{FF2B5EF4-FFF2-40B4-BE49-F238E27FC236}">
                <a16:creationId xmlns:a16="http://schemas.microsoft.com/office/drawing/2014/main" id="{38B9DD0B-D534-2C9B-8F6E-5456EFE16852}"/>
              </a:ext>
            </a:extLst>
          </p:cNvPr>
          <p:cNvSpPr>
            <a:spLocks noGrp="1"/>
          </p:cNvSpPr>
          <p:nvPr>
            <p:ph idx="1"/>
          </p:nvPr>
        </p:nvSpPr>
        <p:spPr/>
        <p:txBody>
          <a:bodyPr>
            <a:normAutofit fontScale="92500" lnSpcReduction="20000"/>
          </a:bodyPr>
          <a:lstStyle/>
          <a:p>
            <a:r>
              <a:rPr lang="en-US" b="1" dirty="0"/>
              <a:t>Etymology </a:t>
            </a:r>
            <a:r>
              <a:rPr lang="en-US" dirty="0"/>
              <a:t>Latin triceps, three-headed + brachii, of the arm</a:t>
            </a:r>
          </a:p>
          <a:p>
            <a:r>
              <a:rPr lang="en-CA" b="1" dirty="0"/>
              <a:t>Overview. </a:t>
            </a:r>
            <a:r>
              <a:rPr lang="en-US" dirty="0"/>
              <a:t>Two of the three heads of triceps brachii (Fig. 5-6) cross only the elbow joint, while the long head crosses both the elbow and shoulder joints. This muscle opposes biceps brachii and brachialis. Its trigger points can cause pain in an area ranging from the neck to the fingers.</a:t>
            </a:r>
          </a:p>
          <a:p>
            <a:r>
              <a:rPr lang="en-CA" b="1" dirty="0"/>
              <a:t>Attachments. </a:t>
            </a:r>
            <a:r>
              <a:rPr lang="en-CA" dirty="0"/>
              <a:t>Proximally: </a:t>
            </a:r>
            <a:r>
              <a:rPr lang="en-US" dirty="0"/>
              <a:t>long or scapular head: to the </a:t>
            </a:r>
            <a:r>
              <a:rPr lang="en-US" dirty="0" err="1"/>
              <a:t>infraglenoid</a:t>
            </a:r>
            <a:r>
              <a:rPr lang="en-US" dirty="0"/>
              <a:t> tubercle at the lateral border of scapula inferior to the glenoid </a:t>
            </a:r>
            <a:r>
              <a:rPr lang="en-CA" dirty="0"/>
              <a:t>Fossa </a:t>
            </a:r>
            <a:r>
              <a:rPr lang="en-US" dirty="0"/>
              <a:t>lateral head: to the lateral and posterior surface of humerus below greater tubercle. medial head: to the distal posterior surface of humerus. Distally, to the olecranon of ulna</a:t>
            </a:r>
          </a:p>
          <a:p>
            <a:r>
              <a:rPr lang="en-CA" b="1" dirty="0"/>
              <a:t>Palpation. </a:t>
            </a:r>
            <a:r>
              <a:rPr lang="en-US" dirty="0"/>
              <a:t>Palpate from the olecranon process to (1) long head: the upper, outer edge of the scapula; (2) medial head: upper posterior surface of humerus; and (3) lateral head: outer posterior surface of humerus. It is discernible. Its architecture as a whole is bipennate, and fibers of its main body are parallel to the humerus.</a:t>
            </a:r>
            <a:endParaRPr lang="en-CA" dirty="0"/>
          </a:p>
        </p:txBody>
      </p:sp>
    </p:spTree>
    <p:extLst>
      <p:ext uri="{BB962C8B-B14F-4D97-AF65-F5344CB8AC3E}">
        <p14:creationId xmlns:p14="http://schemas.microsoft.com/office/powerpoint/2010/main" val="2708687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DEDF98-DDE0-5166-00B4-84163BDE3AEF}"/>
              </a:ext>
            </a:extLst>
          </p:cNvPr>
          <p:cNvSpPr>
            <a:spLocks noGrp="1"/>
          </p:cNvSpPr>
          <p:nvPr>
            <p:ph idx="1"/>
          </p:nvPr>
        </p:nvSpPr>
        <p:spPr/>
        <p:txBody>
          <a:bodyPr>
            <a:normAutofit/>
          </a:bodyPr>
          <a:lstStyle/>
          <a:p>
            <a:r>
              <a:rPr lang="en-CA" b="1" dirty="0"/>
              <a:t>Action. </a:t>
            </a:r>
            <a:r>
              <a:rPr lang="en-CA" dirty="0"/>
              <a:t>Extends elbow</a:t>
            </a:r>
          </a:p>
          <a:p>
            <a:r>
              <a:rPr lang="en-CA" b="1" dirty="0"/>
              <a:t>Referral Areas. </a:t>
            </a:r>
            <a:r>
              <a:rPr lang="en-US" dirty="0"/>
              <a:t>To the dorsal surface of the arm proximally over the back of the shoulder and distally to the back of the hand into the fourth and fifth fingers; also over the volar surface of the forearm and just proximal to the elbow.</a:t>
            </a:r>
          </a:p>
          <a:p>
            <a:r>
              <a:rPr lang="en-CA" b="1" dirty="0"/>
              <a:t>Other Muscles to Examine</a:t>
            </a:r>
          </a:p>
          <a:p>
            <a:r>
              <a:rPr lang="en-US" dirty="0"/>
              <a:t>All the muscles of the arm and forearm, </a:t>
            </a:r>
            <a:r>
              <a:rPr lang="en-CA" dirty="0"/>
              <a:t>Rotator cuff muscles, Pectoralis minor, Pectoralis major</a:t>
            </a:r>
          </a:p>
        </p:txBody>
      </p:sp>
    </p:spTree>
    <p:extLst>
      <p:ext uri="{BB962C8B-B14F-4D97-AF65-F5344CB8AC3E}">
        <p14:creationId xmlns:p14="http://schemas.microsoft.com/office/powerpoint/2010/main" val="2188823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3A303C-4FD3-CF04-3193-1E323F9622AE}"/>
              </a:ext>
            </a:extLst>
          </p:cNvPr>
          <p:cNvPicPr>
            <a:picLocks noChangeAspect="1"/>
          </p:cNvPicPr>
          <p:nvPr/>
        </p:nvPicPr>
        <p:blipFill>
          <a:blip r:embed="rId2"/>
          <a:stretch>
            <a:fillRect/>
          </a:stretch>
        </p:blipFill>
        <p:spPr>
          <a:xfrm>
            <a:off x="5458984" y="928227"/>
            <a:ext cx="5928344" cy="5063901"/>
          </a:xfrm>
          <a:prstGeom prst="rect">
            <a:avLst/>
          </a:prstGeom>
          <a:noFill/>
        </p:spPr>
      </p:pic>
      <p:sp>
        <p:nvSpPr>
          <p:cNvPr id="12" name="Text Placeholder 3">
            <a:extLst>
              <a:ext uri="{FF2B5EF4-FFF2-40B4-BE49-F238E27FC236}">
                <a16:creationId xmlns:a16="http://schemas.microsoft.com/office/drawing/2014/main" id="{B1558E97-D996-C471-F33E-FAD7CF91F615}"/>
              </a:ext>
            </a:extLst>
          </p:cNvPr>
          <p:cNvSpPr>
            <a:spLocks noGrp="1"/>
          </p:cNvSpPr>
          <p:nvPr>
            <p:ph type="body" sz="half" idx="2"/>
          </p:nvPr>
        </p:nvSpPr>
        <p:spPr>
          <a:xfrm>
            <a:off x="643465" y="3043050"/>
            <a:ext cx="3517567" cy="3064505"/>
          </a:xfrm>
        </p:spPr>
        <p:txBody>
          <a:bodyPr/>
          <a:lstStyle/>
          <a:p>
            <a:r>
              <a:rPr lang="en-CA" dirty="0"/>
              <a:t>Anatomy of triceps brachii</a:t>
            </a:r>
            <a:endParaRPr lang="en-US" dirty="0"/>
          </a:p>
        </p:txBody>
      </p:sp>
    </p:spTree>
    <p:extLst>
      <p:ext uri="{BB962C8B-B14F-4D97-AF65-F5344CB8AC3E}">
        <p14:creationId xmlns:p14="http://schemas.microsoft.com/office/powerpoint/2010/main" val="1205448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3537EA-39B3-4C90-1D92-3C9FF1781AF7}"/>
              </a:ext>
            </a:extLst>
          </p:cNvPr>
          <p:cNvSpPr>
            <a:spLocks noGrp="1"/>
          </p:cNvSpPr>
          <p:nvPr>
            <p:ph idx="1"/>
          </p:nvPr>
        </p:nvSpPr>
        <p:spPr/>
        <p:txBody>
          <a:bodyPr>
            <a:normAutofit/>
          </a:bodyPr>
          <a:lstStyle/>
          <a:p>
            <a:r>
              <a:rPr lang="en-CA" b="1" dirty="0">
                <a:solidFill>
                  <a:srgbClr val="37B360"/>
                </a:solidFill>
              </a:rPr>
              <a:t>Manual Therapy</a:t>
            </a:r>
          </a:p>
          <a:p>
            <a:r>
              <a:rPr lang="en-CA" b="1" i="1" dirty="0"/>
              <a:t>Stripping. </a:t>
            </a:r>
            <a:r>
              <a:rPr lang="en-CA" dirty="0"/>
              <a:t>The client lies prone. </a:t>
            </a:r>
            <a:r>
              <a:rPr lang="en-US" dirty="0"/>
              <a:t>The therapist stands beside the client at the waist.</a:t>
            </a:r>
          </a:p>
          <a:p>
            <a:r>
              <a:rPr lang="en-US" dirty="0"/>
              <a:t>Place the thumb, knuckles, or fingertips on the muscle just proximal to the olecranon process.</a:t>
            </a:r>
          </a:p>
          <a:p>
            <a:r>
              <a:rPr lang="en-US" dirty="0"/>
              <a:t>Pressing firmly into the tissue, slide the thumb, knuckles, or fingertips along the muscle to the attachment of the posterior deltoid.</a:t>
            </a:r>
            <a:endParaRPr lang="en-CA" dirty="0"/>
          </a:p>
        </p:txBody>
      </p:sp>
    </p:spTree>
    <p:extLst>
      <p:ext uri="{BB962C8B-B14F-4D97-AF65-F5344CB8AC3E}">
        <p14:creationId xmlns:p14="http://schemas.microsoft.com/office/powerpoint/2010/main" val="2475551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22E619-F361-3F10-2896-070DAB67E00C}"/>
              </a:ext>
            </a:extLst>
          </p:cNvPr>
          <p:cNvPicPr>
            <a:picLocks noChangeAspect="1"/>
          </p:cNvPicPr>
          <p:nvPr/>
        </p:nvPicPr>
        <p:blipFill>
          <a:blip r:embed="rId2"/>
          <a:stretch>
            <a:fillRect/>
          </a:stretch>
        </p:blipFill>
        <p:spPr>
          <a:xfrm>
            <a:off x="5458984" y="1612403"/>
            <a:ext cx="5928344" cy="3695549"/>
          </a:xfrm>
          <a:prstGeom prst="rect">
            <a:avLst/>
          </a:prstGeom>
          <a:noFill/>
        </p:spPr>
      </p:pic>
      <p:sp>
        <p:nvSpPr>
          <p:cNvPr id="12" name="Text Placeholder 3">
            <a:extLst>
              <a:ext uri="{FF2B5EF4-FFF2-40B4-BE49-F238E27FC236}">
                <a16:creationId xmlns:a16="http://schemas.microsoft.com/office/drawing/2014/main" id="{709E3B1F-3E71-D8C6-B43B-061FB5BCE5DD}"/>
              </a:ext>
            </a:extLst>
          </p:cNvPr>
          <p:cNvSpPr>
            <a:spLocks noGrp="1"/>
          </p:cNvSpPr>
          <p:nvPr>
            <p:ph type="body" sz="half" idx="2"/>
          </p:nvPr>
        </p:nvSpPr>
        <p:spPr>
          <a:xfrm>
            <a:off x="643465" y="3043050"/>
            <a:ext cx="3517567" cy="3064505"/>
          </a:xfrm>
        </p:spPr>
        <p:txBody>
          <a:bodyPr/>
          <a:lstStyle/>
          <a:p>
            <a:r>
              <a:rPr lang="en-US" dirty="0"/>
              <a:t>Stripping massage of triceps using thumbs</a:t>
            </a:r>
          </a:p>
          <a:p>
            <a:endParaRPr lang="en-US" dirty="0"/>
          </a:p>
        </p:txBody>
      </p:sp>
    </p:spTree>
    <p:extLst>
      <p:ext uri="{BB962C8B-B14F-4D97-AF65-F5344CB8AC3E}">
        <p14:creationId xmlns:p14="http://schemas.microsoft.com/office/powerpoint/2010/main" val="3967834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916DA9-5DEF-ACD4-F81D-72B2E9C675DB}"/>
              </a:ext>
            </a:extLst>
          </p:cNvPr>
          <p:cNvPicPr>
            <a:picLocks noChangeAspect="1"/>
          </p:cNvPicPr>
          <p:nvPr/>
        </p:nvPicPr>
        <p:blipFill>
          <a:blip r:embed="rId2"/>
          <a:stretch>
            <a:fillRect/>
          </a:stretch>
        </p:blipFill>
        <p:spPr>
          <a:xfrm>
            <a:off x="6234651" y="812799"/>
            <a:ext cx="4377010" cy="5294757"/>
          </a:xfrm>
          <a:prstGeom prst="rect">
            <a:avLst/>
          </a:prstGeom>
          <a:noFill/>
        </p:spPr>
      </p:pic>
      <p:sp>
        <p:nvSpPr>
          <p:cNvPr id="12" name="Text Placeholder 3">
            <a:extLst>
              <a:ext uri="{FF2B5EF4-FFF2-40B4-BE49-F238E27FC236}">
                <a16:creationId xmlns:a16="http://schemas.microsoft.com/office/drawing/2014/main" id="{C2136543-D41D-23FA-25EF-BE8CA625C00A}"/>
              </a:ext>
            </a:extLst>
          </p:cNvPr>
          <p:cNvSpPr>
            <a:spLocks noGrp="1"/>
          </p:cNvSpPr>
          <p:nvPr>
            <p:ph type="body" sz="half" idx="2"/>
          </p:nvPr>
        </p:nvSpPr>
        <p:spPr>
          <a:xfrm>
            <a:off x="643465" y="3043050"/>
            <a:ext cx="3517567" cy="3064505"/>
          </a:xfrm>
        </p:spPr>
        <p:txBody>
          <a:bodyPr/>
          <a:lstStyle/>
          <a:p>
            <a:r>
              <a:rPr lang="en-US" dirty="0"/>
              <a:t>Stripping massage of triceps using knuckles and thumb</a:t>
            </a:r>
          </a:p>
        </p:txBody>
      </p:sp>
    </p:spTree>
    <p:extLst>
      <p:ext uri="{BB962C8B-B14F-4D97-AF65-F5344CB8AC3E}">
        <p14:creationId xmlns:p14="http://schemas.microsoft.com/office/powerpoint/2010/main" val="3695900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41D88F-0B7B-1950-447A-ED81FA2C278D}"/>
              </a:ext>
            </a:extLst>
          </p:cNvPr>
          <p:cNvSpPr>
            <a:spLocks noGrp="1"/>
          </p:cNvSpPr>
          <p:nvPr>
            <p:ph idx="1"/>
          </p:nvPr>
        </p:nvSpPr>
        <p:spPr/>
        <p:txBody>
          <a:bodyPr/>
          <a:lstStyle/>
          <a:p>
            <a:r>
              <a:rPr lang="en-CA" dirty="0"/>
              <a:t>The client lies supine. </a:t>
            </a:r>
            <a:r>
              <a:rPr lang="en-US" dirty="0"/>
              <a:t>The therapist stands at the client head. Position the client's hand under the shoulder. Place the heel of the hand just proximal to the olecranon process. Pressing firmly into the tissue, slide the heel of the hand along triceps to the attachment on the scapula.</a:t>
            </a:r>
            <a:endParaRPr lang="en-CA" dirty="0"/>
          </a:p>
        </p:txBody>
      </p:sp>
    </p:spTree>
    <p:extLst>
      <p:ext uri="{BB962C8B-B14F-4D97-AF65-F5344CB8AC3E}">
        <p14:creationId xmlns:p14="http://schemas.microsoft.com/office/powerpoint/2010/main" val="2968276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C1E4AF-963E-C560-F131-D31A360188C3}"/>
              </a:ext>
            </a:extLst>
          </p:cNvPr>
          <p:cNvPicPr>
            <a:picLocks noChangeAspect="1"/>
          </p:cNvPicPr>
          <p:nvPr/>
        </p:nvPicPr>
        <p:blipFill>
          <a:blip r:embed="rId2"/>
          <a:stretch>
            <a:fillRect/>
          </a:stretch>
        </p:blipFill>
        <p:spPr>
          <a:xfrm>
            <a:off x="6539047" y="812799"/>
            <a:ext cx="3768218" cy="5294757"/>
          </a:xfrm>
          <a:prstGeom prst="rect">
            <a:avLst/>
          </a:prstGeom>
          <a:noFill/>
        </p:spPr>
      </p:pic>
      <p:sp>
        <p:nvSpPr>
          <p:cNvPr id="12" name="Text Placeholder 3">
            <a:extLst>
              <a:ext uri="{FF2B5EF4-FFF2-40B4-BE49-F238E27FC236}">
                <a16:creationId xmlns:a16="http://schemas.microsoft.com/office/drawing/2014/main" id="{67A5711E-15F7-847F-A343-554714746CE4}"/>
              </a:ext>
            </a:extLst>
          </p:cNvPr>
          <p:cNvSpPr>
            <a:spLocks noGrp="1"/>
          </p:cNvSpPr>
          <p:nvPr>
            <p:ph type="body" sz="half" idx="2"/>
          </p:nvPr>
        </p:nvSpPr>
        <p:spPr>
          <a:xfrm>
            <a:off x="643465" y="3043050"/>
            <a:ext cx="3517567" cy="3064505"/>
          </a:xfrm>
        </p:spPr>
        <p:txBody>
          <a:bodyPr/>
          <a:lstStyle/>
          <a:p>
            <a:r>
              <a:rPr lang="en-US" dirty="0"/>
              <a:t>Stripping of triceps in supine position with heel of hand. (A) Positioning of client, (B) stripping</a:t>
            </a:r>
          </a:p>
        </p:txBody>
      </p:sp>
    </p:spTree>
    <p:extLst>
      <p:ext uri="{BB962C8B-B14F-4D97-AF65-F5344CB8AC3E}">
        <p14:creationId xmlns:p14="http://schemas.microsoft.com/office/powerpoint/2010/main" val="2896949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B071C-78FE-D59A-9959-6255432562AB}"/>
              </a:ext>
            </a:extLst>
          </p:cNvPr>
          <p:cNvSpPr>
            <a:spLocks noGrp="1"/>
          </p:cNvSpPr>
          <p:nvPr>
            <p:ph type="title"/>
          </p:nvPr>
        </p:nvSpPr>
        <p:spPr/>
        <p:txBody>
          <a:bodyPr>
            <a:normAutofit/>
          </a:bodyPr>
          <a:lstStyle/>
          <a:p>
            <a:r>
              <a:rPr lang="en-CA" sz="3200" dirty="0">
                <a:solidFill>
                  <a:srgbClr val="00B050"/>
                </a:solidFill>
              </a:rPr>
              <a:t>Anconeus</a:t>
            </a:r>
            <a:r>
              <a:rPr lang="en-CA" sz="3200" dirty="0"/>
              <a:t>  </a:t>
            </a:r>
            <a:r>
              <a:rPr lang="en-CA" sz="3200" dirty="0">
                <a:solidFill>
                  <a:srgbClr val="FF0000"/>
                </a:solidFill>
              </a:rPr>
              <a:t>an-KO-knee-us</a:t>
            </a:r>
          </a:p>
        </p:txBody>
      </p:sp>
      <p:sp>
        <p:nvSpPr>
          <p:cNvPr id="3" name="Content Placeholder 2">
            <a:extLst>
              <a:ext uri="{FF2B5EF4-FFF2-40B4-BE49-F238E27FC236}">
                <a16:creationId xmlns:a16="http://schemas.microsoft.com/office/drawing/2014/main" id="{A030F76D-5465-D62C-D135-531E5772BC95}"/>
              </a:ext>
            </a:extLst>
          </p:cNvPr>
          <p:cNvSpPr>
            <a:spLocks noGrp="1"/>
          </p:cNvSpPr>
          <p:nvPr>
            <p:ph idx="1"/>
          </p:nvPr>
        </p:nvSpPr>
        <p:spPr/>
        <p:txBody>
          <a:bodyPr>
            <a:normAutofit/>
          </a:bodyPr>
          <a:lstStyle/>
          <a:p>
            <a:r>
              <a:rPr lang="en-US" b="1" dirty="0"/>
              <a:t>Etymology </a:t>
            </a:r>
            <a:r>
              <a:rPr lang="en-US" dirty="0"/>
              <a:t>Latin ancon, from Greek </a:t>
            </a:r>
            <a:r>
              <a:rPr lang="en-US" dirty="0" err="1"/>
              <a:t>ankon</a:t>
            </a:r>
            <a:r>
              <a:rPr lang="en-US" dirty="0"/>
              <a:t>, elbow</a:t>
            </a:r>
          </a:p>
          <a:p>
            <a:r>
              <a:rPr lang="en-CA" b="1" dirty="0"/>
              <a:t>Overview. </a:t>
            </a:r>
            <a:r>
              <a:rPr lang="en-US" dirty="0"/>
              <a:t>Anconeus is a small muscle that assists triceps brachii in elbow extension. Its pain referral zone is local.</a:t>
            </a:r>
          </a:p>
          <a:p>
            <a:r>
              <a:rPr lang="en-CA" b="1" dirty="0"/>
              <a:t>Attachments. </a:t>
            </a:r>
            <a:r>
              <a:rPr lang="en-US" dirty="0"/>
              <a:t>Proximally, to the posterior aspect of the lateral condyle of the humerus. Distally, to the olecranon process and the posterior surface of the ulna</a:t>
            </a:r>
          </a:p>
          <a:p>
            <a:r>
              <a:rPr lang="en-CA" b="1" dirty="0"/>
              <a:t>Palpation. </a:t>
            </a:r>
            <a:r>
              <a:rPr lang="en-US" dirty="0"/>
              <a:t>Palpable just distal to the funny bone, the point between the medial epicondyle of the humerus and the olecranon process. Its architecture is convergent, and its fibers are diagonal to the forearm. </a:t>
            </a:r>
            <a:r>
              <a:rPr lang="en-CA" b="1" dirty="0"/>
              <a:t>Action. </a:t>
            </a:r>
            <a:r>
              <a:rPr lang="en-CA" dirty="0"/>
              <a:t>Extends elbow</a:t>
            </a:r>
          </a:p>
          <a:p>
            <a:r>
              <a:rPr lang="en-CA" b="1" dirty="0"/>
              <a:t>Referral Areas. </a:t>
            </a:r>
            <a:r>
              <a:rPr lang="en-US" dirty="0"/>
              <a:t>Area over the lateral condyle of humerus</a:t>
            </a:r>
          </a:p>
          <a:p>
            <a:endParaRPr lang="en-CA" dirty="0"/>
          </a:p>
        </p:txBody>
      </p:sp>
    </p:spTree>
    <p:extLst>
      <p:ext uri="{BB962C8B-B14F-4D97-AF65-F5344CB8AC3E}">
        <p14:creationId xmlns:p14="http://schemas.microsoft.com/office/powerpoint/2010/main" val="3297646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DEB6A5-5F4B-5787-3652-FA2668DD4DE9}"/>
              </a:ext>
            </a:extLst>
          </p:cNvPr>
          <p:cNvPicPr>
            <a:picLocks noChangeAspect="1"/>
          </p:cNvPicPr>
          <p:nvPr/>
        </p:nvPicPr>
        <p:blipFill>
          <a:blip r:embed="rId2"/>
          <a:stretch>
            <a:fillRect/>
          </a:stretch>
        </p:blipFill>
        <p:spPr>
          <a:xfrm>
            <a:off x="5458984" y="2584543"/>
            <a:ext cx="5928344" cy="1751269"/>
          </a:xfrm>
          <a:prstGeom prst="rect">
            <a:avLst/>
          </a:prstGeom>
          <a:noFill/>
        </p:spPr>
      </p:pic>
      <p:sp>
        <p:nvSpPr>
          <p:cNvPr id="12" name="Text Placeholder 3">
            <a:extLst>
              <a:ext uri="{FF2B5EF4-FFF2-40B4-BE49-F238E27FC236}">
                <a16:creationId xmlns:a16="http://schemas.microsoft.com/office/drawing/2014/main" id="{49AF5F18-7B2F-FF40-F1B1-20DD0131E72E}"/>
              </a:ext>
            </a:extLst>
          </p:cNvPr>
          <p:cNvSpPr>
            <a:spLocks noGrp="1"/>
          </p:cNvSpPr>
          <p:nvPr>
            <p:ph type="body" sz="half" idx="2"/>
          </p:nvPr>
        </p:nvSpPr>
        <p:spPr>
          <a:xfrm>
            <a:off x="643465" y="3043050"/>
            <a:ext cx="3517567" cy="3064505"/>
          </a:xfrm>
        </p:spPr>
        <p:txBody>
          <a:bodyPr/>
          <a:lstStyle/>
          <a:p>
            <a:r>
              <a:rPr lang="en-US" dirty="0"/>
              <a:t>Anatomy of anconeus, dorsal (posterior) view</a:t>
            </a:r>
          </a:p>
        </p:txBody>
      </p:sp>
    </p:spTree>
    <p:extLst>
      <p:ext uri="{BB962C8B-B14F-4D97-AF65-F5344CB8AC3E}">
        <p14:creationId xmlns:p14="http://schemas.microsoft.com/office/powerpoint/2010/main" val="3769055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E5E08D-DBA3-E5BD-69A6-721E2DF42071}"/>
              </a:ext>
            </a:extLst>
          </p:cNvPr>
          <p:cNvSpPr>
            <a:spLocks noGrp="1"/>
          </p:cNvSpPr>
          <p:nvPr>
            <p:ph idx="1"/>
          </p:nvPr>
        </p:nvSpPr>
        <p:spPr/>
        <p:txBody>
          <a:bodyPr>
            <a:normAutofit/>
          </a:bodyPr>
          <a:lstStyle/>
          <a:p>
            <a:r>
              <a:rPr lang="en-CA" b="1" dirty="0"/>
              <a:t>Other Muscles to Examine. </a:t>
            </a:r>
            <a:r>
              <a:rPr lang="en-CA" dirty="0"/>
              <a:t>Triceps brachii, </a:t>
            </a:r>
            <a:r>
              <a:rPr lang="en-CA" dirty="0" err="1"/>
              <a:t>Scalenes</a:t>
            </a:r>
            <a:r>
              <a:rPr lang="en-CA" dirty="0"/>
              <a:t>, Supraspinatus, Serratus posterior superior</a:t>
            </a:r>
          </a:p>
          <a:p>
            <a:r>
              <a:rPr lang="en-CA" b="1" dirty="0">
                <a:solidFill>
                  <a:srgbClr val="37B360"/>
                </a:solidFill>
              </a:rPr>
              <a:t>Manual Therapy</a:t>
            </a:r>
          </a:p>
          <a:p>
            <a:r>
              <a:rPr lang="en-CA" b="1" i="1" dirty="0"/>
              <a:t>Stripping. </a:t>
            </a:r>
            <a:r>
              <a:rPr lang="en-US" dirty="0"/>
              <a:t>The client may be in any position that makes the dorsal aspect of the elbow easily accessible. Place the thumb on the proximal posterior aspect of the ulna just distal to the olecranon. Pressing firmly into the tissue, slide the thumb along the muscle diagonally to its attachment on the lateral epicondyle of the humerus (a very short distance!).</a:t>
            </a:r>
            <a:endParaRPr lang="en-CA" dirty="0"/>
          </a:p>
        </p:txBody>
      </p:sp>
    </p:spTree>
    <p:extLst>
      <p:ext uri="{BB962C8B-B14F-4D97-AF65-F5344CB8AC3E}">
        <p14:creationId xmlns:p14="http://schemas.microsoft.com/office/powerpoint/2010/main" val="2209333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F2D576-84DF-8532-0DC3-797D262A41CF}"/>
              </a:ext>
            </a:extLst>
          </p:cNvPr>
          <p:cNvSpPr>
            <a:spLocks noGrp="1"/>
          </p:cNvSpPr>
          <p:nvPr>
            <p:ph type="title"/>
          </p:nvPr>
        </p:nvSpPr>
        <p:spPr>
          <a:xfrm>
            <a:off x="643466" y="786383"/>
            <a:ext cx="3517567" cy="2093975"/>
          </a:xfrm>
        </p:spPr>
        <p:txBody>
          <a:bodyPr/>
          <a:lstStyle/>
          <a:p>
            <a:endParaRPr lang="en-US"/>
          </a:p>
        </p:txBody>
      </p:sp>
      <p:pic>
        <p:nvPicPr>
          <p:cNvPr id="5" name="Picture 4">
            <a:extLst>
              <a:ext uri="{FF2B5EF4-FFF2-40B4-BE49-F238E27FC236}">
                <a16:creationId xmlns:a16="http://schemas.microsoft.com/office/drawing/2014/main" id="{F2B58FC7-C3A3-DF6F-4B73-2BA8594D6F81}"/>
              </a:ext>
            </a:extLst>
          </p:cNvPr>
          <p:cNvPicPr>
            <a:picLocks noChangeAspect="1"/>
          </p:cNvPicPr>
          <p:nvPr/>
        </p:nvPicPr>
        <p:blipFill>
          <a:blip r:embed="rId2"/>
          <a:stretch>
            <a:fillRect/>
          </a:stretch>
        </p:blipFill>
        <p:spPr>
          <a:xfrm>
            <a:off x="5627165" y="812799"/>
            <a:ext cx="5591981" cy="5294757"/>
          </a:xfrm>
          <a:prstGeom prst="rect">
            <a:avLst/>
          </a:prstGeom>
          <a:noFill/>
        </p:spPr>
      </p:pic>
      <p:sp>
        <p:nvSpPr>
          <p:cNvPr id="12" name="Text Placeholder 3">
            <a:extLst>
              <a:ext uri="{FF2B5EF4-FFF2-40B4-BE49-F238E27FC236}">
                <a16:creationId xmlns:a16="http://schemas.microsoft.com/office/drawing/2014/main" id="{56CA02C6-9580-7304-FC62-2C7EEF1AEDC6}"/>
              </a:ext>
            </a:extLst>
          </p:cNvPr>
          <p:cNvSpPr>
            <a:spLocks noGrp="1"/>
          </p:cNvSpPr>
          <p:nvPr>
            <p:ph type="body" sz="half" idx="2"/>
          </p:nvPr>
        </p:nvSpPr>
        <p:spPr>
          <a:xfrm>
            <a:off x="643465" y="3043050"/>
            <a:ext cx="3517567" cy="3064505"/>
          </a:xfrm>
        </p:spPr>
        <p:txBody>
          <a:bodyPr/>
          <a:lstStyle/>
          <a:p>
            <a:endParaRPr lang="en-US"/>
          </a:p>
        </p:txBody>
      </p:sp>
    </p:spTree>
    <p:extLst>
      <p:ext uri="{BB962C8B-B14F-4D97-AF65-F5344CB8AC3E}">
        <p14:creationId xmlns:p14="http://schemas.microsoft.com/office/powerpoint/2010/main" val="8290281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FC6B-979D-A19E-65A4-EE8829994A5C}"/>
              </a:ext>
            </a:extLst>
          </p:cNvPr>
          <p:cNvSpPr>
            <a:spLocks noGrp="1"/>
          </p:cNvSpPr>
          <p:nvPr>
            <p:ph type="title"/>
          </p:nvPr>
        </p:nvSpPr>
        <p:spPr/>
        <p:txBody>
          <a:bodyPr>
            <a:normAutofit/>
          </a:bodyPr>
          <a:lstStyle/>
          <a:p>
            <a:r>
              <a:rPr lang="en-CA" sz="3200" dirty="0">
                <a:solidFill>
                  <a:srgbClr val="00B050"/>
                </a:solidFill>
              </a:rPr>
              <a:t>Coracobrachialis</a:t>
            </a:r>
            <a:r>
              <a:rPr lang="en-CA" sz="3200" dirty="0"/>
              <a:t> </a:t>
            </a:r>
            <a:r>
              <a:rPr lang="en-CA" sz="3200" dirty="0">
                <a:solidFill>
                  <a:srgbClr val="FF0000"/>
                </a:solidFill>
              </a:rPr>
              <a:t>KOR-a-ko-BRAKE-ee-AL-is</a:t>
            </a:r>
          </a:p>
        </p:txBody>
      </p:sp>
      <p:sp>
        <p:nvSpPr>
          <p:cNvPr id="3" name="Content Placeholder 2">
            <a:extLst>
              <a:ext uri="{FF2B5EF4-FFF2-40B4-BE49-F238E27FC236}">
                <a16:creationId xmlns:a16="http://schemas.microsoft.com/office/drawing/2014/main" id="{B5050986-AC67-0A0C-15CC-CA6A7F0FD66F}"/>
              </a:ext>
            </a:extLst>
          </p:cNvPr>
          <p:cNvSpPr>
            <a:spLocks noGrp="1"/>
          </p:cNvSpPr>
          <p:nvPr>
            <p:ph idx="1"/>
          </p:nvPr>
        </p:nvSpPr>
        <p:spPr/>
        <p:txBody>
          <a:bodyPr>
            <a:normAutofit/>
          </a:bodyPr>
          <a:lstStyle/>
          <a:p>
            <a:r>
              <a:rPr lang="en-CA" b="1" dirty="0"/>
              <a:t>Etymology </a:t>
            </a:r>
            <a:r>
              <a:rPr lang="en-CA" dirty="0"/>
              <a:t>From coracoid (Greek </a:t>
            </a:r>
            <a:r>
              <a:rPr lang="en-CA" dirty="0" err="1"/>
              <a:t>korakodes</a:t>
            </a:r>
            <a:r>
              <a:rPr lang="en-CA" dirty="0"/>
              <a:t>, like a raven's beak, from </a:t>
            </a:r>
            <a:r>
              <a:rPr lang="en-CA" dirty="0" err="1"/>
              <a:t>korax</a:t>
            </a:r>
            <a:r>
              <a:rPr lang="en-CA" dirty="0"/>
              <a:t>, raven + eidos, resemblance) + Latin </a:t>
            </a:r>
            <a:r>
              <a:rPr lang="en-US" dirty="0"/>
              <a:t>brachialis, relating to the arm (brachium)</a:t>
            </a:r>
          </a:p>
          <a:p>
            <a:r>
              <a:rPr lang="en-CA" b="1" dirty="0"/>
              <a:t>Overview. </a:t>
            </a:r>
            <a:r>
              <a:rPr lang="en-US" dirty="0"/>
              <a:t>Coracobrachialis is one of three muscles that attach to the coracoid process of the scapula, and that maintain the complex, three-way interaction of the arm, scapula, and chest (rib cage). The other two muscles are biceps brachii and pectoralis minor.</a:t>
            </a:r>
          </a:p>
          <a:p>
            <a:r>
              <a:rPr lang="en-CA" b="1" dirty="0"/>
              <a:t>Attachments. </a:t>
            </a:r>
            <a:r>
              <a:rPr lang="en-US" dirty="0"/>
              <a:t>Proximally, to the coracoid process of the scapula. Distally, to the middle of the medial border of the humerus</a:t>
            </a:r>
          </a:p>
          <a:p>
            <a:endParaRPr lang="en-CA" dirty="0"/>
          </a:p>
        </p:txBody>
      </p:sp>
    </p:spTree>
    <p:extLst>
      <p:ext uri="{BB962C8B-B14F-4D97-AF65-F5344CB8AC3E}">
        <p14:creationId xmlns:p14="http://schemas.microsoft.com/office/powerpoint/2010/main" val="238550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01B3C3-1D4D-E076-EDC1-C3E6BE52FE4B}"/>
              </a:ext>
            </a:extLst>
          </p:cNvPr>
          <p:cNvPicPr>
            <a:picLocks noChangeAspect="1"/>
          </p:cNvPicPr>
          <p:nvPr/>
        </p:nvPicPr>
        <p:blipFill>
          <a:blip r:embed="rId2"/>
          <a:stretch>
            <a:fillRect/>
          </a:stretch>
        </p:blipFill>
        <p:spPr>
          <a:xfrm>
            <a:off x="6009918" y="812799"/>
            <a:ext cx="4826476" cy="5294757"/>
          </a:xfrm>
          <a:prstGeom prst="rect">
            <a:avLst/>
          </a:prstGeom>
          <a:noFill/>
        </p:spPr>
      </p:pic>
      <p:sp>
        <p:nvSpPr>
          <p:cNvPr id="12" name="Text Placeholder 3">
            <a:extLst>
              <a:ext uri="{FF2B5EF4-FFF2-40B4-BE49-F238E27FC236}">
                <a16:creationId xmlns:a16="http://schemas.microsoft.com/office/drawing/2014/main" id="{12EA8BE7-59F5-A43B-E88C-4326A832F713}"/>
              </a:ext>
            </a:extLst>
          </p:cNvPr>
          <p:cNvSpPr>
            <a:spLocks noGrp="1"/>
          </p:cNvSpPr>
          <p:nvPr>
            <p:ph type="body" sz="half" idx="2"/>
          </p:nvPr>
        </p:nvSpPr>
        <p:spPr>
          <a:xfrm>
            <a:off x="643465" y="3043050"/>
            <a:ext cx="3517567" cy="3064505"/>
          </a:xfrm>
        </p:spPr>
        <p:txBody>
          <a:bodyPr/>
          <a:lstStyle/>
          <a:p>
            <a:r>
              <a:rPr lang="en-CA" dirty="0"/>
              <a:t>Anatomy of coracobrachialis</a:t>
            </a:r>
            <a:endParaRPr lang="en-US" dirty="0"/>
          </a:p>
        </p:txBody>
      </p:sp>
    </p:spTree>
    <p:extLst>
      <p:ext uri="{BB962C8B-B14F-4D97-AF65-F5344CB8AC3E}">
        <p14:creationId xmlns:p14="http://schemas.microsoft.com/office/powerpoint/2010/main" val="3998672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EA9FC2-8EAC-AEA9-2C42-8A2358C858F3}"/>
              </a:ext>
            </a:extLst>
          </p:cNvPr>
          <p:cNvSpPr>
            <a:spLocks noGrp="1"/>
          </p:cNvSpPr>
          <p:nvPr>
            <p:ph idx="1"/>
          </p:nvPr>
        </p:nvSpPr>
        <p:spPr/>
        <p:txBody>
          <a:bodyPr>
            <a:normAutofit/>
          </a:bodyPr>
          <a:lstStyle/>
          <a:p>
            <a:r>
              <a:rPr lang="en-CA" b="1" dirty="0"/>
              <a:t>Palpation. </a:t>
            </a:r>
            <a:r>
              <a:rPr lang="en-US" dirty="0"/>
              <a:t>Palpable on medial upper half of humerus up to the coracoid process of scapula. Its architecture is parallel, and its </a:t>
            </a:r>
            <a:r>
              <a:rPr lang="en-CA" dirty="0"/>
              <a:t>fibers are diagonal.</a:t>
            </a:r>
          </a:p>
          <a:p>
            <a:r>
              <a:rPr lang="en-CA" b="1" dirty="0"/>
              <a:t>Actions. </a:t>
            </a:r>
            <a:r>
              <a:rPr lang="en-US" dirty="0"/>
              <a:t>Adducts and flexes the humerus. Resists downward dislocation of shoulder joint.</a:t>
            </a:r>
          </a:p>
          <a:p>
            <a:r>
              <a:rPr lang="en-CA" b="1" dirty="0"/>
              <a:t>Referral Areas. </a:t>
            </a:r>
            <a:r>
              <a:rPr lang="en-US" dirty="0"/>
              <a:t>To the posterior aspect of the upper arm, forearm, and hand, and to the area of the middle and anterior deltoid</a:t>
            </a:r>
          </a:p>
          <a:p>
            <a:r>
              <a:rPr lang="en-CA" b="1" dirty="0"/>
              <a:t>Other Muscles to Examine. </a:t>
            </a:r>
            <a:r>
              <a:rPr lang="en-US" dirty="0"/>
              <a:t>All the muscles of the arm and forearm, </a:t>
            </a:r>
            <a:r>
              <a:rPr lang="en-CA" dirty="0"/>
              <a:t>Rotator cuff muscles, Deltoids</a:t>
            </a:r>
          </a:p>
          <a:p>
            <a:endParaRPr lang="en-CA" dirty="0"/>
          </a:p>
        </p:txBody>
      </p:sp>
    </p:spTree>
    <p:extLst>
      <p:ext uri="{BB962C8B-B14F-4D97-AF65-F5344CB8AC3E}">
        <p14:creationId xmlns:p14="http://schemas.microsoft.com/office/powerpoint/2010/main" val="552581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7E3040-E6E5-27DB-92D7-199208042A45}"/>
              </a:ext>
            </a:extLst>
          </p:cNvPr>
          <p:cNvSpPr>
            <a:spLocks noGrp="1"/>
          </p:cNvSpPr>
          <p:nvPr>
            <p:ph idx="1"/>
          </p:nvPr>
        </p:nvSpPr>
        <p:spPr/>
        <p:txBody>
          <a:bodyPr>
            <a:normAutofit lnSpcReduction="10000"/>
          </a:bodyPr>
          <a:lstStyle/>
          <a:p>
            <a:r>
              <a:rPr lang="en-CA" b="1" dirty="0">
                <a:solidFill>
                  <a:srgbClr val="37B360"/>
                </a:solidFill>
              </a:rPr>
              <a:t>Manual Therapy</a:t>
            </a:r>
          </a:p>
          <a:p>
            <a:r>
              <a:rPr lang="en-CA" b="1" i="1" dirty="0"/>
              <a:t>Stripping and Compression. </a:t>
            </a:r>
            <a:r>
              <a:rPr lang="en-US" dirty="0"/>
              <a:t>The client lies supine. The therapist stands at the client's side, facing the client's head. The therapist holds the arm to be treated at the elbow with the non-treating hand. With the treating hand (i.e., the hand nearest the client), grasp the upper arm from the medial side in such a way that the thumb can comfortably extend along the medial side of the humerus. Press the thumb under biceps brachii to the medial side of the humerus about halfway up the humerus, seeking the distal attachment of coracobrachialis. Hold for release. Glide the thumb proximally along the muscle, holding for release where tenderness is found. The thumb will finally follow the muscle deep into the axilla to the upper attachment to the coracoid </a:t>
            </a:r>
            <a:r>
              <a:rPr lang="en-CA" dirty="0"/>
              <a:t>process.</a:t>
            </a:r>
          </a:p>
          <a:p>
            <a:r>
              <a:rPr lang="en-CA" b="1" dirty="0"/>
              <a:t>Caution. </a:t>
            </a:r>
            <a:r>
              <a:rPr lang="en-US" dirty="0"/>
              <a:t>In working in the axilla, take care to maintain contact with the muscle, and avoid the nerves and blood vessels that pass under the coracoid process into the arm.</a:t>
            </a:r>
            <a:endParaRPr lang="en-CA" dirty="0"/>
          </a:p>
        </p:txBody>
      </p:sp>
    </p:spTree>
    <p:extLst>
      <p:ext uri="{BB962C8B-B14F-4D97-AF65-F5344CB8AC3E}">
        <p14:creationId xmlns:p14="http://schemas.microsoft.com/office/powerpoint/2010/main" val="718129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A2D42E-1762-6656-4C7A-BD314B254986}"/>
              </a:ext>
            </a:extLst>
          </p:cNvPr>
          <p:cNvPicPr>
            <a:picLocks noChangeAspect="1"/>
          </p:cNvPicPr>
          <p:nvPr/>
        </p:nvPicPr>
        <p:blipFill>
          <a:blip r:embed="rId2"/>
          <a:stretch>
            <a:fillRect/>
          </a:stretch>
        </p:blipFill>
        <p:spPr>
          <a:xfrm>
            <a:off x="6543555" y="812799"/>
            <a:ext cx="3759202" cy="5294757"/>
          </a:xfrm>
          <a:prstGeom prst="rect">
            <a:avLst/>
          </a:prstGeom>
          <a:noFill/>
        </p:spPr>
      </p:pic>
      <p:sp>
        <p:nvSpPr>
          <p:cNvPr id="12" name="Text Placeholder 3">
            <a:extLst>
              <a:ext uri="{FF2B5EF4-FFF2-40B4-BE49-F238E27FC236}">
                <a16:creationId xmlns:a16="http://schemas.microsoft.com/office/drawing/2014/main" id="{BFBA52A9-387D-D423-10F3-942993921FFA}"/>
              </a:ext>
            </a:extLst>
          </p:cNvPr>
          <p:cNvSpPr>
            <a:spLocks noGrp="1"/>
          </p:cNvSpPr>
          <p:nvPr>
            <p:ph type="body" sz="half" idx="2"/>
          </p:nvPr>
        </p:nvSpPr>
        <p:spPr>
          <a:xfrm>
            <a:off x="643465" y="3043050"/>
            <a:ext cx="3517567" cy="3064505"/>
          </a:xfrm>
        </p:spPr>
        <p:txBody>
          <a:bodyPr/>
          <a:lstStyle/>
          <a:p>
            <a:r>
              <a:rPr lang="en-US" dirty="0"/>
              <a:t>Stripping and compression of coracobrachialis using thumb</a:t>
            </a:r>
          </a:p>
        </p:txBody>
      </p:sp>
    </p:spTree>
    <p:extLst>
      <p:ext uri="{BB962C8B-B14F-4D97-AF65-F5344CB8AC3E}">
        <p14:creationId xmlns:p14="http://schemas.microsoft.com/office/powerpoint/2010/main" val="1988385157"/>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2.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86</TotalTime>
  <Words>2086</Words>
  <Application>Microsoft Office PowerPoint</Application>
  <PresentationFormat>Widescreen</PresentationFormat>
  <Paragraphs>79</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Bookman Old Style</vt:lpstr>
      <vt:lpstr>Calibri</vt:lpstr>
      <vt:lpstr>Franklin Gothic Book</vt:lpstr>
      <vt:lpstr>Custom</vt:lpstr>
      <vt:lpstr>Massage Techniques 5A</vt:lpstr>
      <vt:lpstr>PowerPoint Presentation</vt:lpstr>
      <vt:lpstr>PowerPoint Presentation</vt:lpstr>
      <vt:lpstr>PowerPoint Presentation</vt:lpstr>
      <vt:lpstr>Biceps Brachii BI-seps BRAY-kee-eye</vt:lpstr>
      <vt:lpstr>PowerPoint Presentation</vt:lpstr>
      <vt:lpstr>PowerPoint Presentation</vt:lpstr>
      <vt:lpstr>PowerPoint Presentation</vt:lpstr>
      <vt:lpstr>Brachialis BRAY-kee-AL-is</vt:lpstr>
      <vt:lpstr>PowerPoint Presentation</vt:lpstr>
      <vt:lpstr>PowerPoint Presentation</vt:lpstr>
      <vt:lpstr>PowerPoint Presentation</vt:lpstr>
      <vt:lpstr>PowerPoint Presentation</vt:lpstr>
      <vt:lpstr>PowerPoint Presentation</vt:lpstr>
      <vt:lpstr>Triceps Brachii TRY-seps BRAY-kee-eye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Anconeus  an-KO-knee-us</vt:lpstr>
      <vt:lpstr>PowerPoint Presentation</vt:lpstr>
      <vt:lpstr>PowerPoint Presentation</vt:lpstr>
      <vt:lpstr>PowerPoint Presentation</vt:lpstr>
      <vt:lpstr>Coracobrachialis KOR-a-ko-BRAKE-ee-AL-is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2026-03-18T09:04:17Z</dcterms:created>
  <dcterms:modified xsi:type="dcterms:W3CDTF">2026-03-25T22:51:11Z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