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 kumar" userId="a92baa16691ceb73" providerId="LiveId" clId="{097B7CCA-3965-458F-980A-A6A759F50444}"/>
    <pc:docChg chg="custSel addSld delSld modSld">
      <pc:chgData name="Anand kumar" userId="a92baa16691ceb73" providerId="LiveId" clId="{097B7CCA-3965-458F-980A-A6A759F50444}" dt="2026-04-10T16:10:03.836" v="1014" actId="2696"/>
      <pc:docMkLst>
        <pc:docMk/>
      </pc:docMkLst>
      <pc:sldChg chg="del">
        <pc:chgData name="Anand kumar" userId="a92baa16691ceb73" providerId="LiveId" clId="{097B7CCA-3965-458F-980A-A6A759F50444}" dt="2026-04-10T16:02:55.918" v="1013" actId="2696"/>
        <pc:sldMkLst>
          <pc:docMk/>
          <pc:sldMk cId="1161981263" sldId="257"/>
        </pc:sldMkLst>
      </pc:sldChg>
      <pc:sldChg chg="del">
        <pc:chgData name="Anand kumar" userId="a92baa16691ceb73" providerId="LiveId" clId="{097B7CCA-3965-458F-980A-A6A759F50444}" dt="2026-04-10T16:10:03.836" v="1014" actId="2696"/>
        <pc:sldMkLst>
          <pc:docMk/>
          <pc:sldMk cId="1677151791" sldId="266"/>
        </pc:sldMkLst>
      </pc:sldChg>
      <pc:sldChg chg="modSp new del mod">
        <pc:chgData name="Anand kumar" userId="a92baa16691ceb73" providerId="LiveId" clId="{097B7CCA-3965-458F-980A-A6A759F50444}" dt="2026-04-10T15:48:16.440" v="658" actId="2696"/>
        <pc:sldMkLst>
          <pc:docMk/>
          <pc:sldMk cId="477987027" sldId="267"/>
        </pc:sldMkLst>
        <pc:spChg chg="mod">
          <ac:chgData name="Anand kumar" userId="a92baa16691ceb73" providerId="LiveId" clId="{097B7CCA-3965-458F-980A-A6A759F50444}" dt="2026-04-10T15:47:27.707" v="657" actId="20577"/>
          <ac:spMkLst>
            <pc:docMk/>
            <pc:sldMk cId="477987027" sldId="267"/>
            <ac:spMk id="3" creationId="{4194FD71-1306-37C7-4E04-097ADD72FE78}"/>
          </ac:spMkLst>
        </pc:spChg>
      </pc:sldChg>
      <pc:sldChg chg="modSp new mod">
        <pc:chgData name="Anand kumar" userId="a92baa16691ceb73" providerId="LiveId" clId="{097B7CCA-3965-458F-980A-A6A759F50444}" dt="2026-04-10T16:02:21.689" v="1012" actId="20577"/>
        <pc:sldMkLst>
          <pc:docMk/>
          <pc:sldMk cId="3923259073" sldId="267"/>
        </pc:sldMkLst>
        <pc:spChg chg="mod">
          <ac:chgData name="Anand kumar" userId="a92baa16691ceb73" providerId="LiveId" clId="{097B7CCA-3965-458F-980A-A6A759F50444}" dt="2026-04-10T15:49:12.107" v="684" actId="20577"/>
          <ac:spMkLst>
            <pc:docMk/>
            <pc:sldMk cId="3923259073" sldId="267"/>
            <ac:spMk id="2" creationId="{8C089684-81BA-5C0B-7CB3-451BF13FEBB9}"/>
          </ac:spMkLst>
        </pc:spChg>
        <pc:spChg chg="mod">
          <ac:chgData name="Anand kumar" userId="a92baa16691ceb73" providerId="LiveId" clId="{097B7CCA-3965-458F-980A-A6A759F50444}" dt="2026-04-10T16:02:21.689" v="1012" actId="20577"/>
          <ac:spMkLst>
            <pc:docMk/>
            <pc:sldMk cId="3923259073" sldId="267"/>
            <ac:spMk id="3" creationId="{15CA7440-B94B-DA77-57C6-73299863ED97}"/>
          </ac:spMkLst>
        </pc:spChg>
      </pc:sldChg>
      <pc:sldChg chg="modSp new del mod">
        <pc:chgData name="Anand kumar" userId="a92baa16691ceb73" providerId="LiveId" clId="{097B7CCA-3965-458F-980A-A6A759F50444}" dt="2026-04-10T15:48:20.732" v="659" actId="2696"/>
        <pc:sldMkLst>
          <pc:docMk/>
          <pc:sldMk cId="2433929233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8224-54F4-8C6A-8F04-7684AF31F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3272DF-4E4E-8DEC-AD61-5DB5AD92A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5266D-0220-DC79-2C83-F36ED4E5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00EBB-291F-6932-C751-88D80D839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A74AD-A87D-F7BE-F479-E9E3F0AFA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930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0261C-BD21-40C1-032F-D31226B7E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A1328-B675-6655-F2D4-538AD05C2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20BE2-ECA0-58FB-EFF7-1F0436969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316EC-9722-C27A-83B6-22D0E787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D2942-F600-044C-87D9-49DE0CAF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577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F4DD8-25B2-A8DA-5EBA-734BD6DD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C40B5-6BDB-19F5-A7EC-863289BC7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B9055-828F-48D4-3085-910205BE4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4D86E-F1B4-C626-FCE4-AB82557D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4CBE7-E893-0526-AE48-B94CE19A6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7391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4AD6E-A041-1DE2-91E8-8E9BF3FEB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DA61E-28FF-3EAC-8B61-2C70794EE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C19F26-481A-C951-1F9F-5965F8BB5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6AB2B-2102-0E03-A65B-D93C64AE9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368EB-7616-9BB7-F390-19C15EF21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DEA38-DF8D-0489-9611-5FEF3E25F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4231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66A40-A2D1-1086-B2B1-D079233C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B0F2D-20CE-F325-FD77-3CC226B27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C0DC0-48EC-87AF-1B3E-F34823E93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04321C-D7B8-3CEB-584A-C4EF5C67B6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287E54-7D42-47F4-C163-6E0A6C9AE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3F94B3-DCCD-F69C-B6F6-1FC9A55F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44F512-F674-1523-9697-94E4EB3A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6C2D3F-B9F4-D336-12B2-70317F0D7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291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E2D00-A1A3-15C1-6DC9-F6E4AB6D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CC5D7-9534-1F4C-B590-B5DDAB43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2A938-BDDF-98C4-476C-A80002597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C34911-08C1-F641-A808-6F9F7D46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69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2383DC-6AD2-0CFC-7126-E7C5F7EB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C22DD-5A65-690E-85C4-673D370FF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D966B-2F2C-DECD-36C5-C420195D0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267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88B50-6CB0-D3BD-D65B-C0E29283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6CCBB-66AA-0FBA-9452-ED4362FD8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1B1BF-AFFF-72ED-DB30-0FC44BBAA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B96AF-C9F3-F518-FF71-F3956657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0CA696-F1C5-6C5A-AF4D-4B40E806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E0630E-5C01-4F24-F17D-E3355D108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768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E925C-63C6-30F6-0502-67DA6EA8E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21B90-206B-645D-C258-8722431DD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4B61B-A737-087B-0963-EB1CE3B5C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AD49D-AE9A-1043-7C04-DEC027729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D44E0-DA67-7971-B32D-EAF9566E6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8C96A-F515-E403-A267-BB47AD48C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4745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E1AB-BAEF-AEE0-A672-EFA019DEC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286826-4398-3E5C-7DA3-F594A534C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7C446-A67F-BAD4-995A-1F56184D0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FC49-DB33-EE06-A2DE-0A75589D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6BA27-107A-7465-5E67-E01F345FE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5100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D1A1C9-EF13-F50E-0105-0E1E84395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52C5B7-9F3D-C534-130C-9AC8B7C70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E1218-9D8A-C9DF-93C8-4C8D55A51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1B9E-A954-A105-57AF-A01854EBA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97CC7-24CB-9090-7C44-A6661490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575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FFF17B-F463-640B-2CCA-4E0DDC830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3FE73-1DC3-71D8-45AF-42B8F095E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44A7D-571C-60B9-1106-F9B142554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F9BD7-1DFF-4985-B3EE-2D5C77B344E1}" type="datetimeFigureOut">
              <a:rPr lang="en-CA" smtClean="0"/>
              <a:t>2026-04-10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8D04C-4BD6-718E-D641-7F04B50CD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FB432-A6E9-53C8-2D0A-DD3759436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F81F6-70EC-43C4-9A4A-5393653FA9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428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019B-8236-293A-059E-531E023B74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Irritable bowel syndrome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6EA6D-5B27-8858-5DE8-E859631A25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Dr. Anand Kumar MD MBA</a:t>
            </a:r>
          </a:p>
        </p:txBody>
      </p:sp>
    </p:spTree>
    <p:extLst>
      <p:ext uri="{BB962C8B-B14F-4D97-AF65-F5344CB8AC3E}">
        <p14:creationId xmlns:p14="http://schemas.microsoft.com/office/powerpoint/2010/main" val="526464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89684-81BA-5C0B-7CB3-451BF13FE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Irritable bowel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A7440-B94B-DA77-57C6-73299863E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Irritable bowel syndrome is also known as spastic colon, spastic  constipation, irritable colon, and nervous indigestion. </a:t>
            </a:r>
          </a:p>
          <a:p>
            <a:r>
              <a:rPr lang="en-CA" dirty="0"/>
              <a:t>It is a motility disorder which is strongly associated with anxiety, stress, depression in over half the cases. </a:t>
            </a:r>
          </a:p>
          <a:p>
            <a:r>
              <a:rPr lang="en-CA" dirty="0"/>
              <a:t>More common in women. </a:t>
            </a:r>
          </a:p>
          <a:p>
            <a:r>
              <a:rPr lang="en-CA" dirty="0"/>
              <a:t>There is generally no underlying organic cause or physical abnormality in the G I tract.  </a:t>
            </a:r>
          </a:p>
        </p:txBody>
      </p:sp>
    </p:spTree>
    <p:extLst>
      <p:ext uri="{BB962C8B-B14F-4D97-AF65-F5344CB8AC3E}">
        <p14:creationId xmlns:p14="http://schemas.microsoft.com/office/powerpoint/2010/main" val="392325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99F7-685C-D12A-7970-C1D38000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Contributing factors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1718A7-1E3A-20F5-A835-4F01EC59F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0980" y="1690688"/>
            <a:ext cx="7389907" cy="41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83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85BD3-30BA-3773-FDC1-64465EBC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Symptom picture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FBB95C-3359-3A67-E7FE-338964102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3859" y="1690688"/>
            <a:ext cx="7527856" cy="414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05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3E8CC-71AD-C0EC-891E-8B66ED97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Symptoms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A56E92-3FCE-5E2F-CBF8-46A531C9D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7918" y="1348033"/>
            <a:ext cx="7692272" cy="458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42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762C6-0A30-6D89-0A13-BD0AEFE93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Symptoms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C18676-F903-6398-B74A-68F01F4C86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2805" y="1027522"/>
            <a:ext cx="5280560" cy="409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2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12F4A-D41D-7183-3312-9FDCBF57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Contraindications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40FF7B-55AB-6714-0165-2EB36CE2E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3566" y="1564850"/>
            <a:ext cx="4537568" cy="347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91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487C8-E93A-6CC0-EA88-10D5F389D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A9703E-245C-7FF7-89BC-56D7932B7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6"/>
            <a:ext cx="10515600" cy="568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0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6C778-6021-8FF4-9D8A-4090C6425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Massage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1A24F0-4B33-8F66-944A-4EF36A89A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0980" y="838986"/>
            <a:ext cx="7371053" cy="422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89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092AF-F50D-B328-870A-950CF4FC8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Self care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7C2F29-A77F-F967-B702-B2A4AC2B4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1436" y="2083324"/>
            <a:ext cx="6723525" cy="362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71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84</Words>
  <Application>Microsoft Office PowerPoint</Application>
  <PresentationFormat>Widescreen</PresentationFormat>
  <Paragraphs>14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Irritable bowel syndrome </vt:lpstr>
      <vt:lpstr>Irritable bowel syndrome</vt:lpstr>
      <vt:lpstr>Contributing factors</vt:lpstr>
      <vt:lpstr>Symptom picture</vt:lpstr>
      <vt:lpstr>Symptoms</vt:lpstr>
      <vt:lpstr>Symptoms</vt:lpstr>
      <vt:lpstr>Contraindications</vt:lpstr>
      <vt:lpstr>PowerPoint Presentation</vt:lpstr>
      <vt:lpstr>Massage</vt:lpstr>
      <vt:lpstr>Self care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Anand kumar</dc:creator>
  <cp:lastModifiedBy>Anand kumar</cp:lastModifiedBy>
  <cp:revision>1</cp:revision>
  <dcterms:created xsi:type="dcterms:W3CDTF">2026-01-16T16:42:39Z</dcterms:created>
  <dcterms:modified xsi:type="dcterms:W3CDTF">2026-04-10T16:10:11Z</dcterms:modified>
</cp:coreProperties>
</file>