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Override1.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68" r:id="rId5"/>
    <p:sldId id="311" r:id="rId6"/>
    <p:sldId id="312" r:id="rId7"/>
    <p:sldId id="313" r:id="rId8"/>
    <p:sldId id="314" r:id="rId9"/>
    <p:sldId id="315" r:id="rId10"/>
    <p:sldId id="316" r:id="rId11"/>
    <p:sldId id="317" r:id="rId12"/>
    <p:sldId id="318" r:id="rId13"/>
    <p:sldId id="319" r:id="rId14"/>
    <p:sldId id="320" r:id="rId15"/>
    <p:sldId id="321" r:id="rId16"/>
    <p:sldId id="322" r:id="rId17"/>
    <p:sldId id="323" r:id="rId18"/>
    <p:sldId id="324" r:id="rId19"/>
    <p:sldId id="325" r:id="rId20"/>
    <p:sldId id="326" r:id="rId21"/>
    <p:sldId id="327" r:id="rId22"/>
    <p:sldId id="328" r:id="rId23"/>
    <p:sldId id="329" r:id="rId24"/>
    <p:sldId id="330" r:id="rId25"/>
    <p:sldId id="331" r:id="rId26"/>
    <p:sldId id="332" r:id="rId27"/>
    <p:sldId id="333" r:id="rId28"/>
    <p:sldId id="334" r:id="rId29"/>
    <p:sldId id="335" r:id="rId30"/>
    <p:sldId id="336" r:id="rId31"/>
    <p:sldId id="337" r:id="rId32"/>
    <p:sldId id="338" r:id="rId33"/>
    <p:sldId id="340" r:id="rId34"/>
    <p:sldId id="339" r:id="rId35"/>
    <p:sldId id="341"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04B621-A6E9-4469-8AB7-5FBD85F38266}" v="1" dt="2025-08-18T02:31:05.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19" autoAdjust="0"/>
  </p:normalViewPr>
  <p:slideViewPr>
    <p:cSldViewPr snapToGrid="0">
      <p:cViewPr varScale="1">
        <p:scale>
          <a:sx n="97" d="100"/>
          <a:sy n="97" d="100"/>
        </p:scale>
        <p:origin x="1110" y="3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4404B621-A6E9-4469-8AB7-5FBD85F38266}"/>
    <pc:docChg chg="custSel addSld modSld sldOrd">
      <pc:chgData name="hamid ghazvini" userId="1bbb9b6cc34e1cfb" providerId="LiveId" clId="{4404B621-A6E9-4469-8AB7-5FBD85F38266}" dt="2025-08-18T02:35:25.209" v="708" actId="20577"/>
      <pc:docMkLst>
        <pc:docMk/>
      </pc:docMkLst>
      <pc:sldChg chg="modSp mod">
        <pc:chgData name="hamid ghazvini" userId="1bbb9b6cc34e1cfb" providerId="LiveId" clId="{4404B621-A6E9-4469-8AB7-5FBD85F38266}" dt="2025-08-18T01:56:26.700" v="23" actId="20577"/>
        <pc:sldMkLst>
          <pc:docMk/>
          <pc:sldMk cId="2426082453" sldId="316"/>
        </pc:sldMkLst>
        <pc:spChg chg="mod">
          <ac:chgData name="hamid ghazvini" userId="1bbb9b6cc34e1cfb" providerId="LiveId" clId="{4404B621-A6E9-4469-8AB7-5FBD85F38266}" dt="2025-08-18T01:56:26.700" v="23" actId="20577"/>
          <ac:spMkLst>
            <pc:docMk/>
            <pc:sldMk cId="2426082453" sldId="316"/>
            <ac:spMk id="3" creationId="{B472605D-539F-87F6-D7B0-BA0643F220DF}"/>
          </ac:spMkLst>
        </pc:spChg>
      </pc:sldChg>
      <pc:sldChg chg="modSp mod">
        <pc:chgData name="hamid ghazvini" userId="1bbb9b6cc34e1cfb" providerId="LiveId" clId="{4404B621-A6E9-4469-8AB7-5FBD85F38266}" dt="2025-08-18T01:57:15.104" v="36" actId="20577"/>
        <pc:sldMkLst>
          <pc:docMk/>
          <pc:sldMk cId="1020638939" sldId="317"/>
        </pc:sldMkLst>
        <pc:spChg chg="mod">
          <ac:chgData name="hamid ghazvini" userId="1bbb9b6cc34e1cfb" providerId="LiveId" clId="{4404B621-A6E9-4469-8AB7-5FBD85F38266}" dt="2025-08-18T01:57:15.104" v="36" actId="20577"/>
          <ac:spMkLst>
            <pc:docMk/>
            <pc:sldMk cId="1020638939" sldId="317"/>
            <ac:spMk id="3" creationId="{3556BEC6-DFEF-6F0C-0393-E17CB42A7F56}"/>
          </ac:spMkLst>
        </pc:spChg>
      </pc:sldChg>
      <pc:sldChg chg="modSp mod">
        <pc:chgData name="hamid ghazvini" userId="1bbb9b6cc34e1cfb" providerId="LiveId" clId="{4404B621-A6E9-4469-8AB7-5FBD85F38266}" dt="2025-08-18T01:57:47.247" v="37" actId="20577"/>
        <pc:sldMkLst>
          <pc:docMk/>
          <pc:sldMk cId="3225038443" sldId="318"/>
        </pc:sldMkLst>
        <pc:spChg chg="mod">
          <ac:chgData name="hamid ghazvini" userId="1bbb9b6cc34e1cfb" providerId="LiveId" clId="{4404B621-A6E9-4469-8AB7-5FBD85F38266}" dt="2025-08-18T01:57:47.247" v="37" actId="20577"/>
          <ac:spMkLst>
            <pc:docMk/>
            <pc:sldMk cId="3225038443" sldId="318"/>
            <ac:spMk id="3" creationId="{61D22813-4CED-04A1-D1CD-C869EC0597B9}"/>
          </ac:spMkLst>
        </pc:spChg>
      </pc:sldChg>
      <pc:sldChg chg="modSp mod">
        <pc:chgData name="hamid ghazvini" userId="1bbb9b6cc34e1cfb" providerId="LiveId" clId="{4404B621-A6E9-4469-8AB7-5FBD85F38266}" dt="2025-08-18T02:00:24.605" v="204" actId="20577"/>
        <pc:sldMkLst>
          <pc:docMk/>
          <pc:sldMk cId="3739455498" sldId="319"/>
        </pc:sldMkLst>
        <pc:spChg chg="mod">
          <ac:chgData name="hamid ghazvini" userId="1bbb9b6cc34e1cfb" providerId="LiveId" clId="{4404B621-A6E9-4469-8AB7-5FBD85F38266}" dt="2025-08-18T02:00:24.605" v="204" actId="20577"/>
          <ac:spMkLst>
            <pc:docMk/>
            <pc:sldMk cId="3739455498" sldId="319"/>
            <ac:spMk id="3" creationId="{E684BB6E-D183-BCAF-92C6-3FBD00FB1DA7}"/>
          </ac:spMkLst>
        </pc:spChg>
      </pc:sldChg>
      <pc:sldChg chg="modSp mod">
        <pc:chgData name="hamid ghazvini" userId="1bbb9b6cc34e1cfb" providerId="LiveId" clId="{4404B621-A6E9-4469-8AB7-5FBD85F38266}" dt="2025-08-18T02:01:03.996" v="222" actId="20577"/>
        <pc:sldMkLst>
          <pc:docMk/>
          <pc:sldMk cId="1683694444" sldId="320"/>
        </pc:sldMkLst>
        <pc:spChg chg="mod">
          <ac:chgData name="hamid ghazvini" userId="1bbb9b6cc34e1cfb" providerId="LiveId" clId="{4404B621-A6E9-4469-8AB7-5FBD85F38266}" dt="2025-08-18T02:01:03.996" v="222" actId="20577"/>
          <ac:spMkLst>
            <pc:docMk/>
            <pc:sldMk cId="1683694444" sldId="320"/>
            <ac:spMk id="3" creationId="{0466D8A7-F9A0-258D-C9F3-473161A49878}"/>
          </ac:spMkLst>
        </pc:spChg>
      </pc:sldChg>
      <pc:sldChg chg="modSp mod">
        <pc:chgData name="hamid ghazvini" userId="1bbb9b6cc34e1cfb" providerId="LiveId" clId="{4404B621-A6E9-4469-8AB7-5FBD85F38266}" dt="2025-08-18T02:03:07.954" v="256" actId="20577"/>
        <pc:sldMkLst>
          <pc:docMk/>
          <pc:sldMk cId="735445220" sldId="321"/>
        </pc:sldMkLst>
        <pc:spChg chg="mod">
          <ac:chgData name="hamid ghazvini" userId="1bbb9b6cc34e1cfb" providerId="LiveId" clId="{4404B621-A6E9-4469-8AB7-5FBD85F38266}" dt="2025-08-18T02:03:07.954" v="256" actId="20577"/>
          <ac:spMkLst>
            <pc:docMk/>
            <pc:sldMk cId="735445220" sldId="321"/>
            <ac:spMk id="3" creationId="{B4FA0FA1-97DA-A37D-2819-7468C83864D7}"/>
          </ac:spMkLst>
        </pc:spChg>
      </pc:sldChg>
      <pc:sldChg chg="modSp mod">
        <pc:chgData name="hamid ghazvini" userId="1bbb9b6cc34e1cfb" providerId="LiveId" clId="{4404B621-A6E9-4469-8AB7-5FBD85F38266}" dt="2025-08-18T02:05:07.106" v="304" actId="27636"/>
        <pc:sldMkLst>
          <pc:docMk/>
          <pc:sldMk cId="3923779789" sldId="322"/>
        </pc:sldMkLst>
        <pc:spChg chg="mod">
          <ac:chgData name="hamid ghazvini" userId="1bbb9b6cc34e1cfb" providerId="LiveId" clId="{4404B621-A6E9-4469-8AB7-5FBD85F38266}" dt="2025-08-18T02:05:07.106" v="304" actId="27636"/>
          <ac:spMkLst>
            <pc:docMk/>
            <pc:sldMk cId="3923779789" sldId="322"/>
            <ac:spMk id="3" creationId="{4BD02B23-D65B-8699-58B6-336683D16CF1}"/>
          </ac:spMkLst>
        </pc:spChg>
      </pc:sldChg>
      <pc:sldChg chg="modSp mod">
        <pc:chgData name="hamid ghazvini" userId="1bbb9b6cc34e1cfb" providerId="LiveId" clId="{4404B621-A6E9-4469-8AB7-5FBD85F38266}" dt="2025-08-18T02:07:51.125" v="334" actId="20577"/>
        <pc:sldMkLst>
          <pc:docMk/>
          <pc:sldMk cId="3123982045" sldId="324"/>
        </pc:sldMkLst>
        <pc:spChg chg="mod">
          <ac:chgData name="hamid ghazvini" userId="1bbb9b6cc34e1cfb" providerId="LiveId" clId="{4404B621-A6E9-4469-8AB7-5FBD85F38266}" dt="2025-08-18T02:07:51.125" v="334" actId="20577"/>
          <ac:spMkLst>
            <pc:docMk/>
            <pc:sldMk cId="3123982045" sldId="324"/>
            <ac:spMk id="3" creationId="{4444364F-A408-A3C1-4544-3900CB8403D1}"/>
          </ac:spMkLst>
        </pc:spChg>
      </pc:sldChg>
      <pc:sldChg chg="modSp mod">
        <pc:chgData name="hamid ghazvini" userId="1bbb9b6cc34e1cfb" providerId="LiveId" clId="{4404B621-A6E9-4469-8AB7-5FBD85F38266}" dt="2025-08-18T02:10:11.005" v="372" actId="20577"/>
        <pc:sldMkLst>
          <pc:docMk/>
          <pc:sldMk cId="1728895791" sldId="325"/>
        </pc:sldMkLst>
        <pc:spChg chg="mod">
          <ac:chgData name="hamid ghazvini" userId="1bbb9b6cc34e1cfb" providerId="LiveId" clId="{4404B621-A6E9-4469-8AB7-5FBD85F38266}" dt="2025-08-18T02:10:11.005" v="372" actId="20577"/>
          <ac:spMkLst>
            <pc:docMk/>
            <pc:sldMk cId="1728895791" sldId="325"/>
            <ac:spMk id="3" creationId="{488C3383-A13D-7343-472B-24D7CD9DFCB1}"/>
          </ac:spMkLst>
        </pc:spChg>
      </pc:sldChg>
      <pc:sldChg chg="modSp mod">
        <pc:chgData name="hamid ghazvini" userId="1bbb9b6cc34e1cfb" providerId="LiveId" clId="{4404B621-A6E9-4469-8AB7-5FBD85F38266}" dt="2025-08-18T02:10:44.156" v="382" actId="20577"/>
        <pc:sldMkLst>
          <pc:docMk/>
          <pc:sldMk cId="205138203" sldId="326"/>
        </pc:sldMkLst>
        <pc:spChg chg="mod">
          <ac:chgData name="hamid ghazvini" userId="1bbb9b6cc34e1cfb" providerId="LiveId" clId="{4404B621-A6E9-4469-8AB7-5FBD85F38266}" dt="2025-08-18T02:10:44.156" v="382" actId="20577"/>
          <ac:spMkLst>
            <pc:docMk/>
            <pc:sldMk cId="205138203" sldId="326"/>
            <ac:spMk id="3" creationId="{29485FA8-E4C7-6ACE-074C-5DACB80510B5}"/>
          </ac:spMkLst>
        </pc:spChg>
      </pc:sldChg>
      <pc:sldChg chg="modSp mod">
        <pc:chgData name="hamid ghazvini" userId="1bbb9b6cc34e1cfb" providerId="LiveId" clId="{4404B621-A6E9-4469-8AB7-5FBD85F38266}" dt="2025-08-18T02:11:18.973" v="385" actId="20577"/>
        <pc:sldMkLst>
          <pc:docMk/>
          <pc:sldMk cId="346009237" sldId="327"/>
        </pc:sldMkLst>
        <pc:spChg chg="mod">
          <ac:chgData name="hamid ghazvini" userId="1bbb9b6cc34e1cfb" providerId="LiveId" clId="{4404B621-A6E9-4469-8AB7-5FBD85F38266}" dt="2025-08-18T02:11:18.973" v="385" actId="20577"/>
          <ac:spMkLst>
            <pc:docMk/>
            <pc:sldMk cId="346009237" sldId="327"/>
            <ac:spMk id="3" creationId="{57FA1769-2317-0E7B-48DC-E44510CE73C2}"/>
          </ac:spMkLst>
        </pc:spChg>
      </pc:sldChg>
      <pc:sldChg chg="modSp mod">
        <pc:chgData name="hamid ghazvini" userId="1bbb9b6cc34e1cfb" providerId="LiveId" clId="{4404B621-A6E9-4469-8AB7-5FBD85F38266}" dt="2025-08-18T02:12:36.162" v="412" actId="20577"/>
        <pc:sldMkLst>
          <pc:docMk/>
          <pc:sldMk cId="1047121313" sldId="328"/>
        </pc:sldMkLst>
        <pc:spChg chg="mod">
          <ac:chgData name="hamid ghazvini" userId="1bbb9b6cc34e1cfb" providerId="LiveId" clId="{4404B621-A6E9-4469-8AB7-5FBD85F38266}" dt="2025-08-18T02:12:36.162" v="412" actId="20577"/>
          <ac:spMkLst>
            <pc:docMk/>
            <pc:sldMk cId="1047121313" sldId="328"/>
            <ac:spMk id="3" creationId="{A58BD1A7-E6E4-F80F-ED20-ACAE3A38A9D2}"/>
          </ac:spMkLst>
        </pc:spChg>
      </pc:sldChg>
      <pc:sldChg chg="modSp mod">
        <pc:chgData name="hamid ghazvini" userId="1bbb9b6cc34e1cfb" providerId="LiveId" clId="{4404B621-A6E9-4469-8AB7-5FBD85F38266}" dt="2025-08-18T02:14:25.716" v="432" actId="20577"/>
        <pc:sldMkLst>
          <pc:docMk/>
          <pc:sldMk cId="2615239023" sldId="329"/>
        </pc:sldMkLst>
        <pc:spChg chg="mod">
          <ac:chgData name="hamid ghazvini" userId="1bbb9b6cc34e1cfb" providerId="LiveId" clId="{4404B621-A6E9-4469-8AB7-5FBD85F38266}" dt="2025-08-18T02:14:25.716" v="432" actId="20577"/>
          <ac:spMkLst>
            <pc:docMk/>
            <pc:sldMk cId="2615239023" sldId="329"/>
            <ac:spMk id="3" creationId="{46547BC1-8AE0-1F0A-C16E-D932985055E7}"/>
          </ac:spMkLst>
        </pc:spChg>
      </pc:sldChg>
      <pc:sldChg chg="modSp mod">
        <pc:chgData name="hamid ghazvini" userId="1bbb9b6cc34e1cfb" providerId="LiveId" clId="{4404B621-A6E9-4469-8AB7-5FBD85F38266}" dt="2025-08-18T02:15:32.430" v="457" actId="20577"/>
        <pc:sldMkLst>
          <pc:docMk/>
          <pc:sldMk cId="542992764" sldId="330"/>
        </pc:sldMkLst>
        <pc:spChg chg="mod">
          <ac:chgData name="hamid ghazvini" userId="1bbb9b6cc34e1cfb" providerId="LiveId" clId="{4404B621-A6E9-4469-8AB7-5FBD85F38266}" dt="2025-08-18T02:15:32.430" v="457" actId="20577"/>
          <ac:spMkLst>
            <pc:docMk/>
            <pc:sldMk cId="542992764" sldId="330"/>
            <ac:spMk id="3" creationId="{76A1BF36-D6CA-4306-DC3B-9A1039A20D31}"/>
          </ac:spMkLst>
        </pc:spChg>
      </pc:sldChg>
      <pc:sldChg chg="addSp delSp modSp mod setBg">
        <pc:chgData name="hamid ghazvini" userId="1bbb9b6cc34e1cfb" providerId="LiveId" clId="{4404B621-A6E9-4469-8AB7-5FBD85F38266}" dt="2025-08-18T02:20:29.233" v="468" actId="26606"/>
        <pc:sldMkLst>
          <pc:docMk/>
          <pc:sldMk cId="143682870" sldId="331"/>
        </pc:sldMkLst>
        <pc:spChg chg="del">
          <ac:chgData name="hamid ghazvini" userId="1bbb9b6cc34e1cfb" providerId="LiveId" clId="{4404B621-A6E9-4469-8AB7-5FBD85F38266}" dt="2025-08-18T02:19:18.679" v="458" actId="21"/>
          <ac:spMkLst>
            <pc:docMk/>
            <pc:sldMk cId="143682870" sldId="331"/>
            <ac:spMk id="2" creationId="{5315175A-19C1-A78E-3F20-836118858BB8}"/>
          </ac:spMkLst>
        </pc:spChg>
        <pc:spChg chg="del">
          <ac:chgData name="hamid ghazvini" userId="1bbb9b6cc34e1cfb" providerId="LiveId" clId="{4404B621-A6E9-4469-8AB7-5FBD85F38266}" dt="2025-08-18T02:19:22.551" v="459" actId="21"/>
          <ac:spMkLst>
            <pc:docMk/>
            <pc:sldMk cId="143682870" sldId="331"/>
            <ac:spMk id="3" creationId="{A2AB2993-C862-A2A7-BA12-69ACC1E83C70}"/>
          </ac:spMkLst>
        </pc:spChg>
        <pc:spChg chg="add">
          <ac:chgData name="hamid ghazvini" userId="1bbb9b6cc34e1cfb" providerId="LiveId" clId="{4404B621-A6E9-4469-8AB7-5FBD85F38266}" dt="2025-08-18T02:20:29.233" v="468" actId="26606"/>
          <ac:spMkLst>
            <pc:docMk/>
            <pc:sldMk cId="143682870" sldId="331"/>
            <ac:spMk id="10" creationId="{A8E9C91B-7EAD-4562-AB0E-DFB9663AECE3}"/>
          </ac:spMkLst>
        </pc:spChg>
        <pc:spChg chg="add">
          <ac:chgData name="hamid ghazvini" userId="1bbb9b6cc34e1cfb" providerId="LiveId" clId="{4404B621-A6E9-4469-8AB7-5FBD85F38266}" dt="2025-08-18T02:20:29.233" v="468" actId="26606"/>
          <ac:spMkLst>
            <pc:docMk/>
            <pc:sldMk cId="143682870" sldId="331"/>
            <ac:spMk id="12" creationId="{41497DE5-0939-4D1D-9350-0C5E1B209C68}"/>
          </ac:spMkLst>
        </pc:spChg>
        <pc:spChg chg="add">
          <ac:chgData name="hamid ghazvini" userId="1bbb9b6cc34e1cfb" providerId="LiveId" clId="{4404B621-A6E9-4469-8AB7-5FBD85F38266}" dt="2025-08-18T02:20:29.233" v="468" actId="26606"/>
          <ac:spMkLst>
            <pc:docMk/>
            <pc:sldMk cId="143682870" sldId="331"/>
            <ac:spMk id="14" creationId="{5CCC70ED-6C63-4537-B7EB-51990D6C0A6F}"/>
          </ac:spMkLst>
        </pc:spChg>
        <pc:spChg chg="add">
          <ac:chgData name="hamid ghazvini" userId="1bbb9b6cc34e1cfb" providerId="LiveId" clId="{4404B621-A6E9-4469-8AB7-5FBD85F38266}" dt="2025-08-18T02:20:29.233" v="468" actId="26606"/>
          <ac:spMkLst>
            <pc:docMk/>
            <pc:sldMk cId="143682870" sldId="331"/>
            <ac:spMk id="16" creationId="{B76E24C1-2968-40DC-A36E-F6B85F0F0752}"/>
          </ac:spMkLst>
        </pc:spChg>
        <pc:picChg chg="add mod">
          <ac:chgData name="hamid ghazvini" userId="1bbb9b6cc34e1cfb" providerId="LiveId" clId="{4404B621-A6E9-4469-8AB7-5FBD85F38266}" dt="2025-08-18T02:20:29.233" v="468" actId="26606"/>
          <ac:picMkLst>
            <pc:docMk/>
            <pc:sldMk cId="143682870" sldId="331"/>
            <ac:picMk id="5" creationId="{F60A2B6E-6A46-C73A-D00A-D2F8FE45A1F3}"/>
          </ac:picMkLst>
        </pc:picChg>
      </pc:sldChg>
      <pc:sldChg chg="addSp delSp modSp mod setBg">
        <pc:chgData name="hamid ghazvini" userId="1bbb9b6cc34e1cfb" providerId="LiveId" clId="{4404B621-A6E9-4469-8AB7-5FBD85F38266}" dt="2025-08-18T02:21:02.057" v="470" actId="26606"/>
        <pc:sldMkLst>
          <pc:docMk/>
          <pc:sldMk cId="222730102" sldId="332"/>
        </pc:sldMkLst>
        <pc:spChg chg="del">
          <ac:chgData name="hamid ghazvini" userId="1bbb9b6cc34e1cfb" providerId="LiveId" clId="{4404B621-A6E9-4469-8AB7-5FBD85F38266}" dt="2025-08-18T02:19:27.157" v="460" actId="21"/>
          <ac:spMkLst>
            <pc:docMk/>
            <pc:sldMk cId="222730102" sldId="332"/>
            <ac:spMk id="2" creationId="{A1086FF3-5084-E32C-9288-09486E31AECA}"/>
          </ac:spMkLst>
        </pc:spChg>
        <pc:spChg chg="del">
          <ac:chgData name="hamid ghazvini" userId="1bbb9b6cc34e1cfb" providerId="LiveId" clId="{4404B621-A6E9-4469-8AB7-5FBD85F38266}" dt="2025-08-18T02:19:29.785" v="461" actId="21"/>
          <ac:spMkLst>
            <pc:docMk/>
            <pc:sldMk cId="222730102" sldId="332"/>
            <ac:spMk id="3" creationId="{2FC01BA8-B8F4-4433-41A6-7A0059EA18CB}"/>
          </ac:spMkLst>
        </pc:spChg>
        <pc:spChg chg="add">
          <ac:chgData name="hamid ghazvini" userId="1bbb9b6cc34e1cfb" providerId="LiveId" clId="{4404B621-A6E9-4469-8AB7-5FBD85F38266}" dt="2025-08-18T02:21:02.057" v="470" actId="26606"/>
          <ac:spMkLst>
            <pc:docMk/>
            <pc:sldMk cId="222730102" sldId="332"/>
            <ac:spMk id="10" creationId="{A8E9C91B-7EAD-4562-AB0E-DFB9663AECE3}"/>
          </ac:spMkLst>
        </pc:spChg>
        <pc:spChg chg="add">
          <ac:chgData name="hamid ghazvini" userId="1bbb9b6cc34e1cfb" providerId="LiveId" clId="{4404B621-A6E9-4469-8AB7-5FBD85F38266}" dt="2025-08-18T02:21:02.057" v="470" actId="26606"/>
          <ac:spMkLst>
            <pc:docMk/>
            <pc:sldMk cId="222730102" sldId="332"/>
            <ac:spMk id="12" creationId="{41497DE5-0939-4D1D-9350-0C5E1B209C68}"/>
          </ac:spMkLst>
        </pc:spChg>
        <pc:spChg chg="add">
          <ac:chgData name="hamid ghazvini" userId="1bbb9b6cc34e1cfb" providerId="LiveId" clId="{4404B621-A6E9-4469-8AB7-5FBD85F38266}" dt="2025-08-18T02:21:02.057" v="470" actId="26606"/>
          <ac:spMkLst>
            <pc:docMk/>
            <pc:sldMk cId="222730102" sldId="332"/>
            <ac:spMk id="14" creationId="{5CCC70ED-6C63-4537-B7EB-51990D6C0A6F}"/>
          </ac:spMkLst>
        </pc:spChg>
        <pc:spChg chg="add">
          <ac:chgData name="hamid ghazvini" userId="1bbb9b6cc34e1cfb" providerId="LiveId" clId="{4404B621-A6E9-4469-8AB7-5FBD85F38266}" dt="2025-08-18T02:21:02.057" v="470" actId="26606"/>
          <ac:spMkLst>
            <pc:docMk/>
            <pc:sldMk cId="222730102" sldId="332"/>
            <ac:spMk id="16" creationId="{B76E24C1-2968-40DC-A36E-F6B85F0F0752}"/>
          </ac:spMkLst>
        </pc:spChg>
        <pc:picChg chg="add mod">
          <ac:chgData name="hamid ghazvini" userId="1bbb9b6cc34e1cfb" providerId="LiveId" clId="{4404B621-A6E9-4469-8AB7-5FBD85F38266}" dt="2025-08-18T02:21:02.057" v="470" actId="26606"/>
          <ac:picMkLst>
            <pc:docMk/>
            <pc:sldMk cId="222730102" sldId="332"/>
            <ac:picMk id="5" creationId="{53651203-F27D-4966-E437-E858D1292BC9}"/>
          </ac:picMkLst>
        </pc:picChg>
      </pc:sldChg>
      <pc:sldChg chg="addSp delSp modSp new mod setBg">
        <pc:chgData name="hamid ghazvini" userId="1bbb9b6cc34e1cfb" providerId="LiveId" clId="{4404B621-A6E9-4469-8AB7-5FBD85F38266}" dt="2025-08-18T02:22:17.486" v="476" actId="26606"/>
        <pc:sldMkLst>
          <pc:docMk/>
          <pc:sldMk cId="4101421499" sldId="333"/>
        </pc:sldMkLst>
        <pc:spChg chg="del">
          <ac:chgData name="hamid ghazvini" userId="1bbb9b6cc34e1cfb" providerId="LiveId" clId="{4404B621-A6E9-4469-8AB7-5FBD85F38266}" dt="2025-08-18T02:21:08.787" v="471" actId="21"/>
          <ac:spMkLst>
            <pc:docMk/>
            <pc:sldMk cId="4101421499" sldId="333"/>
            <ac:spMk id="2" creationId="{1C79A889-F8C7-80DC-39C2-DA84FF9021A9}"/>
          </ac:spMkLst>
        </pc:spChg>
        <pc:spChg chg="del">
          <ac:chgData name="hamid ghazvini" userId="1bbb9b6cc34e1cfb" providerId="LiveId" clId="{4404B621-A6E9-4469-8AB7-5FBD85F38266}" dt="2025-08-18T02:21:12.097" v="472" actId="21"/>
          <ac:spMkLst>
            <pc:docMk/>
            <pc:sldMk cId="4101421499" sldId="333"/>
            <ac:spMk id="3" creationId="{575F97A8-3F0C-8D1F-1BB7-E2C13E91EEA0}"/>
          </ac:spMkLst>
        </pc:spChg>
        <pc:spChg chg="add">
          <ac:chgData name="hamid ghazvini" userId="1bbb9b6cc34e1cfb" providerId="LiveId" clId="{4404B621-A6E9-4469-8AB7-5FBD85F38266}" dt="2025-08-18T02:22:17.486" v="476" actId="26606"/>
          <ac:spMkLst>
            <pc:docMk/>
            <pc:sldMk cId="4101421499" sldId="333"/>
            <ac:spMk id="10" creationId="{A8E9C91B-7EAD-4562-AB0E-DFB9663AECE3}"/>
          </ac:spMkLst>
        </pc:spChg>
        <pc:spChg chg="add">
          <ac:chgData name="hamid ghazvini" userId="1bbb9b6cc34e1cfb" providerId="LiveId" clId="{4404B621-A6E9-4469-8AB7-5FBD85F38266}" dt="2025-08-18T02:22:17.486" v="476" actId="26606"/>
          <ac:spMkLst>
            <pc:docMk/>
            <pc:sldMk cId="4101421499" sldId="333"/>
            <ac:spMk id="12" creationId="{41497DE5-0939-4D1D-9350-0C5E1B209C68}"/>
          </ac:spMkLst>
        </pc:spChg>
        <pc:spChg chg="add">
          <ac:chgData name="hamid ghazvini" userId="1bbb9b6cc34e1cfb" providerId="LiveId" clId="{4404B621-A6E9-4469-8AB7-5FBD85F38266}" dt="2025-08-18T02:22:17.486" v="476" actId="26606"/>
          <ac:spMkLst>
            <pc:docMk/>
            <pc:sldMk cId="4101421499" sldId="333"/>
            <ac:spMk id="14" creationId="{5CCC70ED-6C63-4537-B7EB-51990D6C0A6F}"/>
          </ac:spMkLst>
        </pc:spChg>
        <pc:spChg chg="add">
          <ac:chgData name="hamid ghazvini" userId="1bbb9b6cc34e1cfb" providerId="LiveId" clId="{4404B621-A6E9-4469-8AB7-5FBD85F38266}" dt="2025-08-18T02:22:17.486" v="476" actId="26606"/>
          <ac:spMkLst>
            <pc:docMk/>
            <pc:sldMk cId="4101421499" sldId="333"/>
            <ac:spMk id="16" creationId="{B76E24C1-2968-40DC-A36E-F6B85F0F0752}"/>
          </ac:spMkLst>
        </pc:spChg>
        <pc:picChg chg="add mod">
          <ac:chgData name="hamid ghazvini" userId="1bbb9b6cc34e1cfb" providerId="LiveId" clId="{4404B621-A6E9-4469-8AB7-5FBD85F38266}" dt="2025-08-18T02:22:17.486" v="476" actId="26606"/>
          <ac:picMkLst>
            <pc:docMk/>
            <pc:sldMk cId="4101421499" sldId="333"/>
            <ac:picMk id="5" creationId="{70D91B21-FEB6-9D52-488A-40E806C6F8C4}"/>
          </ac:picMkLst>
        </pc:picChg>
      </pc:sldChg>
      <pc:sldChg chg="addSp delSp modSp new mod setBg">
        <pc:chgData name="hamid ghazvini" userId="1bbb9b6cc34e1cfb" providerId="LiveId" clId="{4404B621-A6E9-4469-8AB7-5FBD85F38266}" dt="2025-08-18T02:24:08.119" v="478" actId="26606"/>
        <pc:sldMkLst>
          <pc:docMk/>
          <pc:sldMk cId="3931383031" sldId="334"/>
        </pc:sldMkLst>
        <pc:spChg chg="del">
          <ac:chgData name="hamid ghazvini" userId="1bbb9b6cc34e1cfb" providerId="LiveId" clId="{4404B621-A6E9-4469-8AB7-5FBD85F38266}" dt="2025-08-18T02:21:19.060" v="473" actId="21"/>
          <ac:spMkLst>
            <pc:docMk/>
            <pc:sldMk cId="3931383031" sldId="334"/>
            <ac:spMk id="2" creationId="{75990B45-E923-6E08-FA41-643ADE9FDFA8}"/>
          </ac:spMkLst>
        </pc:spChg>
        <pc:spChg chg="del">
          <ac:chgData name="hamid ghazvini" userId="1bbb9b6cc34e1cfb" providerId="LiveId" clId="{4404B621-A6E9-4469-8AB7-5FBD85F38266}" dt="2025-08-18T02:21:22.066" v="474" actId="21"/>
          <ac:spMkLst>
            <pc:docMk/>
            <pc:sldMk cId="3931383031" sldId="334"/>
            <ac:spMk id="3" creationId="{15F01CD3-ED0D-7655-D7AE-B81CAB0BBE82}"/>
          </ac:spMkLst>
        </pc:spChg>
        <pc:spChg chg="add">
          <ac:chgData name="hamid ghazvini" userId="1bbb9b6cc34e1cfb" providerId="LiveId" clId="{4404B621-A6E9-4469-8AB7-5FBD85F38266}" dt="2025-08-18T02:24:08.119" v="478" actId="26606"/>
          <ac:spMkLst>
            <pc:docMk/>
            <pc:sldMk cId="3931383031" sldId="334"/>
            <ac:spMk id="10" creationId="{A8E9C91B-7EAD-4562-AB0E-DFB9663AECE3}"/>
          </ac:spMkLst>
        </pc:spChg>
        <pc:spChg chg="add">
          <ac:chgData name="hamid ghazvini" userId="1bbb9b6cc34e1cfb" providerId="LiveId" clId="{4404B621-A6E9-4469-8AB7-5FBD85F38266}" dt="2025-08-18T02:24:08.119" v="478" actId="26606"/>
          <ac:spMkLst>
            <pc:docMk/>
            <pc:sldMk cId="3931383031" sldId="334"/>
            <ac:spMk id="12" creationId="{41497DE5-0939-4D1D-9350-0C5E1B209C68}"/>
          </ac:spMkLst>
        </pc:spChg>
        <pc:spChg chg="add">
          <ac:chgData name="hamid ghazvini" userId="1bbb9b6cc34e1cfb" providerId="LiveId" clId="{4404B621-A6E9-4469-8AB7-5FBD85F38266}" dt="2025-08-18T02:24:08.119" v="478" actId="26606"/>
          <ac:spMkLst>
            <pc:docMk/>
            <pc:sldMk cId="3931383031" sldId="334"/>
            <ac:spMk id="14" creationId="{5CCC70ED-6C63-4537-B7EB-51990D6C0A6F}"/>
          </ac:spMkLst>
        </pc:spChg>
        <pc:spChg chg="add">
          <ac:chgData name="hamid ghazvini" userId="1bbb9b6cc34e1cfb" providerId="LiveId" clId="{4404B621-A6E9-4469-8AB7-5FBD85F38266}" dt="2025-08-18T02:24:08.119" v="478" actId="26606"/>
          <ac:spMkLst>
            <pc:docMk/>
            <pc:sldMk cId="3931383031" sldId="334"/>
            <ac:spMk id="16" creationId="{B76E24C1-2968-40DC-A36E-F6B85F0F0752}"/>
          </ac:spMkLst>
        </pc:spChg>
        <pc:picChg chg="add mod">
          <ac:chgData name="hamid ghazvini" userId="1bbb9b6cc34e1cfb" providerId="LiveId" clId="{4404B621-A6E9-4469-8AB7-5FBD85F38266}" dt="2025-08-18T02:24:08.119" v="478" actId="26606"/>
          <ac:picMkLst>
            <pc:docMk/>
            <pc:sldMk cId="3931383031" sldId="334"/>
            <ac:picMk id="5" creationId="{A66E2F2F-7516-6E02-9022-E00DFD6249C3}"/>
          </ac:picMkLst>
        </pc:picChg>
      </pc:sldChg>
      <pc:sldChg chg="addSp delSp modSp new mod setBg">
        <pc:chgData name="hamid ghazvini" userId="1bbb9b6cc34e1cfb" providerId="LiveId" clId="{4404B621-A6E9-4469-8AB7-5FBD85F38266}" dt="2025-08-18T02:24:47.826" v="482" actId="26606"/>
        <pc:sldMkLst>
          <pc:docMk/>
          <pc:sldMk cId="1043399187" sldId="335"/>
        </pc:sldMkLst>
        <pc:spChg chg="del">
          <ac:chgData name="hamid ghazvini" userId="1bbb9b6cc34e1cfb" providerId="LiveId" clId="{4404B621-A6E9-4469-8AB7-5FBD85F38266}" dt="2025-08-18T02:24:20.997" v="479" actId="21"/>
          <ac:spMkLst>
            <pc:docMk/>
            <pc:sldMk cId="1043399187" sldId="335"/>
            <ac:spMk id="2" creationId="{BEB0CF5F-C180-C782-9730-4F45E8F0BB77}"/>
          </ac:spMkLst>
        </pc:spChg>
        <pc:spChg chg="del">
          <ac:chgData name="hamid ghazvini" userId="1bbb9b6cc34e1cfb" providerId="LiveId" clId="{4404B621-A6E9-4469-8AB7-5FBD85F38266}" dt="2025-08-18T02:24:24.432" v="480" actId="21"/>
          <ac:spMkLst>
            <pc:docMk/>
            <pc:sldMk cId="1043399187" sldId="335"/>
            <ac:spMk id="3" creationId="{05673B03-7955-49D8-2451-4AD25FA4B832}"/>
          </ac:spMkLst>
        </pc:spChg>
        <pc:spChg chg="add">
          <ac:chgData name="hamid ghazvini" userId="1bbb9b6cc34e1cfb" providerId="LiveId" clId="{4404B621-A6E9-4469-8AB7-5FBD85F38266}" dt="2025-08-18T02:24:47.826" v="482" actId="26606"/>
          <ac:spMkLst>
            <pc:docMk/>
            <pc:sldMk cId="1043399187" sldId="335"/>
            <ac:spMk id="10" creationId="{A8E9C91B-7EAD-4562-AB0E-DFB9663AECE3}"/>
          </ac:spMkLst>
        </pc:spChg>
        <pc:spChg chg="add">
          <ac:chgData name="hamid ghazvini" userId="1bbb9b6cc34e1cfb" providerId="LiveId" clId="{4404B621-A6E9-4469-8AB7-5FBD85F38266}" dt="2025-08-18T02:24:47.826" v="482" actId="26606"/>
          <ac:spMkLst>
            <pc:docMk/>
            <pc:sldMk cId="1043399187" sldId="335"/>
            <ac:spMk id="12" creationId="{41497DE5-0939-4D1D-9350-0C5E1B209C68}"/>
          </ac:spMkLst>
        </pc:spChg>
        <pc:spChg chg="add">
          <ac:chgData name="hamid ghazvini" userId="1bbb9b6cc34e1cfb" providerId="LiveId" clId="{4404B621-A6E9-4469-8AB7-5FBD85F38266}" dt="2025-08-18T02:24:47.826" v="482" actId="26606"/>
          <ac:spMkLst>
            <pc:docMk/>
            <pc:sldMk cId="1043399187" sldId="335"/>
            <ac:spMk id="14" creationId="{5CCC70ED-6C63-4537-B7EB-51990D6C0A6F}"/>
          </ac:spMkLst>
        </pc:spChg>
        <pc:spChg chg="add">
          <ac:chgData name="hamid ghazvini" userId="1bbb9b6cc34e1cfb" providerId="LiveId" clId="{4404B621-A6E9-4469-8AB7-5FBD85F38266}" dt="2025-08-18T02:24:47.826" v="482" actId="26606"/>
          <ac:spMkLst>
            <pc:docMk/>
            <pc:sldMk cId="1043399187" sldId="335"/>
            <ac:spMk id="16" creationId="{B76E24C1-2968-40DC-A36E-F6B85F0F0752}"/>
          </ac:spMkLst>
        </pc:spChg>
        <pc:picChg chg="add mod">
          <ac:chgData name="hamid ghazvini" userId="1bbb9b6cc34e1cfb" providerId="LiveId" clId="{4404B621-A6E9-4469-8AB7-5FBD85F38266}" dt="2025-08-18T02:24:47.826" v="482" actId="26606"/>
          <ac:picMkLst>
            <pc:docMk/>
            <pc:sldMk cId="1043399187" sldId="335"/>
            <ac:picMk id="5" creationId="{BE2BD590-D7C4-54A8-9F89-49AE610F71C2}"/>
          </ac:picMkLst>
        </pc:picChg>
      </pc:sldChg>
      <pc:sldChg chg="addSp delSp modSp new mod setBg">
        <pc:chgData name="hamid ghazvini" userId="1bbb9b6cc34e1cfb" providerId="LiveId" clId="{4404B621-A6E9-4469-8AB7-5FBD85F38266}" dt="2025-08-18T02:25:26.229" v="486" actId="26606"/>
        <pc:sldMkLst>
          <pc:docMk/>
          <pc:sldMk cId="1779987766" sldId="336"/>
        </pc:sldMkLst>
        <pc:spChg chg="del">
          <ac:chgData name="hamid ghazvini" userId="1bbb9b6cc34e1cfb" providerId="LiveId" clId="{4404B621-A6E9-4469-8AB7-5FBD85F38266}" dt="2025-08-18T02:24:56.218" v="483" actId="21"/>
          <ac:spMkLst>
            <pc:docMk/>
            <pc:sldMk cId="1779987766" sldId="336"/>
            <ac:spMk id="2" creationId="{6917FBE3-B255-F38F-5B29-4E63EBA8FC1B}"/>
          </ac:spMkLst>
        </pc:spChg>
        <pc:spChg chg="del">
          <ac:chgData name="hamid ghazvini" userId="1bbb9b6cc34e1cfb" providerId="LiveId" clId="{4404B621-A6E9-4469-8AB7-5FBD85F38266}" dt="2025-08-18T02:25:00.252" v="484" actId="21"/>
          <ac:spMkLst>
            <pc:docMk/>
            <pc:sldMk cId="1779987766" sldId="336"/>
            <ac:spMk id="3" creationId="{197FF34C-8F64-A933-99B6-D3C0511AABEB}"/>
          </ac:spMkLst>
        </pc:spChg>
        <pc:spChg chg="add">
          <ac:chgData name="hamid ghazvini" userId="1bbb9b6cc34e1cfb" providerId="LiveId" clId="{4404B621-A6E9-4469-8AB7-5FBD85F38266}" dt="2025-08-18T02:25:26.229" v="486" actId="26606"/>
          <ac:spMkLst>
            <pc:docMk/>
            <pc:sldMk cId="1779987766" sldId="336"/>
            <ac:spMk id="10" creationId="{A8E9C91B-7EAD-4562-AB0E-DFB9663AECE3}"/>
          </ac:spMkLst>
        </pc:spChg>
        <pc:spChg chg="add">
          <ac:chgData name="hamid ghazvini" userId="1bbb9b6cc34e1cfb" providerId="LiveId" clId="{4404B621-A6E9-4469-8AB7-5FBD85F38266}" dt="2025-08-18T02:25:26.229" v="486" actId="26606"/>
          <ac:spMkLst>
            <pc:docMk/>
            <pc:sldMk cId="1779987766" sldId="336"/>
            <ac:spMk id="12" creationId="{41497DE5-0939-4D1D-9350-0C5E1B209C68}"/>
          </ac:spMkLst>
        </pc:spChg>
        <pc:spChg chg="add">
          <ac:chgData name="hamid ghazvini" userId="1bbb9b6cc34e1cfb" providerId="LiveId" clId="{4404B621-A6E9-4469-8AB7-5FBD85F38266}" dt="2025-08-18T02:25:26.229" v="486" actId="26606"/>
          <ac:spMkLst>
            <pc:docMk/>
            <pc:sldMk cId="1779987766" sldId="336"/>
            <ac:spMk id="14" creationId="{5CCC70ED-6C63-4537-B7EB-51990D6C0A6F}"/>
          </ac:spMkLst>
        </pc:spChg>
        <pc:spChg chg="add">
          <ac:chgData name="hamid ghazvini" userId="1bbb9b6cc34e1cfb" providerId="LiveId" clId="{4404B621-A6E9-4469-8AB7-5FBD85F38266}" dt="2025-08-18T02:25:26.229" v="486" actId="26606"/>
          <ac:spMkLst>
            <pc:docMk/>
            <pc:sldMk cId="1779987766" sldId="336"/>
            <ac:spMk id="16" creationId="{B76E24C1-2968-40DC-A36E-F6B85F0F0752}"/>
          </ac:spMkLst>
        </pc:spChg>
        <pc:picChg chg="add mod">
          <ac:chgData name="hamid ghazvini" userId="1bbb9b6cc34e1cfb" providerId="LiveId" clId="{4404B621-A6E9-4469-8AB7-5FBD85F38266}" dt="2025-08-18T02:25:26.229" v="486" actId="26606"/>
          <ac:picMkLst>
            <pc:docMk/>
            <pc:sldMk cId="1779987766" sldId="336"/>
            <ac:picMk id="5" creationId="{563AC384-F2BD-9249-C9F5-66C49ABEB88A}"/>
          </ac:picMkLst>
        </pc:picChg>
      </pc:sldChg>
      <pc:sldChg chg="addSp delSp modSp new mod setBg">
        <pc:chgData name="hamid ghazvini" userId="1bbb9b6cc34e1cfb" providerId="LiveId" clId="{4404B621-A6E9-4469-8AB7-5FBD85F38266}" dt="2025-08-18T02:26:48.033" v="490" actId="26606"/>
        <pc:sldMkLst>
          <pc:docMk/>
          <pc:sldMk cId="924603714" sldId="337"/>
        </pc:sldMkLst>
        <pc:spChg chg="del">
          <ac:chgData name="hamid ghazvini" userId="1bbb9b6cc34e1cfb" providerId="LiveId" clId="{4404B621-A6E9-4469-8AB7-5FBD85F38266}" dt="2025-08-18T02:25:37.842" v="487" actId="21"/>
          <ac:spMkLst>
            <pc:docMk/>
            <pc:sldMk cId="924603714" sldId="337"/>
            <ac:spMk id="2" creationId="{4B34FEC4-67B6-4BB0-013C-D02AB7F03EFC}"/>
          </ac:spMkLst>
        </pc:spChg>
        <pc:spChg chg="del">
          <ac:chgData name="hamid ghazvini" userId="1bbb9b6cc34e1cfb" providerId="LiveId" clId="{4404B621-A6E9-4469-8AB7-5FBD85F38266}" dt="2025-08-18T02:25:41.611" v="488" actId="21"/>
          <ac:spMkLst>
            <pc:docMk/>
            <pc:sldMk cId="924603714" sldId="337"/>
            <ac:spMk id="3" creationId="{4672D8C9-C68D-D8D3-DB1A-CC550C6C7CB5}"/>
          </ac:spMkLst>
        </pc:spChg>
        <pc:spChg chg="add">
          <ac:chgData name="hamid ghazvini" userId="1bbb9b6cc34e1cfb" providerId="LiveId" clId="{4404B621-A6E9-4469-8AB7-5FBD85F38266}" dt="2025-08-18T02:26:48.033" v="490" actId="26606"/>
          <ac:spMkLst>
            <pc:docMk/>
            <pc:sldMk cId="924603714" sldId="337"/>
            <ac:spMk id="10" creationId="{A8E9C91B-7EAD-4562-AB0E-DFB9663AECE3}"/>
          </ac:spMkLst>
        </pc:spChg>
        <pc:spChg chg="add">
          <ac:chgData name="hamid ghazvini" userId="1bbb9b6cc34e1cfb" providerId="LiveId" clId="{4404B621-A6E9-4469-8AB7-5FBD85F38266}" dt="2025-08-18T02:26:48.033" v="490" actId="26606"/>
          <ac:spMkLst>
            <pc:docMk/>
            <pc:sldMk cId="924603714" sldId="337"/>
            <ac:spMk id="12" creationId="{41497DE5-0939-4D1D-9350-0C5E1B209C68}"/>
          </ac:spMkLst>
        </pc:spChg>
        <pc:spChg chg="add">
          <ac:chgData name="hamid ghazvini" userId="1bbb9b6cc34e1cfb" providerId="LiveId" clId="{4404B621-A6E9-4469-8AB7-5FBD85F38266}" dt="2025-08-18T02:26:48.033" v="490" actId="26606"/>
          <ac:spMkLst>
            <pc:docMk/>
            <pc:sldMk cId="924603714" sldId="337"/>
            <ac:spMk id="14" creationId="{5CCC70ED-6C63-4537-B7EB-51990D6C0A6F}"/>
          </ac:spMkLst>
        </pc:spChg>
        <pc:spChg chg="add">
          <ac:chgData name="hamid ghazvini" userId="1bbb9b6cc34e1cfb" providerId="LiveId" clId="{4404B621-A6E9-4469-8AB7-5FBD85F38266}" dt="2025-08-18T02:26:48.033" v="490" actId="26606"/>
          <ac:spMkLst>
            <pc:docMk/>
            <pc:sldMk cId="924603714" sldId="337"/>
            <ac:spMk id="16" creationId="{B76E24C1-2968-40DC-A36E-F6B85F0F0752}"/>
          </ac:spMkLst>
        </pc:spChg>
        <pc:picChg chg="add mod">
          <ac:chgData name="hamid ghazvini" userId="1bbb9b6cc34e1cfb" providerId="LiveId" clId="{4404B621-A6E9-4469-8AB7-5FBD85F38266}" dt="2025-08-18T02:26:48.033" v="490" actId="26606"/>
          <ac:picMkLst>
            <pc:docMk/>
            <pc:sldMk cId="924603714" sldId="337"/>
            <ac:picMk id="5" creationId="{E624EEED-3317-A3B9-3917-4813BF79E799}"/>
          </ac:picMkLst>
        </pc:picChg>
      </pc:sldChg>
      <pc:sldChg chg="addSp delSp modSp new mod setBg">
        <pc:chgData name="hamid ghazvini" userId="1bbb9b6cc34e1cfb" providerId="LiveId" clId="{4404B621-A6E9-4469-8AB7-5FBD85F38266}" dt="2025-08-18T02:29:00.541" v="500" actId="26606"/>
        <pc:sldMkLst>
          <pc:docMk/>
          <pc:sldMk cId="1977142858" sldId="338"/>
        </pc:sldMkLst>
        <pc:spChg chg="del">
          <ac:chgData name="hamid ghazvini" userId="1bbb9b6cc34e1cfb" providerId="LiveId" clId="{4404B621-A6E9-4469-8AB7-5FBD85F38266}" dt="2025-08-18T02:27:09.716" v="495" actId="21"/>
          <ac:spMkLst>
            <pc:docMk/>
            <pc:sldMk cId="1977142858" sldId="338"/>
            <ac:spMk id="2" creationId="{BD37FD64-AA4B-54E2-84D4-CFFBEDE1E7EF}"/>
          </ac:spMkLst>
        </pc:spChg>
        <pc:spChg chg="del">
          <ac:chgData name="hamid ghazvini" userId="1bbb9b6cc34e1cfb" providerId="LiveId" clId="{4404B621-A6E9-4469-8AB7-5FBD85F38266}" dt="2025-08-18T02:27:12.601" v="496" actId="21"/>
          <ac:spMkLst>
            <pc:docMk/>
            <pc:sldMk cId="1977142858" sldId="338"/>
            <ac:spMk id="3" creationId="{DEF7F7A1-C2AC-C403-EC09-E3C14A3B9F5B}"/>
          </ac:spMkLst>
        </pc:spChg>
        <pc:spChg chg="add">
          <ac:chgData name="hamid ghazvini" userId="1bbb9b6cc34e1cfb" providerId="LiveId" clId="{4404B621-A6E9-4469-8AB7-5FBD85F38266}" dt="2025-08-18T02:29:00.541" v="500" actId="26606"/>
          <ac:spMkLst>
            <pc:docMk/>
            <pc:sldMk cId="1977142858" sldId="338"/>
            <ac:spMk id="10" creationId="{A8E9C91B-7EAD-4562-AB0E-DFB9663AECE3}"/>
          </ac:spMkLst>
        </pc:spChg>
        <pc:spChg chg="add">
          <ac:chgData name="hamid ghazvini" userId="1bbb9b6cc34e1cfb" providerId="LiveId" clId="{4404B621-A6E9-4469-8AB7-5FBD85F38266}" dt="2025-08-18T02:29:00.541" v="500" actId="26606"/>
          <ac:spMkLst>
            <pc:docMk/>
            <pc:sldMk cId="1977142858" sldId="338"/>
            <ac:spMk id="12" creationId="{41497DE5-0939-4D1D-9350-0C5E1B209C68}"/>
          </ac:spMkLst>
        </pc:spChg>
        <pc:spChg chg="add">
          <ac:chgData name="hamid ghazvini" userId="1bbb9b6cc34e1cfb" providerId="LiveId" clId="{4404B621-A6E9-4469-8AB7-5FBD85F38266}" dt="2025-08-18T02:29:00.541" v="500" actId="26606"/>
          <ac:spMkLst>
            <pc:docMk/>
            <pc:sldMk cId="1977142858" sldId="338"/>
            <ac:spMk id="14" creationId="{5CCC70ED-6C63-4537-B7EB-51990D6C0A6F}"/>
          </ac:spMkLst>
        </pc:spChg>
        <pc:spChg chg="add">
          <ac:chgData name="hamid ghazvini" userId="1bbb9b6cc34e1cfb" providerId="LiveId" clId="{4404B621-A6E9-4469-8AB7-5FBD85F38266}" dt="2025-08-18T02:29:00.541" v="500" actId="26606"/>
          <ac:spMkLst>
            <pc:docMk/>
            <pc:sldMk cId="1977142858" sldId="338"/>
            <ac:spMk id="16" creationId="{B76E24C1-2968-40DC-A36E-F6B85F0F0752}"/>
          </ac:spMkLst>
        </pc:spChg>
        <pc:picChg chg="add mod">
          <ac:chgData name="hamid ghazvini" userId="1bbb9b6cc34e1cfb" providerId="LiveId" clId="{4404B621-A6E9-4469-8AB7-5FBD85F38266}" dt="2025-08-18T02:29:00.541" v="500" actId="26606"/>
          <ac:picMkLst>
            <pc:docMk/>
            <pc:sldMk cId="1977142858" sldId="338"/>
            <ac:picMk id="5" creationId="{C41B51E4-AB48-5B40-0797-D4B4F36C958A}"/>
          </ac:picMkLst>
        </pc:picChg>
      </pc:sldChg>
      <pc:sldChg chg="addSp delSp modSp new mod setBg">
        <pc:chgData name="hamid ghazvini" userId="1bbb9b6cc34e1cfb" providerId="LiveId" clId="{4404B621-A6E9-4469-8AB7-5FBD85F38266}" dt="2025-08-18T02:27:48.530" v="498" actId="26606"/>
        <pc:sldMkLst>
          <pc:docMk/>
          <pc:sldMk cId="1704886398" sldId="339"/>
        </pc:sldMkLst>
        <pc:spChg chg="del">
          <ac:chgData name="hamid ghazvini" userId="1bbb9b6cc34e1cfb" providerId="LiveId" clId="{4404B621-A6E9-4469-8AB7-5FBD85F38266}" dt="2025-08-18T02:26:59.419" v="493" actId="21"/>
          <ac:spMkLst>
            <pc:docMk/>
            <pc:sldMk cId="1704886398" sldId="339"/>
            <ac:spMk id="2" creationId="{0AF27790-E059-48DF-C4F9-737CBFEFA60D}"/>
          </ac:spMkLst>
        </pc:spChg>
        <pc:spChg chg="del">
          <ac:chgData name="hamid ghazvini" userId="1bbb9b6cc34e1cfb" providerId="LiveId" clId="{4404B621-A6E9-4469-8AB7-5FBD85F38266}" dt="2025-08-18T02:27:03.265" v="494" actId="21"/>
          <ac:spMkLst>
            <pc:docMk/>
            <pc:sldMk cId="1704886398" sldId="339"/>
            <ac:spMk id="3" creationId="{28A7DAF7-5528-4F11-0B87-6F436CF0FDF1}"/>
          </ac:spMkLst>
        </pc:spChg>
        <pc:spChg chg="add">
          <ac:chgData name="hamid ghazvini" userId="1bbb9b6cc34e1cfb" providerId="LiveId" clId="{4404B621-A6E9-4469-8AB7-5FBD85F38266}" dt="2025-08-18T02:27:48.530" v="498" actId="26606"/>
          <ac:spMkLst>
            <pc:docMk/>
            <pc:sldMk cId="1704886398" sldId="339"/>
            <ac:spMk id="10" creationId="{A8E9C91B-7EAD-4562-AB0E-DFB9663AECE3}"/>
          </ac:spMkLst>
        </pc:spChg>
        <pc:spChg chg="add">
          <ac:chgData name="hamid ghazvini" userId="1bbb9b6cc34e1cfb" providerId="LiveId" clId="{4404B621-A6E9-4469-8AB7-5FBD85F38266}" dt="2025-08-18T02:27:48.530" v="498" actId="26606"/>
          <ac:spMkLst>
            <pc:docMk/>
            <pc:sldMk cId="1704886398" sldId="339"/>
            <ac:spMk id="12" creationId="{41497DE5-0939-4D1D-9350-0C5E1B209C68}"/>
          </ac:spMkLst>
        </pc:spChg>
        <pc:spChg chg="add">
          <ac:chgData name="hamid ghazvini" userId="1bbb9b6cc34e1cfb" providerId="LiveId" clId="{4404B621-A6E9-4469-8AB7-5FBD85F38266}" dt="2025-08-18T02:27:48.530" v="498" actId="26606"/>
          <ac:spMkLst>
            <pc:docMk/>
            <pc:sldMk cId="1704886398" sldId="339"/>
            <ac:spMk id="14" creationId="{5CCC70ED-6C63-4537-B7EB-51990D6C0A6F}"/>
          </ac:spMkLst>
        </pc:spChg>
        <pc:spChg chg="add">
          <ac:chgData name="hamid ghazvini" userId="1bbb9b6cc34e1cfb" providerId="LiveId" clId="{4404B621-A6E9-4469-8AB7-5FBD85F38266}" dt="2025-08-18T02:27:48.530" v="498" actId="26606"/>
          <ac:spMkLst>
            <pc:docMk/>
            <pc:sldMk cId="1704886398" sldId="339"/>
            <ac:spMk id="16" creationId="{B76E24C1-2968-40DC-A36E-F6B85F0F0752}"/>
          </ac:spMkLst>
        </pc:spChg>
        <pc:picChg chg="add mod">
          <ac:chgData name="hamid ghazvini" userId="1bbb9b6cc34e1cfb" providerId="LiveId" clId="{4404B621-A6E9-4469-8AB7-5FBD85F38266}" dt="2025-08-18T02:27:48.530" v="498" actId="26606"/>
          <ac:picMkLst>
            <pc:docMk/>
            <pc:sldMk cId="1704886398" sldId="339"/>
            <ac:picMk id="5" creationId="{E88CC50E-4227-956B-02F4-6C2B3E94FC39}"/>
          </ac:picMkLst>
        </pc:picChg>
      </pc:sldChg>
      <pc:sldChg chg="addSp delSp modSp new mod ord setBg">
        <pc:chgData name="hamid ghazvini" userId="1bbb9b6cc34e1cfb" providerId="LiveId" clId="{4404B621-A6E9-4469-8AB7-5FBD85F38266}" dt="2025-08-18T02:29:35.934" v="507" actId="26606"/>
        <pc:sldMkLst>
          <pc:docMk/>
          <pc:sldMk cId="474660917" sldId="340"/>
        </pc:sldMkLst>
        <pc:spChg chg="del">
          <ac:chgData name="hamid ghazvini" userId="1bbb9b6cc34e1cfb" providerId="LiveId" clId="{4404B621-A6E9-4469-8AB7-5FBD85F38266}" dt="2025-08-18T02:29:11.884" v="504" actId="21"/>
          <ac:spMkLst>
            <pc:docMk/>
            <pc:sldMk cId="474660917" sldId="340"/>
            <ac:spMk id="2" creationId="{CA300B4A-661D-8978-34ED-2DB766585A22}"/>
          </ac:spMkLst>
        </pc:spChg>
        <pc:spChg chg="del">
          <ac:chgData name="hamid ghazvini" userId="1bbb9b6cc34e1cfb" providerId="LiveId" clId="{4404B621-A6E9-4469-8AB7-5FBD85F38266}" dt="2025-08-18T02:29:14.964" v="505" actId="21"/>
          <ac:spMkLst>
            <pc:docMk/>
            <pc:sldMk cId="474660917" sldId="340"/>
            <ac:spMk id="3" creationId="{F7593BCD-86B4-05E8-FB85-C2C592CA2B7C}"/>
          </ac:spMkLst>
        </pc:spChg>
        <pc:spChg chg="add">
          <ac:chgData name="hamid ghazvini" userId="1bbb9b6cc34e1cfb" providerId="LiveId" clId="{4404B621-A6E9-4469-8AB7-5FBD85F38266}" dt="2025-08-18T02:29:35.934" v="507" actId="26606"/>
          <ac:spMkLst>
            <pc:docMk/>
            <pc:sldMk cId="474660917" sldId="340"/>
            <ac:spMk id="10" creationId="{A8E9C91B-7EAD-4562-AB0E-DFB9663AECE3}"/>
          </ac:spMkLst>
        </pc:spChg>
        <pc:spChg chg="add">
          <ac:chgData name="hamid ghazvini" userId="1bbb9b6cc34e1cfb" providerId="LiveId" clId="{4404B621-A6E9-4469-8AB7-5FBD85F38266}" dt="2025-08-18T02:29:35.934" v="507" actId="26606"/>
          <ac:spMkLst>
            <pc:docMk/>
            <pc:sldMk cId="474660917" sldId="340"/>
            <ac:spMk id="12" creationId="{41497DE5-0939-4D1D-9350-0C5E1B209C68}"/>
          </ac:spMkLst>
        </pc:spChg>
        <pc:spChg chg="add">
          <ac:chgData name="hamid ghazvini" userId="1bbb9b6cc34e1cfb" providerId="LiveId" clId="{4404B621-A6E9-4469-8AB7-5FBD85F38266}" dt="2025-08-18T02:29:35.934" v="507" actId="26606"/>
          <ac:spMkLst>
            <pc:docMk/>
            <pc:sldMk cId="474660917" sldId="340"/>
            <ac:spMk id="14" creationId="{5CCC70ED-6C63-4537-B7EB-51990D6C0A6F}"/>
          </ac:spMkLst>
        </pc:spChg>
        <pc:spChg chg="add">
          <ac:chgData name="hamid ghazvini" userId="1bbb9b6cc34e1cfb" providerId="LiveId" clId="{4404B621-A6E9-4469-8AB7-5FBD85F38266}" dt="2025-08-18T02:29:35.934" v="507" actId="26606"/>
          <ac:spMkLst>
            <pc:docMk/>
            <pc:sldMk cId="474660917" sldId="340"/>
            <ac:spMk id="16" creationId="{B76E24C1-2968-40DC-A36E-F6B85F0F0752}"/>
          </ac:spMkLst>
        </pc:spChg>
        <pc:picChg chg="add mod">
          <ac:chgData name="hamid ghazvini" userId="1bbb9b6cc34e1cfb" providerId="LiveId" clId="{4404B621-A6E9-4469-8AB7-5FBD85F38266}" dt="2025-08-18T02:29:35.934" v="507" actId="26606"/>
          <ac:picMkLst>
            <pc:docMk/>
            <pc:sldMk cId="474660917" sldId="340"/>
            <ac:picMk id="5" creationId="{FAEAEF1F-1427-BF8C-9230-EADB0E561357}"/>
          </ac:picMkLst>
        </pc:picChg>
      </pc:sldChg>
      <pc:sldChg chg="modSp new mod">
        <pc:chgData name="hamid ghazvini" userId="1bbb9b6cc34e1cfb" providerId="LiveId" clId="{4404B621-A6E9-4469-8AB7-5FBD85F38266}" dt="2025-08-18T02:35:25.209" v="708" actId="20577"/>
        <pc:sldMkLst>
          <pc:docMk/>
          <pc:sldMk cId="1273967911" sldId="341"/>
        </pc:sldMkLst>
        <pc:spChg chg="mod">
          <ac:chgData name="hamid ghazvini" userId="1bbb9b6cc34e1cfb" providerId="LiveId" clId="{4404B621-A6E9-4469-8AB7-5FBD85F38266}" dt="2025-08-18T02:34:51.145" v="706" actId="207"/>
          <ac:spMkLst>
            <pc:docMk/>
            <pc:sldMk cId="1273967911" sldId="341"/>
            <ac:spMk id="2" creationId="{4506B4F9-3E93-7BC7-E354-E59A8761A43B}"/>
          </ac:spMkLst>
        </pc:spChg>
        <pc:spChg chg="mod">
          <ac:chgData name="hamid ghazvini" userId="1bbb9b6cc34e1cfb" providerId="LiveId" clId="{4404B621-A6E9-4469-8AB7-5FBD85F38266}" dt="2025-08-18T02:35:25.209" v="708" actId="20577"/>
          <ac:spMkLst>
            <pc:docMk/>
            <pc:sldMk cId="1273967911" sldId="341"/>
            <ac:spMk id="3" creationId="{2CF316A9-EDB4-F423-9C6C-18F99053F70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8/17/2025</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7225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8/17/2025</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52010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8/17/2025</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70401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8/17/2025</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52231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8/17/2025</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16775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8/17/2025</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42260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8/17/2025</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40723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8/17/2025</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411850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8/17/2025</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84398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8/17/2025</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90708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F0502020204030204"/>
              <a:ea typeface="+mn-ea"/>
              <a:cs typeface="+mn-cs"/>
            </a:endParaRPr>
          </a:p>
        </p:txBody>
      </p:sp>
      <p:sp>
        <p:nvSpPr>
          <p:cNvPr id="2" name="Title 1">
            <a:extLst>
              <a:ext uri="{FF2B5EF4-FFF2-40B4-BE49-F238E27FC236}">
                <a16:creationId xmlns:a16="http://schemas.microsoft.com/office/drawing/2014/main" id="{4010AF38-26DF-48B3-952C-4A9091D6863C}"/>
              </a:ext>
            </a:extLst>
          </p:cNvPr>
          <p:cNvSpPr>
            <a:spLocks noGrp="1"/>
          </p:cNvSpPr>
          <p:nvPr>
            <p:ph type="ctrTitle"/>
          </p:nvPr>
        </p:nvSpPr>
        <p:spPr>
          <a:xfrm>
            <a:off x="648929" y="639097"/>
            <a:ext cx="6253317" cy="3686015"/>
          </a:xfrm>
        </p:spPr>
        <p:txBody>
          <a:bodyPr>
            <a:normAutofit/>
          </a:bodyPr>
          <a:lstStyle/>
          <a:p>
            <a:r>
              <a:rPr lang="en-US" sz="4800" dirty="0" err="1"/>
              <a:t>Hyperkyphosis</a:t>
            </a:r>
            <a:endParaRPr lang="en-US" sz="4800" dirty="0"/>
          </a:p>
        </p:txBody>
      </p:sp>
      <p:sp>
        <p:nvSpPr>
          <p:cNvPr id="3" name="Subtitle 2">
            <a:extLst>
              <a:ext uri="{FF2B5EF4-FFF2-40B4-BE49-F238E27FC236}">
                <a16:creationId xmlns:a16="http://schemas.microsoft.com/office/drawing/2014/main" id="{37FC2D8F-56D2-4ADF-B439-0E09E7C37894}"/>
              </a:ext>
            </a:extLst>
          </p:cNvPr>
          <p:cNvSpPr>
            <a:spLocks noGrp="1"/>
          </p:cNvSpPr>
          <p:nvPr>
            <p:ph type="subTitle" idx="1"/>
          </p:nvPr>
        </p:nvSpPr>
        <p:spPr>
          <a:xfrm>
            <a:off x="632899" y="4672739"/>
            <a:ext cx="6269347" cy="1021498"/>
          </a:xfrm>
        </p:spPr>
        <p:txBody>
          <a:bodyPr>
            <a:normAutofit fontScale="92500" lnSpcReduction="20000"/>
          </a:bodyPr>
          <a:lstStyle/>
          <a:p>
            <a:r>
              <a:rPr lang="en-CA" dirty="0">
                <a:solidFill>
                  <a:schemeClr val="accent2"/>
                </a:solidFill>
              </a:rPr>
              <a:t>An exaggerated, often progressive increase in the normal posterior thoracic spinal curvature.</a:t>
            </a:r>
            <a:endParaRPr lang="en-US" sz="2400" dirty="0">
              <a:solidFill>
                <a:schemeClr val="accent2"/>
              </a:solidFill>
            </a:endParaRPr>
          </a:p>
        </p:txBody>
      </p:sp>
      <p:cxnSp>
        <p:nvCxnSpPr>
          <p:cNvPr id="29" name="Straight Connector 28">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44179"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308AC96E-AA33-4309-B51D-072F59E6EC0B}"/>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7556686" y="1"/>
            <a:ext cx="4635315" cy="6857999"/>
          </a:xfrm>
          <a:prstGeom prst="rect">
            <a:avLst/>
          </a:prstGeom>
        </p:spPr>
      </p:pic>
    </p:spTree>
    <p:extLst>
      <p:ext uri="{BB962C8B-B14F-4D97-AF65-F5344CB8AC3E}">
        <p14:creationId xmlns:p14="http://schemas.microsoft.com/office/powerpoint/2010/main" val="39127473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41DDF-7347-C57F-7BA3-9320186B73A6}"/>
              </a:ext>
            </a:extLst>
          </p:cNvPr>
          <p:cNvSpPr>
            <a:spLocks noGrp="1"/>
          </p:cNvSpPr>
          <p:nvPr>
            <p:ph type="title"/>
          </p:nvPr>
        </p:nvSpPr>
        <p:spPr/>
        <p:txBody>
          <a:bodyPr>
            <a:normAutofit/>
          </a:bodyPr>
          <a:lstStyle/>
          <a:p>
            <a:r>
              <a:rPr lang="en-CA" sz="2800" dirty="0">
                <a:solidFill>
                  <a:schemeClr val="accent2"/>
                </a:solidFill>
              </a:rPr>
              <a:t>GENERAL INFORMATION</a:t>
            </a:r>
          </a:p>
        </p:txBody>
      </p:sp>
      <p:sp>
        <p:nvSpPr>
          <p:cNvPr id="3" name="Content Placeholder 2">
            <a:extLst>
              <a:ext uri="{FF2B5EF4-FFF2-40B4-BE49-F238E27FC236}">
                <a16:creationId xmlns:a16="http://schemas.microsoft.com/office/drawing/2014/main" id="{D2683AA3-2813-E612-16A2-AB11DF7CBC32}"/>
              </a:ext>
            </a:extLst>
          </p:cNvPr>
          <p:cNvSpPr>
            <a:spLocks noGrp="1"/>
          </p:cNvSpPr>
          <p:nvPr>
            <p:ph idx="1"/>
          </p:nvPr>
        </p:nvSpPr>
        <p:spPr/>
        <p:txBody>
          <a:bodyPr>
            <a:normAutofit/>
          </a:bodyPr>
          <a:lstStyle/>
          <a:p>
            <a:r>
              <a:rPr lang="en-US" i="1" dirty="0" err="1"/>
              <a:t>Hyperkyphosis</a:t>
            </a:r>
            <a:r>
              <a:rPr lang="en-US" i="1" dirty="0"/>
              <a:t> </a:t>
            </a:r>
            <a:r>
              <a:rPr lang="en-US" dirty="0"/>
              <a:t>is the correct term used for an exaggerated thoracic curve. </a:t>
            </a:r>
            <a:endParaRPr lang="en-CA" dirty="0"/>
          </a:p>
          <a:p>
            <a:r>
              <a:rPr lang="en-US" dirty="0"/>
              <a:t>• Two forms: structural and postural</a:t>
            </a:r>
          </a:p>
          <a:p>
            <a:r>
              <a:rPr lang="en-US" dirty="0"/>
              <a:t>• Causes of structural </a:t>
            </a:r>
            <a:r>
              <a:rPr lang="en-US" dirty="0" err="1"/>
              <a:t>hyperkyphosis</a:t>
            </a:r>
            <a:r>
              <a:rPr lang="en-US" dirty="0"/>
              <a:t>: congenital factors, thoracic spine fracture, </a:t>
            </a:r>
            <a:r>
              <a:rPr lang="en-CA" dirty="0"/>
              <a:t>osteoporosis, arthritis, degenerative disc disease, ankylosing spondylitis, </a:t>
            </a:r>
            <a:r>
              <a:rPr lang="en-US" dirty="0"/>
              <a:t>spinal cancers or tumors, paralytic conditions, spinal trauma</a:t>
            </a:r>
          </a:p>
          <a:p>
            <a:r>
              <a:rPr lang="en-US" dirty="0"/>
              <a:t>• Causes of postural </a:t>
            </a:r>
            <a:r>
              <a:rPr lang="en-US" dirty="0" err="1"/>
              <a:t>hyperkyphosis</a:t>
            </a:r>
            <a:r>
              <a:rPr lang="en-US" dirty="0"/>
              <a:t>: slouching, rounded-shoulder sleep posture (fetal position), persistent work-related postures• Onset immediate or gradual, depending on etiology• Duration: lifelong in structural form, short-term in postural form • Prevalence of both structural and postural forms fairly evenly distributed among children, adolescents, and adults</a:t>
            </a:r>
          </a:p>
          <a:p>
            <a:endParaRPr lang="en-CA" dirty="0"/>
          </a:p>
        </p:txBody>
      </p:sp>
    </p:spTree>
    <p:extLst>
      <p:ext uri="{BB962C8B-B14F-4D97-AF65-F5344CB8AC3E}">
        <p14:creationId xmlns:p14="http://schemas.microsoft.com/office/powerpoint/2010/main" val="280104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BEF5D-0B8C-1931-B629-13C63B6CE27F}"/>
              </a:ext>
            </a:extLst>
          </p:cNvPr>
          <p:cNvSpPr>
            <a:spLocks noGrp="1"/>
          </p:cNvSpPr>
          <p:nvPr>
            <p:ph type="title"/>
          </p:nvPr>
        </p:nvSpPr>
        <p:spPr/>
        <p:txBody>
          <a:bodyPr>
            <a:normAutofit/>
          </a:bodyPr>
          <a:lstStyle/>
          <a:p>
            <a:r>
              <a:rPr lang="en-CA" sz="2800" dirty="0">
                <a:solidFill>
                  <a:schemeClr val="accent2"/>
                </a:solidFill>
              </a:rPr>
              <a:t>PATHOPHYSIOLOGY</a:t>
            </a:r>
          </a:p>
        </p:txBody>
      </p:sp>
      <p:sp>
        <p:nvSpPr>
          <p:cNvPr id="3" name="Content Placeholder 2">
            <a:extLst>
              <a:ext uri="{FF2B5EF4-FFF2-40B4-BE49-F238E27FC236}">
                <a16:creationId xmlns:a16="http://schemas.microsoft.com/office/drawing/2014/main" id="{F922F911-4846-006A-F444-CED67E551318}"/>
              </a:ext>
            </a:extLst>
          </p:cNvPr>
          <p:cNvSpPr>
            <a:spLocks noGrp="1"/>
          </p:cNvSpPr>
          <p:nvPr>
            <p:ph idx="1"/>
          </p:nvPr>
        </p:nvSpPr>
        <p:spPr>
          <a:xfrm>
            <a:off x="1097280" y="2108201"/>
            <a:ext cx="6601378" cy="3760891"/>
          </a:xfrm>
        </p:spPr>
        <p:txBody>
          <a:bodyPr>
            <a:normAutofit lnSpcReduction="10000"/>
          </a:bodyPr>
          <a:lstStyle/>
          <a:p>
            <a:r>
              <a:rPr lang="en-US" dirty="0"/>
              <a:t>The term </a:t>
            </a:r>
            <a:r>
              <a:rPr lang="en-US" i="1" dirty="0"/>
              <a:t>kyphosis</a:t>
            </a:r>
            <a:r>
              <a:rPr lang="en-US" dirty="0"/>
              <a:t>, correctly used, refers to the </a:t>
            </a:r>
            <a:r>
              <a:rPr lang="en-US" i="1" dirty="0"/>
              <a:t>normal </a:t>
            </a:r>
            <a:r>
              <a:rPr lang="en-US" dirty="0"/>
              <a:t>posterior thoracic curvature that develops after an infant gains control of her head, begins crawling, and eventually stands upright. Normal spinal anatomy manifests a slight thoracic </a:t>
            </a:r>
            <a:r>
              <a:rPr lang="en-US" i="1" dirty="0"/>
              <a:t>kyphotic curve</a:t>
            </a:r>
            <a:r>
              <a:rPr lang="en-US" dirty="0"/>
              <a:t>.</a:t>
            </a:r>
          </a:p>
          <a:p>
            <a:r>
              <a:rPr lang="en-US" dirty="0"/>
              <a:t>The exaggerated forward rounding of the shoulders in both structural and postural </a:t>
            </a:r>
            <a:r>
              <a:rPr lang="en-US" dirty="0" err="1"/>
              <a:t>hyperkyphosis</a:t>
            </a:r>
            <a:r>
              <a:rPr lang="en-US" dirty="0"/>
              <a:t> compromises the musculature of the entire spinal column. The forward-head thrust position commonly assumed by people with </a:t>
            </a:r>
            <a:r>
              <a:rPr lang="en-US" dirty="0" err="1"/>
              <a:t>hyperkyphosis</a:t>
            </a:r>
            <a:r>
              <a:rPr lang="en-US" dirty="0"/>
              <a:t> leads to postural and structural problems, as well as head and jaw pain.</a:t>
            </a:r>
          </a:p>
          <a:p>
            <a:endParaRPr lang="en-CA" dirty="0"/>
          </a:p>
        </p:txBody>
      </p:sp>
      <p:pic>
        <p:nvPicPr>
          <p:cNvPr id="4" name="Picture 3">
            <a:extLst>
              <a:ext uri="{FF2B5EF4-FFF2-40B4-BE49-F238E27FC236}">
                <a16:creationId xmlns:a16="http://schemas.microsoft.com/office/drawing/2014/main" id="{29926C20-07C4-A8FE-7B13-58E23BE8A7EC}"/>
              </a:ext>
            </a:extLst>
          </p:cNvPr>
          <p:cNvPicPr>
            <a:picLocks noChangeAspect="1"/>
          </p:cNvPicPr>
          <p:nvPr/>
        </p:nvPicPr>
        <p:blipFill>
          <a:blip r:embed="rId2"/>
          <a:stretch>
            <a:fillRect/>
          </a:stretch>
        </p:blipFill>
        <p:spPr>
          <a:xfrm>
            <a:off x="8091503" y="1153717"/>
            <a:ext cx="3510562" cy="4550566"/>
          </a:xfrm>
          <a:prstGeom prst="rect">
            <a:avLst/>
          </a:prstGeom>
        </p:spPr>
      </p:pic>
    </p:spTree>
    <p:extLst>
      <p:ext uri="{BB962C8B-B14F-4D97-AF65-F5344CB8AC3E}">
        <p14:creationId xmlns:p14="http://schemas.microsoft.com/office/powerpoint/2010/main" val="219985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979FD5-6F10-0964-B26D-43010969AC0C}"/>
              </a:ext>
            </a:extLst>
          </p:cNvPr>
          <p:cNvSpPr>
            <a:spLocks noGrp="1"/>
          </p:cNvSpPr>
          <p:nvPr>
            <p:ph idx="1"/>
          </p:nvPr>
        </p:nvSpPr>
        <p:spPr>
          <a:xfrm>
            <a:off x="1097280" y="2108201"/>
            <a:ext cx="4998720" cy="3760891"/>
          </a:xfrm>
        </p:spPr>
        <p:txBody>
          <a:bodyPr/>
          <a:lstStyle/>
          <a:p>
            <a:r>
              <a:rPr lang="en-US" dirty="0"/>
              <a:t>Scheuermann’s kyphosis, a primary </a:t>
            </a:r>
            <a:r>
              <a:rPr lang="en-US" dirty="0" err="1"/>
              <a:t>hyperkyphosis</a:t>
            </a:r>
            <a:r>
              <a:rPr lang="en-US" dirty="0"/>
              <a:t> of unknown origin, develops in children (more often in males) between the ages of 10 and 15, and noticeably deforms the vertebrae. If untreated, Scheuermann’s kyphosis results in lifelong deformity, muscular and joint pain, and/or organ compromise. Congenital </a:t>
            </a:r>
            <a:r>
              <a:rPr lang="en-US" dirty="0" err="1"/>
              <a:t>hyperkyphosis</a:t>
            </a:r>
            <a:r>
              <a:rPr lang="en-US" dirty="0"/>
              <a:t>, which occurs during fetal development, often worsens after the child is born; if untreated, it can lead to paralysis of the lower body.</a:t>
            </a:r>
            <a:endParaRPr lang="en-CA" dirty="0"/>
          </a:p>
        </p:txBody>
      </p:sp>
      <p:pic>
        <p:nvPicPr>
          <p:cNvPr id="4" name="Picture 3">
            <a:extLst>
              <a:ext uri="{FF2B5EF4-FFF2-40B4-BE49-F238E27FC236}">
                <a16:creationId xmlns:a16="http://schemas.microsoft.com/office/drawing/2014/main" id="{C17BDF90-BEBF-0D19-3690-4586CE873993}"/>
              </a:ext>
            </a:extLst>
          </p:cNvPr>
          <p:cNvPicPr>
            <a:picLocks noChangeAspect="1"/>
          </p:cNvPicPr>
          <p:nvPr/>
        </p:nvPicPr>
        <p:blipFill>
          <a:blip r:embed="rId2"/>
          <a:stretch>
            <a:fillRect/>
          </a:stretch>
        </p:blipFill>
        <p:spPr>
          <a:xfrm>
            <a:off x="6742152" y="1645671"/>
            <a:ext cx="4840248" cy="3566658"/>
          </a:xfrm>
          <a:prstGeom prst="rect">
            <a:avLst/>
          </a:prstGeom>
        </p:spPr>
      </p:pic>
    </p:spTree>
    <p:extLst>
      <p:ext uri="{BB962C8B-B14F-4D97-AF65-F5344CB8AC3E}">
        <p14:creationId xmlns:p14="http://schemas.microsoft.com/office/powerpoint/2010/main" val="525247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0A8D6F-F8D7-3F55-F139-522D1E7E3B7E}"/>
              </a:ext>
            </a:extLst>
          </p:cNvPr>
          <p:cNvSpPr>
            <a:spLocks noGrp="1"/>
          </p:cNvSpPr>
          <p:nvPr>
            <p:ph idx="1"/>
          </p:nvPr>
        </p:nvSpPr>
        <p:spPr>
          <a:xfrm>
            <a:off x="1097280" y="2108201"/>
            <a:ext cx="6276914" cy="3760891"/>
          </a:xfrm>
        </p:spPr>
        <p:txBody>
          <a:bodyPr/>
          <a:lstStyle/>
          <a:p>
            <a:r>
              <a:rPr lang="en-US" dirty="0"/>
              <a:t>Adolescent girls with poor posture, large-breasted women, anyone working at a computer or leaning over a desk, and those who frequently sleep in a fetal position have an increased risk of developing postural </a:t>
            </a:r>
            <a:r>
              <a:rPr lang="en-US" dirty="0" err="1"/>
              <a:t>hyperkyphosis</a:t>
            </a:r>
            <a:r>
              <a:rPr lang="en-US" dirty="0"/>
              <a:t>. This </a:t>
            </a:r>
            <a:r>
              <a:rPr lang="en-US" dirty="0" err="1"/>
              <a:t>nonpathologic</a:t>
            </a:r>
            <a:r>
              <a:rPr lang="en-US" dirty="0"/>
              <a:t> form of the condition usually disappears with normal physical development, changes in postural habits, physical therapy, weight loss, or breast reduction. Older adults with spinal arthritis or osteoporosis, or the long-term effects of an earlier trauma, are at greater risk for developing the less resilient, structural form of </a:t>
            </a:r>
            <a:r>
              <a:rPr lang="en-US" dirty="0" err="1"/>
              <a:t>hyperkyphosis</a:t>
            </a:r>
            <a:r>
              <a:rPr lang="en-US" dirty="0"/>
              <a:t>.</a:t>
            </a:r>
            <a:endParaRPr lang="en-CA" dirty="0"/>
          </a:p>
        </p:txBody>
      </p:sp>
      <p:pic>
        <p:nvPicPr>
          <p:cNvPr id="4" name="Picture 3">
            <a:extLst>
              <a:ext uri="{FF2B5EF4-FFF2-40B4-BE49-F238E27FC236}">
                <a16:creationId xmlns:a16="http://schemas.microsoft.com/office/drawing/2014/main" id="{84B98977-9641-9042-87A2-217D85B9E9FD}"/>
              </a:ext>
            </a:extLst>
          </p:cNvPr>
          <p:cNvPicPr>
            <a:picLocks noChangeAspect="1"/>
          </p:cNvPicPr>
          <p:nvPr/>
        </p:nvPicPr>
        <p:blipFill>
          <a:blip r:embed="rId2"/>
          <a:stretch>
            <a:fillRect/>
          </a:stretch>
        </p:blipFill>
        <p:spPr>
          <a:xfrm>
            <a:off x="8445909" y="1236667"/>
            <a:ext cx="2727469" cy="4384665"/>
          </a:xfrm>
          <a:prstGeom prst="rect">
            <a:avLst/>
          </a:prstGeom>
        </p:spPr>
      </p:pic>
    </p:spTree>
    <p:extLst>
      <p:ext uri="{BB962C8B-B14F-4D97-AF65-F5344CB8AC3E}">
        <p14:creationId xmlns:p14="http://schemas.microsoft.com/office/powerpoint/2010/main" val="1690500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1A2BD1-61D6-449E-62C2-95782A48C912}"/>
              </a:ext>
            </a:extLst>
          </p:cNvPr>
          <p:cNvSpPr>
            <a:spLocks noGrp="1"/>
          </p:cNvSpPr>
          <p:nvPr>
            <p:ph idx="1"/>
          </p:nvPr>
        </p:nvSpPr>
        <p:spPr/>
        <p:txBody>
          <a:bodyPr/>
          <a:lstStyle/>
          <a:p>
            <a:r>
              <a:rPr lang="en-US" dirty="0"/>
              <a:t>Untreated at any age, </a:t>
            </a:r>
            <a:r>
              <a:rPr lang="en-US" dirty="0" err="1"/>
              <a:t>hyperkyphosis</a:t>
            </a:r>
            <a:r>
              <a:rPr lang="en-US" dirty="0"/>
              <a:t> can lead to irreversible physical deformity, body image difficulties, ineffective breathing patterns, neurologic problems, and organ damage. Decreased lung capacity, which can develop regardless of the severity of the condition, is a continued medical concern because inefficient breathing patterns often result in bronchitis or pneumonia, both of which are more serious, and possibly life threatening, than the original </a:t>
            </a:r>
            <a:r>
              <a:rPr lang="en-US" dirty="0" err="1"/>
              <a:t>hyperkyphosis</a:t>
            </a:r>
            <a:r>
              <a:rPr lang="en-US" dirty="0"/>
              <a:t>.</a:t>
            </a:r>
          </a:p>
          <a:p>
            <a:endParaRPr lang="en-CA" dirty="0"/>
          </a:p>
        </p:txBody>
      </p:sp>
    </p:spTree>
    <p:extLst>
      <p:ext uri="{BB962C8B-B14F-4D97-AF65-F5344CB8AC3E}">
        <p14:creationId xmlns:p14="http://schemas.microsoft.com/office/powerpoint/2010/main" val="4290848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72605D-539F-87F6-D7B0-BA0643F220DF}"/>
              </a:ext>
            </a:extLst>
          </p:cNvPr>
          <p:cNvSpPr>
            <a:spLocks noGrp="1"/>
          </p:cNvSpPr>
          <p:nvPr>
            <p:ph idx="1"/>
          </p:nvPr>
        </p:nvSpPr>
        <p:spPr/>
        <p:txBody>
          <a:bodyPr>
            <a:normAutofit/>
          </a:bodyPr>
          <a:lstStyle/>
          <a:p>
            <a:r>
              <a:rPr lang="en-US" dirty="0"/>
              <a:t>The initial diagnosis is often made via a simple clinical intake and spinal palpation, followed by the patient assuming various spine-bending positions. X-rays reveal arthritic changes and identify spinal fusion, and they are essential if the patient manifests neurologic difficulties in the lower extremities. An MRI will indicate spinal tumors or soft tissue infection surrounding the bones or discs. Breathing tests determine the extent of thoracic compromise.</a:t>
            </a:r>
          </a:p>
          <a:p>
            <a:r>
              <a:rPr lang="en-US" dirty="0" err="1"/>
              <a:t>Hyperkyphosis</a:t>
            </a:r>
            <a:r>
              <a:rPr lang="en-US" dirty="0"/>
              <a:t> does not usually directly shorten the person’s life span. However, secondary conditions, such as recurring pneumonia, can affect the quality and </a:t>
            </a:r>
            <a:r>
              <a:rPr lang="en-CA" dirty="0"/>
              <a:t>quantity of years lived.</a:t>
            </a:r>
          </a:p>
        </p:txBody>
      </p:sp>
    </p:spTree>
    <p:extLst>
      <p:ext uri="{BB962C8B-B14F-4D97-AF65-F5344CB8AC3E}">
        <p14:creationId xmlns:p14="http://schemas.microsoft.com/office/powerpoint/2010/main" val="2426082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DE0D7-2810-734C-1F7F-E70FE397BB0E}"/>
              </a:ext>
            </a:extLst>
          </p:cNvPr>
          <p:cNvSpPr>
            <a:spLocks noGrp="1"/>
          </p:cNvSpPr>
          <p:nvPr>
            <p:ph type="title"/>
          </p:nvPr>
        </p:nvSpPr>
        <p:spPr/>
        <p:txBody>
          <a:bodyPr>
            <a:normAutofit/>
          </a:bodyPr>
          <a:lstStyle/>
          <a:p>
            <a:r>
              <a:rPr lang="en-CA" sz="2800" dirty="0">
                <a:solidFill>
                  <a:schemeClr val="accent2"/>
                </a:solidFill>
              </a:rPr>
              <a:t>OVERALL SIGNS AND SYMPTOMS</a:t>
            </a:r>
          </a:p>
        </p:txBody>
      </p:sp>
      <p:sp>
        <p:nvSpPr>
          <p:cNvPr id="3" name="Content Placeholder 2">
            <a:extLst>
              <a:ext uri="{FF2B5EF4-FFF2-40B4-BE49-F238E27FC236}">
                <a16:creationId xmlns:a16="http://schemas.microsoft.com/office/drawing/2014/main" id="{3556BEC6-DFEF-6F0C-0393-E17CB42A7F56}"/>
              </a:ext>
            </a:extLst>
          </p:cNvPr>
          <p:cNvSpPr>
            <a:spLocks noGrp="1"/>
          </p:cNvSpPr>
          <p:nvPr>
            <p:ph idx="1"/>
          </p:nvPr>
        </p:nvSpPr>
        <p:spPr/>
        <p:txBody>
          <a:bodyPr>
            <a:normAutofit/>
          </a:bodyPr>
          <a:lstStyle/>
          <a:p>
            <a:r>
              <a:rPr lang="en-US" dirty="0"/>
              <a:t>Mild, transient, postural </a:t>
            </a:r>
            <a:r>
              <a:rPr lang="en-US" dirty="0" err="1"/>
              <a:t>hyperkyphosis</a:t>
            </a:r>
            <a:r>
              <a:rPr lang="en-US" dirty="0"/>
              <a:t> is often asymptomatic. Once muscles and bones compensate repeatedly over time, however, the following muscular signs occur:</a:t>
            </a:r>
          </a:p>
          <a:p>
            <a:r>
              <a:rPr lang="en-US" dirty="0"/>
              <a:t>• Shoulder protraction (drawing forward) and elevation (rising upward), combined with weaker middle and lower trapezius muscle, from shortened upper </a:t>
            </a:r>
            <a:r>
              <a:rPr lang="en-CA" dirty="0"/>
              <a:t>trapezius and levator scapula</a:t>
            </a:r>
          </a:p>
          <a:p>
            <a:r>
              <a:rPr lang="en-US" dirty="0"/>
              <a:t>• Rounded-shoulder effect from shortened and tightened pectoralis major and </a:t>
            </a:r>
            <a:r>
              <a:rPr lang="en-CA" dirty="0"/>
              <a:t>minor</a:t>
            </a:r>
          </a:p>
          <a:p>
            <a:r>
              <a:rPr lang="en-US" dirty="0"/>
              <a:t>• Noticeable “winging” of the scapula from weak serratus anterior</a:t>
            </a:r>
            <a:endParaRPr lang="en-CA" dirty="0"/>
          </a:p>
        </p:txBody>
      </p:sp>
    </p:spTree>
    <p:extLst>
      <p:ext uri="{BB962C8B-B14F-4D97-AF65-F5344CB8AC3E}">
        <p14:creationId xmlns:p14="http://schemas.microsoft.com/office/powerpoint/2010/main" val="10206389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D22813-4CED-04A1-D1CD-C869EC0597B9}"/>
              </a:ext>
            </a:extLst>
          </p:cNvPr>
          <p:cNvSpPr>
            <a:spLocks noGrp="1"/>
          </p:cNvSpPr>
          <p:nvPr>
            <p:ph idx="1"/>
          </p:nvPr>
        </p:nvSpPr>
        <p:spPr/>
        <p:txBody>
          <a:bodyPr>
            <a:normAutofit lnSpcReduction="10000"/>
          </a:bodyPr>
          <a:lstStyle/>
          <a:p>
            <a:r>
              <a:rPr lang="en-US" dirty="0"/>
              <a:t>Signs and symptoms occurring as a result of the previous muscular signs include:</a:t>
            </a:r>
          </a:p>
          <a:p>
            <a:r>
              <a:rPr lang="en-CA" dirty="0"/>
              <a:t>• Slouching posture</a:t>
            </a:r>
          </a:p>
          <a:p>
            <a:r>
              <a:rPr lang="en-CA" dirty="0"/>
              <a:t>• Mild-to-moderate back pain</a:t>
            </a:r>
          </a:p>
          <a:p>
            <a:r>
              <a:rPr lang="en-CA" dirty="0"/>
              <a:t>• Back pain upon movement</a:t>
            </a:r>
          </a:p>
          <a:p>
            <a:r>
              <a:rPr lang="en-CA" dirty="0"/>
              <a:t>• Shoulder height imbalance</a:t>
            </a:r>
          </a:p>
          <a:p>
            <a:r>
              <a:rPr lang="en-US" dirty="0"/>
              <a:t>• Spinal stiffness and/or tenderness</a:t>
            </a:r>
          </a:p>
          <a:p>
            <a:r>
              <a:rPr lang="en-CA" dirty="0"/>
              <a:t>• Forward-head posture</a:t>
            </a:r>
          </a:p>
          <a:p>
            <a:r>
              <a:rPr lang="en-CA" dirty="0"/>
              <a:t>• Inefficient breathing patterns</a:t>
            </a:r>
          </a:p>
        </p:txBody>
      </p:sp>
    </p:spTree>
    <p:extLst>
      <p:ext uri="{BB962C8B-B14F-4D97-AF65-F5344CB8AC3E}">
        <p14:creationId xmlns:p14="http://schemas.microsoft.com/office/powerpoint/2010/main" val="3225038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EAEA8-04B8-C650-607E-BF8B688EC56B}"/>
              </a:ext>
            </a:extLst>
          </p:cNvPr>
          <p:cNvSpPr>
            <a:spLocks noGrp="1"/>
          </p:cNvSpPr>
          <p:nvPr>
            <p:ph type="title"/>
          </p:nvPr>
        </p:nvSpPr>
        <p:spPr/>
        <p:txBody>
          <a:bodyPr>
            <a:normAutofit/>
          </a:bodyPr>
          <a:lstStyle/>
          <a:p>
            <a:r>
              <a:rPr lang="en-US" sz="2800" dirty="0">
                <a:solidFill>
                  <a:schemeClr val="accent2"/>
                </a:solidFill>
              </a:rPr>
              <a:t>SIGNS AND SYMPTOMS MASSAGE THERAPY CAN ADDRESS</a:t>
            </a:r>
            <a:endParaRPr lang="en-CA" sz="2800" dirty="0">
              <a:solidFill>
                <a:schemeClr val="accent2"/>
              </a:solidFill>
            </a:endParaRPr>
          </a:p>
        </p:txBody>
      </p:sp>
      <p:sp>
        <p:nvSpPr>
          <p:cNvPr id="3" name="Content Placeholder 2">
            <a:extLst>
              <a:ext uri="{FF2B5EF4-FFF2-40B4-BE49-F238E27FC236}">
                <a16:creationId xmlns:a16="http://schemas.microsoft.com/office/drawing/2014/main" id="{E684BB6E-D183-BCAF-92C6-3FBD00FB1DA7}"/>
              </a:ext>
            </a:extLst>
          </p:cNvPr>
          <p:cNvSpPr>
            <a:spLocks noGrp="1"/>
          </p:cNvSpPr>
          <p:nvPr>
            <p:ph idx="1"/>
          </p:nvPr>
        </p:nvSpPr>
        <p:spPr/>
        <p:txBody>
          <a:bodyPr>
            <a:normAutofit/>
          </a:bodyPr>
          <a:lstStyle/>
          <a:p>
            <a:r>
              <a:rPr lang="en-US" dirty="0"/>
              <a:t>A note of caution: Softening the surrounding musculature of a </a:t>
            </a:r>
            <a:r>
              <a:rPr lang="en-US" i="1" dirty="0"/>
              <a:t>structurally </a:t>
            </a:r>
            <a:r>
              <a:rPr lang="en-US" dirty="0"/>
              <a:t>hyperkyphotic spine that has been locked in hypertonicity for months or years can trigger extremely painful muscle spasms and result in an unstable spine.  Therefore presupposes that the massage therapist is addressing </a:t>
            </a:r>
            <a:r>
              <a:rPr lang="en-US" i="1" dirty="0"/>
              <a:t>postural </a:t>
            </a:r>
            <a:r>
              <a:rPr lang="en-US" dirty="0" err="1"/>
              <a:t>hyperkyphosis</a:t>
            </a:r>
            <a:r>
              <a:rPr lang="en-US" dirty="0"/>
              <a:t> only. Unless she is working as part of a health care team, with the client’s primary physician and/or physical therapist, or has advanced training, a massage therapist should not attempt to treat structural </a:t>
            </a:r>
            <a:r>
              <a:rPr lang="en-US" dirty="0" err="1"/>
              <a:t>hyperkyphosis</a:t>
            </a:r>
            <a:r>
              <a:rPr lang="en-US" dirty="0"/>
              <a:t>. </a:t>
            </a:r>
            <a:endParaRPr lang="en-CA" dirty="0"/>
          </a:p>
        </p:txBody>
      </p:sp>
    </p:spTree>
    <p:extLst>
      <p:ext uri="{BB962C8B-B14F-4D97-AF65-F5344CB8AC3E}">
        <p14:creationId xmlns:p14="http://schemas.microsoft.com/office/powerpoint/2010/main" val="37394554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66D8A7-F9A0-258D-C9F3-473161A49878}"/>
              </a:ext>
            </a:extLst>
          </p:cNvPr>
          <p:cNvSpPr>
            <a:spLocks noGrp="1"/>
          </p:cNvSpPr>
          <p:nvPr>
            <p:ph idx="1"/>
          </p:nvPr>
        </p:nvSpPr>
        <p:spPr/>
        <p:txBody>
          <a:bodyPr>
            <a:normAutofit/>
          </a:bodyPr>
          <a:lstStyle/>
          <a:p>
            <a:r>
              <a:rPr lang="en-US" dirty="0"/>
              <a:t>• The back pain, shoulder height imbalance, and spinal stiffness and tenderness associated with postural </a:t>
            </a:r>
            <a:r>
              <a:rPr lang="en-US" dirty="0" err="1"/>
              <a:t>hyperkyphosis</a:t>
            </a:r>
            <a:r>
              <a:rPr lang="en-US" dirty="0"/>
              <a:t> can be effectively treated with massage </a:t>
            </a:r>
            <a:r>
              <a:rPr lang="en-CA" dirty="0"/>
              <a:t>therapy techniques.</a:t>
            </a:r>
          </a:p>
          <a:p>
            <a:r>
              <a:rPr lang="en-US" dirty="0"/>
              <a:t>• The secondary effects of the forward-head posture can be reduced or eliminated </a:t>
            </a:r>
            <a:r>
              <a:rPr lang="en-CA" dirty="0"/>
              <a:t>by massage therapy.</a:t>
            </a:r>
          </a:p>
          <a:p>
            <a:r>
              <a:rPr lang="en-US" dirty="0"/>
              <a:t>• Thoracic capacity can be increased and inefficient breathing patterns can be corrected with the intelligent use of specialized massage techniques.</a:t>
            </a:r>
          </a:p>
          <a:p>
            <a:r>
              <a:rPr lang="en-US" dirty="0"/>
              <a:t>• The temporarily immobile shoulder girdle will yield to massage therapy </a:t>
            </a:r>
            <a:r>
              <a:rPr lang="en-CA" dirty="0"/>
              <a:t>techniques.</a:t>
            </a:r>
          </a:p>
        </p:txBody>
      </p:sp>
    </p:spTree>
    <p:extLst>
      <p:ext uri="{BB962C8B-B14F-4D97-AF65-F5344CB8AC3E}">
        <p14:creationId xmlns:p14="http://schemas.microsoft.com/office/powerpoint/2010/main" val="1683694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43A2-3B5B-E370-3922-24FA7ED3542A}"/>
              </a:ext>
            </a:extLst>
          </p:cNvPr>
          <p:cNvSpPr>
            <a:spLocks noGrp="1"/>
          </p:cNvSpPr>
          <p:nvPr>
            <p:ph type="title"/>
          </p:nvPr>
        </p:nvSpPr>
        <p:spPr/>
        <p:txBody>
          <a:bodyPr>
            <a:normAutofit/>
          </a:bodyPr>
          <a:lstStyle/>
          <a:p>
            <a:r>
              <a:rPr lang="en-CA" sz="2800" dirty="0">
                <a:solidFill>
                  <a:schemeClr val="accent2"/>
                </a:solidFill>
              </a:rPr>
              <a:t>TREATMENT OPTIONS</a:t>
            </a:r>
          </a:p>
        </p:txBody>
      </p:sp>
      <p:sp>
        <p:nvSpPr>
          <p:cNvPr id="3" name="Content Placeholder 2">
            <a:extLst>
              <a:ext uri="{FF2B5EF4-FFF2-40B4-BE49-F238E27FC236}">
                <a16:creationId xmlns:a16="http://schemas.microsoft.com/office/drawing/2014/main" id="{B4FA0FA1-97DA-A37D-2819-7468C83864D7}"/>
              </a:ext>
            </a:extLst>
          </p:cNvPr>
          <p:cNvSpPr>
            <a:spLocks noGrp="1"/>
          </p:cNvSpPr>
          <p:nvPr>
            <p:ph idx="1"/>
          </p:nvPr>
        </p:nvSpPr>
        <p:spPr/>
        <p:txBody>
          <a:bodyPr>
            <a:normAutofit/>
          </a:bodyPr>
          <a:lstStyle/>
          <a:p>
            <a:r>
              <a:rPr lang="en-US" dirty="0"/>
              <a:t>Noticeable deformity and chronic back discomfort or pain are often the triggers that prompt a visit to a sports or physical medicine physician, or an orthopedic specialist. Treatment is directly related to the condition’s onset, severity, and symptoms. No matter how mild or severe the condition is, the treatment’s effectiveness correlates to </a:t>
            </a:r>
            <a:r>
              <a:rPr lang="en-CA" dirty="0"/>
              <a:t>early intervention.</a:t>
            </a:r>
          </a:p>
          <a:p>
            <a:r>
              <a:rPr lang="en-US" dirty="0"/>
              <a:t>Postural </a:t>
            </a:r>
            <a:r>
              <a:rPr lang="en-US" dirty="0" err="1"/>
              <a:t>hyperkyphosis</a:t>
            </a:r>
            <a:r>
              <a:rPr lang="en-US" dirty="0"/>
              <a:t> often does not progress and can improve with focused, noninvasive treatment, such as massage therapy, physical therapy, chiropractic adjustments, exercise, joint mobilization, and stretching. </a:t>
            </a:r>
          </a:p>
          <a:p>
            <a:r>
              <a:rPr lang="en-US" dirty="0"/>
              <a:t>In addition, improvements in workstation, posture, and sleeping habits can completely alleviate both the deformity and the pain associated with this milder form of </a:t>
            </a:r>
            <a:r>
              <a:rPr lang="en-US" dirty="0" err="1"/>
              <a:t>hyperkyphosis</a:t>
            </a:r>
            <a:r>
              <a:rPr lang="en-US" dirty="0"/>
              <a:t>. Over-the-counter (OTC) pain medication can relieve transient discomfort.</a:t>
            </a:r>
            <a:endParaRPr lang="en-CA" dirty="0"/>
          </a:p>
        </p:txBody>
      </p:sp>
    </p:spTree>
    <p:extLst>
      <p:ext uri="{BB962C8B-B14F-4D97-AF65-F5344CB8AC3E}">
        <p14:creationId xmlns:p14="http://schemas.microsoft.com/office/powerpoint/2010/main" val="735445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D02B23-D65B-8699-58B6-336683D16CF1}"/>
              </a:ext>
            </a:extLst>
          </p:cNvPr>
          <p:cNvSpPr>
            <a:spLocks noGrp="1"/>
          </p:cNvSpPr>
          <p:nvPr>
            <p:ph idx="1"/>
          </p:nvPr>
        </p:nvSpPr>
        <p:spPr/>
        <p:txBody>
          <a:bodyPr>
            <a:normAutofit lnSpcReduction="10000"/>
          </a:bodyPr>
          <a:lstStyle/>
          <a:p>
            <a:r>
              <a:rPr lang="en-US" dirty="0"/>
              <a:t>Depending on the age of onset and the progression, structural </a:t>
            </a:r>
            <a:r>
              <a:rPr lang="en-US" dirty="0" err="1"/>
              <a:t>hyperkyphosis</a:t>
            </a:r>
            <a:r>
              <a:rPr lang="en-US" dirty="0"/>
              <a:t> is generally treated more aggressively and invasively because of postural, breathing, neurologic, and organ complications, which are often accompanied by significant pain. In growing children and adolescents, wearing a back brace can prevent further curvature if the brace is applied early in the child’s development.</a:t>
            </a:r>
          </a:p>
          <a:p>
            <a:r>
              <a:rPr lang="en-US" dirty="0"/>
              <a:t> Full correction is sometimes possible using bracing alone. In adults where a slow, lifelong spinal compromise has caused a noticeable deformity, accompanied by only moderate pain, then pain medication, localized hot or cold packs, physical therapy, and breathing </a:t>
            </a:r>
            <a:r>
              <a:rPr lang="en-CA" dirty="0"/>
              <a:t>exercises may be helpful. </a:t>
            </a:r>
            <a:r>
              <a:rPr lang="en-US" dirty="0"/>
              <a:t>Spinal surgery is indicated in the case of tumor- or infection-related </a:t>
            </a:r>
            <a:r>
              <a:rPr lang="en-US" dirty="0" err="1"/>
              <a:t>hyperkyphosis</a:t>
            </a:r>
            <a:r>
              <a:rPr lang="en-US" dirty="0"/>
              <a:t>, intractable pain, severe progressive curvature, and neurologic problems. Vertebroplasty and kyphoplasty are recently developed, less risky, less invasive surgical procedures involving the injection of an inert cement into the vertebrae.</a:t>
            </a:r>
            <a:endParaRPr lang="en-CA" dirty="0"/>
          </a:p>
        </p:txBody>
      </p:sp>
    </p:spTree>
    <p:extLst>
      <p:ext uri="{BB962C8B-B14F-4D97-AF65-F5344CB8AC3E}">
        <p14:creationId xmlns:p14="http://schemas.microsoft.com/office/powerpoint/2010/main" val="3923779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E89254-07B5-C83C-D084-FC21D04F647D}"/>
              </a:ext>
            </a:extLst>
          </p:cNvPr>
          <p:cNvSpPr>
            <a:spLocks noGrp="1"/>
          </p:cNvSpPr>
          <p:nvPr>
            <p:ph idx="1"/>
          </p:nvPr>
        </p:nvSpPr>
        <p:spPr/>
        <p:txBody>
          <a:bodyPr/>
          <a:lstStyle/>
          <a:p>
            <a:r>
              <a:rPr lang="en-CA" sz="2400" dirty="0">
                <a:solidFill>
                  <a:schemeClr val="accent2"/>
                </a:solidFill>
              </a:rPr>
              <a:t>Common Medications</a:t>
            </a:r>
          </a:p>
          <a:p>
            <a:r>
              <a:rPr lang="en-CA" dirty="0"/>
              <a:t>• Nonsteroidal anti-inflammatory drugs (NSAIDs), such as ibuprofen (Motrin, Advil)</a:t>
            </a:r>
          </a:p>
        </p:txBody>
      </p:sp>
    </p:spTree>
    <p:extLst>
      <p:ext uri="{BB962C8B-B14F-4D97-AF65-F5344CB8AC3E}">
        <p14:creationId xmlns:p14="http://schemas.microsoft.com/office/powerpoint/2010/main" val="8252749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AA145-D40E-5182-498F-7158DF49CB80}"/>
              </a:ext>
            </a:extLst>
          </p:cNvPr>
          <p:cNvSpPr>
            <a:spLocks noGrp="1"/>
          </p:cNvSpPr>
          <p:nvPr>
            <p:ph type="title"/>
          </p:nvPr>
        </p:nvSpPr>
        <p:spPr/>
        <p:txBody>
          <a:bodyPr>
            <a:normAutofit/>
          </a:bodyPr>
          <a:lstStyle/>
          <a:p>
            <a:r>
              <a:rPr lang="en-CA" sz="2800" dirty="0">
                <a:solidFill>
                  <a:schemeClr val="accent2"/>
                </a:solidFill>
              </a:rPr>
              <a:t>MASSAGE THERAPIST ASSESSMENT</a:t>
            </a:r>
          </a:p>
        </p:txBody>
      </p:sp>
      <p:sp>
        <p:nvSpPr>
          <p:cNvPr id="3" name="Content Placeholder 2">
            <a:extLst>
              <a:ext uri="{FF2B5EF4-FFF2-40B4-BE49-F238E27FC236}">
                <a16:creationId xmlns:a16="http://schemas.microsoft.com/office/drawing/2014/main" id="{4444364F-A408-A3C1-4544-3900CB8403D1}"/>
              </a:ext>
            </a:extLst>
          </p:cNvPr>
          <p:cNvSpPr>
            <a:spLocks noGrp="1"/>
          </p:cNvSpPr>
          <p:nvPr>
            <p:ph idx="1"/>
          </p:nvPr>
        </p:nvSpPr>
        <p:spPr/>
        <p:txBody>
          <a:bodyPr>
            <a:normAutofit/>
          </a:bodyPr>
          <a:lstStyle/>
          <a:p>
            <a:r>
              <a:rPr lang="en-US" dirty="0"/>
              <a:t>To ensure that the client has postural—and not structural—</a:t>
            </a:r>
            <a:r>
              <a:rPr lang="en-US" dirty="0" err="1"/>
              <a:t>hyperkyphosis</a:t>
            </a:r>
            <a:r>
              <a:rPr lang="en-US" dirty="0"/>
              <a:t>, the therapist should first ask whether she has seen a medical professional. If the client’s response indicates that she experiences mild or moderate transient back pain and stiffness secondary to sleeping position, postural or work habits, or large breasts, the </a:t>
            </a:r>
            <a:r>
              <a:rPr lang="en-CA" dirty="0"/>
              <a:t>therapist can proceed.</a:t>
            </a:r>
          </a:p>
          <a:p>
            <a:r>
              <a:rPr lang="en-US" dirty="0"/>
              <a:t>Asking the client to bend forward, then observing her back for the absence of abnormal angles or curvatures, will further confirm postural </a:t>
            </a:r>
            <a:r>
              <a:rPr lang="en-US" dirty="0" err="1"/>
              <a:t>hyperkyphosis</a:t>
            </a:r>
            <a:r>
              <a:rPr lang="en-US" dirty="0"/>
              <a:t>. Finally, when lying supine on the massage table, the shoulders, after a few moments of relaxation and deep breathing, should naturally lie on the table with no abnormal, unmovable, or stiff shoulder forward rounding.</a:t>
            </a:r>
            <a:endParaRPr lang="en-CA" dirty="0"/>
          </a:p>
        </p:txBody>
      </p:sp>
    </p:spTree>
    <p:extLst>
      <p:ext uri="{BB962C8B-B14F-4D97-AF65-F5344CB8AC3E}">
        <p14:creationId xmlns:p14="http://schemas.microsoft.com/office/powerpoint/2010/main" val="31239820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8C3383-A13D-7343-472B-24D7CD9DFCB1}"/>
              </a:ext>
            </a:extLst>
          </p:cNvPr>
          <p:cNvSpPr>
            <a:spLocks noGrp="1"/>
          </p:cNvSpPr>
          <p:nvPr>
            <p:ph idx="1"/>
          </p:nvPr>
        </p:nvSpPr>
        <p:spPr/>
        <p:txBody>
          <a:bodyPr>
            <a:normAutofit/>
          </a:bodyPr>
          <a:lstStyle/>
          <a:p>
            <a:r>
              <a:rPr lang="en-US" dirty="0"/>
              <a:t>When the client is disrobed, under the sheets, and ready for treatment, palpation of the pectoralis major and minor; subclavius; sternocleidomastoid (SCM); levator </a:t>
            </a:r>
            <a:r>
              <a:rPr lang="en-CA" dirty="0"/>
              <a:t>scapulae; serratus anterior; </a:t>
            </a:r>
            <a:r>
              <a:rPr lang="en-CA" dirty="0" err="1"/>
              <a:t>suboccipitals</a:t>
            </a:r>
            <a:r>
              <a:rPr lang="en-CA" dirty="0"/>
              <a:t>; and anterior, lateral, and posterior intercostals </a:t>
            </a:r>
            <a:r>
              <a:rPr lang="en-US" dirty="0"/>
              <a:t>and thoracic erector spinae will reveal hypertonicity, and the client may report tenderness. In addition, with the client in either the side-lying or the prone position, the hypertonic rhomboids, trapezius, and teres major and minor will render the scapula difficult, if not impossible, to move.</a:t>
            </a:r>
          </a:p>
          <a:p>
            <a:r>
              <a:rPr lang="en-US" dirty="0"/>
              <a:t>If the client has assumed the forward-head position in response to her rounded shoulders, the muscles surrounding her temporomandibular joint (TMJ) will be hypertonic, and she may complain of teeth clenching, which will result in tender anterior neck muscles and/or headache. The therapist should be aware of the client’s further attempts at self-care via visits to a chiropractor or physical therapist.</a:t>
            </a:r>
            <a:endParaRPr lang="en-CA" dirty="0"/>
          </a:p>
        </p:txBody>
      </p:sp>
    </p:spTree>
    <p:extLst>
      <p:ext uri="{BB962C8B-B14F-4D97-AF65-F5344CB8AC3E}">
        <p14:creationId xmlns:p14="http://schemas.microsoft.com/office/powerpoint/2010/main" val="1728895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A46BD-272F-E938-4F48-01902481897F}"/>
              </a:ext>
            </a:extLst>
          </p:cNvPr>
          <p:cNvSpPr>
            <a:spLocks noGrp="1"/>
          </p:cNvSpPr>
          <p:nvPr>
            <p:ph type="title"/>
          </p:nvPr>
        </p:nvSpPr>
        <p:spPr/>
        <p:txBody>
          <a:bodyPr>
            <a:normAutofit/>
          </a:bodyPr>
          <a:lstStyle/>
          <a:p>
            <a:r>
              <a:rPr lang="en-CA" sz="2800" dirty="0">
                <a:solidFill>
                  <a:schemeClr val="accent2"/>
                </a:solidFill>
              </a:rPr>
              <a:t>THERAPEUTIC GOALS</a:t>
            </a:r>
          </a:p>
        </p:txBody>
      </p:sp>
      <p:sp>
        <p:nvSpPr>
          <p:cNvPr id="3" name="Content Placeholder 2">
            <a:extLst>
              <a:ext uri="{FF2B5EF4-FFF2-40B4-BE49-F238E27FC236}">
                <a16:creationId xmlns:a16="http://schemas.microsoft.com/office/drawing/2014/main" id="{29485FA8-E4C7-6ACE-074C-5DACB80510B5}"/>
              </a:ext>
            </a:extLst>
          </p:cNvPr>
          <p:cNvSpPr>
            <a:spLocks noGrp="1"/>
          </p:cNvSpPr>
          <p:nvPr>
            <p:ph idx="1"/>
          </p:nvPr>
        </p:nvSpPr>
        <p:spPr/>
        <p:txBody>
          <a:bodyPr/>
          <a:lstStyle/>
          <a:p>
            <a:r>
              <a:rPr lang="en-US" dirty="0"/>
              <a:t>Easing the pain-spasm-pain cycle, flushing out local muscular waste products, stretching tight joints and shortened muscles, and improving thoracic capacity are all reasonable massage therapy goals for a client who has postural </a:t>
            </a:r>
            <a:r>
              <a:rPr lang="en-US" dirty="0" err="1"/>
              <a:t>hyperkyphosis</a:t>
            </a:r>
            <a:r>
              <a:rPr lang="en-US" dirty="0"/>
              <a:t>.</a:t>
            </a:r>
          </a:p>
          <a:p>
            <a:r>
              <a:rPr lang="en-US" dirty="0"/>
              <a:t>Achieving these goals, however, is not possible without the client’s adherence to </a:t>
            </a:r>
            <a:r>
              <a:rPr lang="en-CA" dirty="0"/>
              <a:t>daily self-care techniques.</a:t>
            </a:r>
          </a:p>
        </p:txBody>
      </p:sp>
    </p:spTree>
    <p:extLst>
      <p:ext uri="{BB962C8B-B14F-4D97-AF65-F5344CB8AC3E}">
        <p14:creationId xmlns:p14="http://schemas.microsoft.com/office/powerpoint/2010/main" val="2051382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888F0-B2A4-9D44-300A-001A567063CA}"/>
              </a:ext>
            </a:extLst>
          </p:cNvPr>
          <p:cNvSpPr>
            <a:spLocks noGrp="1"/>
          </p:cNvSpPr>
          <p:nvPr>
            <p:ph type="title"/>
          </p:nvPr>
        </p:nvSpPr>
        <p:spPr/>
        <p:txBody>
          <a:bodyPr>
            <a:normAutofit/>
          </a:bodyPr>
          <a:lstStyle/>
          <a:p>
            <a:r>
              <a:rPr lang="en-CA" sz="2800" dirty="0">
                <a:solidFill>
                  <a:schemeClr val="accent2"/>
                </a:solidFill>
              </a:rPr>
              <a:t>MASSAGE SESSION FREQUENCY</a:t>
            </a:r>
          </a:p>
        </p:txBody>
      </p:sp>
      <p:sp>
        <p:nvSpPr>
          <p:cNvPr id="3" name="Content Placeholder 2">
            <a:extLst>
              <a:ext uri="{FF2B5EF4-FFF2-40B4-BE49-F238E27FC236}">
                <a16:creationId xmlns:a16="http://schemas.microsoft.com/office/drawing/2014/main" id="{57FA1769-2317-0E7B-48DC-E44510CE73C2}"/>
              </a:ext>
            </a:extLst>
          </p:cNvPr>
          <p:cNvSpPr>
            <a:spLocks noGrp="1"/>
          </p:cNvSpPr>
          <p:nvPr>
            <p:ph idx="1"/>
          </p:nvPr>
        </p:nvSpPr>
        <p:spPr/>
        <p:txBody>
          <a:bodyPr/>
          <a:lstStyle/>
          <a:p>
            <a:r>
              <a:rPr lang="en-US" dirty="0"/>
              <a:t>• Ideally: twice a week for 2 weeks, then once a week for 6 weeks or until the </a:t>
            </a:r>
            <a:r>
              <a:rPr lang="en-CA" dirty="0"/>
              <a:t>postural abnormality is resolved</a:t>
            </a:r>
          </a:p>
          <a:p>
            <a:r>
              <a:rPr lang="en-US" dirty="0"/>
              <a:t>• Minimally: once a week for 2 months</a:t>
            </a:r>
          </a:p>
          <a:p>
            <a:r>
              <a:rPr lang="en-US" dirty="0"/>
              <a:t>• Infrequent, inconsistent sessions will be ineffective</a:t>
            </a:r>
            <a:endParaRPr lang="en-CA" dirty="0"/>
          </a:p>
        </p:txBody>
      </p:sp>
    </p:spTree>
    <p:extLst>
      <p:ext uri="{BB962C8B-B14F-4D97-AF65-F5344CB8AC3E}">
        <p14:creationId xmlns:p14="http://schemas.microsoft.com/office/powerpoint/2010/main" val="3460092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94F2B-5BD0-AFE9-A464-829A864DA494}"/>
              </a:ext>
            </a:extLst>
          </p:cNvPr>
          <p:cNvSpPr>
            <a:spLocks noGrp="1"/>
          </p:cNvSpPr>
          <p:nvPr>
            <p:ph type="title"/>
          </p:nvPr>
        </p:nvSpPr>
        <p:spPr/>
        <p:txBody>
          <a:bodyPr>
            <a:normAutofit/>
          </a:bodyPr>
          <a:lstStyle/>
          <a:p>
            <a:r>
              <a:rPr lang="en-CA" sz="2800" dirty="0">
                <a:solidFill>
                  <a:schemeClr val="accent2"/>
                </a:solidFill>
              </a:rPr>
              <a:t>MASSAGE PROTOCOL</a:t>
            </a:r>
          </a:p>
        </p:txBody>
      </p:sp>
      <p:sp>
        <p:nvSpPr>
          <p:cNvPr id="3" name="Content Placeholder 2">
            <a:extLst>
              <a:ext uri="{FF2B5EF4-FFF2-40B4-BE49-F238E27FC236}">
                <a16:creationId xmlns:a16="http://schemas.microsoft.com/office/drawing/2014/main" id="{A58BD1A7-E6E4-F80F-ED20-ACAE3A38A9D2}"/>
              </a:ext>
            </a:extLst>
          </p:cNvPr>
          <p:cNvSpPr>
            <a:spLocks noGrp="1"/>
          </p:cNvSpPr>
          <p:nvPr>
            <p:ph idx="1"/>
          </p:nvPr>
        </p:nvSpPr>
        <p:spPr/>
        <p:txBody>
          <a:bodyPr>
            <a:normAutofit/>
          </a:bodyPr>
          <a:lstStyle/>
          <a:p>
            <a:r>
              <a:rPr lang="en-US" dirty="0"/>
              <a:t>Because of the extent of musculature involvement, the care that must be taken not to release hypertonic muscles too quickly, the various symptomatic differences clients will have, and the length of time and commitment required for the client to relearn postural adaptations, a single 60-minute protocol cannot address this condition. Instead, the protocol that follows offers a series of techniques with a suggested range of durations, you can use depending on your client’s symptomatic presentation before each session. Durations are suggestions only. Of all the recommended techniques, be sure to include those that address thoracic </a:t>
            </a:r>
            <a:r>
              <a:rPr lang="en-CA" dirty="0"/>
              <a:t>capacity in every session.</a:t>
            </a:r>
          </a:p>
        </p:txBody>
      </p:sp>
    </p:spTree>
    <p:extLst>
      <p:ext uri="{BB962C8B-B14F-4D97-AF65-F5344CB8AC3E}">
        <p14:creationId xmlns:p14="http://schemas.microsoft.com/office/powerpoint/2010/main" val="10471213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547BC1-8AE0-1F0A-C16E-D932985055E7}"/>
              </a:ext>
            </a:extLst>
          </p:cNvPr>
          <p:cNvSpPr>
            <a:spLocks noGrp="1"/>
          </p:cNvSpPr>
          <p:nvPr>
            <p:ph idx="1"/>
          </p:nvPr>
        </p:nvSpPr>
        <p:spPr/>
        <p:txBody>
          <a:bodyPr>
            <a:normAutofit/>
          </a:bodyPr>
          <a:lstStyle/>
          <a:p>
            <a:r>
              <a:rPr lang="en-US" dirty="0"/>
              <a:t>Some of this work is very aggressive and must be performed deeply. Be sure to soften the superficial tissue before going into the body with any invasive </a:t>
            </a:r>
            <a:r>
              <a:rPr lang="en-CA" dirty="0"/>
              <a:t>techniques.</a:t>
            </a:r>
          </a:p>
          <a:p>
            <a:r>
              <a:rPr lang="en-US" dirty="0"/>
              <a:t>During intercostal and parasternal digital kneading, ensure the client’s comfort and drape appropriately. This is most easily done by gripping the sheet with one hand to keep it close to the client’s chin while sliding your working hand under </a:t>
            </a:r>
            <a:r>
              <a:rPr lang="en-CA" dirty="0"/>
              <a:t>the sheet.</a:t>
            </a:r>
          </a:p>
          <a:p>
            <a:r>
              <a:rPr lang="en-US" dirty="0"/>
              <a:t>Hot packs can be applied to areas before they are massaged. Cold packs are effective if the client is experiencing spasm or pain.</a:t>
            </a:r>
            <a:endParaRPr lang="en-CA" dirty="0"/>
          </a:p>
        </p:txBody>
      </p:sp>
    </p:spTree>
    <p:extLst>
      <p:ext uri="{BB962C8B-B14F-4D97-AF65-F5344CB8AC3E}">
        <p14:creationId xmlns:p14="http://schemas.microsoft.com/office/powerpoint/2010/main" val="26152390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A1BF36-D6CA-4306-DC3B-9A1039A20D31}"/>
              </a:ext>
            </a:extLst>
          </p:cNvPr>
          <p:cNvSpPr>
            <a:spLocks noGrp="1"/>
          </p:cNvSpPr>
          <p:nvPr>
            <p:ph idx="1"/>
          </p:nvPr>
        </p:nvSpPr>
        <p:spPr/>
        <p:txBody>
          <a:bodyPr>
            <a:normAutofit/>
          </a:bodyPr>
          <a:lstStyle/>
          <a:p>
            <a:r>
              <a:rPr lang="en-CA" sz="2600" dirty="0">
                <a:solidFill>
                  <a:schemeClr val="accent2"/>
                </a:solidFill>
              </a:rPr>
              <a:t>Getting Started</a:t>
            </a:r>
          </a:p>
          <a:p>
            <a:r>
              <a:rPr lang="en-US" dirty="0"/>
              <a:t>A </a:t>
            </a:r>
            <a:r>
              <a:rPr lang="en-US" dirty="0" err="1"/>
              <a:t>posturally</a:t>
            </a:r>
            <a:r>
              <a:rPr lang="en-US" dirty="0"/>
              <a:t> hyperkyphotic client will be uncomfortable lying completely flat. Place pillows under her knees and under her head in the supine position. While prone, she may require a small pillow under her abdomen, or might want to hug a pillow close to her chest. Side-lying is ideal for treating postural </a:t>
            </a:r>
            <a:r>
              <a:rPr lang="en-US" dirty="0" err="1"/>
              <a:t>hyperkyphosis</a:t>
            </a:r>
            <a:r>
              <a:rPr lang="en-US" dirty="0"/>
              <a:t>, but be sure to provide cervical, thoracic, and pelvic pillowing support. Have hot and cold packs ready. With any deep work on delicate or thin tissue, such as the anterior neck, be sure to use plenty of lubrication to avoid irritating </a:t>
            </a:r>
            <a:r>
              <a:rPr lang="en-CA" dirty="0"/>
              <a:t>the skin.</a:t>
            </a:r>
          </a:p>
        </p:txBody>
      </p:sp>
    </p:spTree>
    <p:extLst>
      <p:ext uri="{BB962C8B-B14F-4D97-AF65-F5344CB8AC3E}">
        <p14:creationId xmlns:p14="http://schemas.microsoft.com/office/powerpoint/2010/main" val="5429927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60A2B6E-6A46-C73A-D00A-D2F8FE45A1F3}"/>
              </a:ext>
            </a:extLst>
          </p:cNvPr>
          <p:cNvPicPr>
            <a:picLocks noChangeAspect="1"/>
          </p:cNvPicPr>
          <p:nvPr/>
        </p:nvPicPr>
        <p:blipFill>
          <a:blip r:embed="rId2"/>
          <a:stretch>
            <a:fillRect/>
          </a:stretch>
        </p:blipFill>
        <p:spPr>
          <a:xfrm>
            <a:off x="2437217" y="905933"/>
            <a:ext cx="7349570" cy="5039728"/>
          </a:xfrm>
          <a:prstGeom prst="rect">
            <a:avLst/>
          </a:prstGeom>
        </p:spPr>
      </p:pic>
    </p:spTree>
    <p:extLst>
      <p:ext uri="{BB962C8B-B14F-4D97-AF65-F5344CB8AC3E}">
        <p14:creationId xmlns:p14="http://schemas.microsoft.com/office/powerpoint/2010/main" val="1436828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3651203-F27D-4966-E437-E858D1292BC9}"/>
              </a:ext>
            </a:extLst>
          </p:cNvPr>
          <p:cNvPicPr>
            <a:picLocks noChangeAspect="1"/>
          </p:cNvPicPr>
          <p:nvPr/>
        </p:nvPicPr>
        <p:blipFill>
          <a:blip r:embed="rId2"/>
          <a:stretch>
            <a:fillRect/>
          </a:stretch>
        </p:blipFill>
        <p:spPr>
          <a:xfrm>
            <a:off x="2003187" y="905933"/>
            <a:ext cx="8217630" cy="5039728"/>
          </a:xfrm>
          <a:prstGeom prst="rect">
            <a:avLst/>
          </a:prstGeom>
        </p:spPr>
      </p:pic>
    </p:spTree>
    <p:extLst>
      <p:ext uri="{BB962C8B-B14F-4D97-AF65-F5344CB8AC3E}">
        <p14:creationId xmlns:p14="http://schemas.microsoft.com/office/powerpoint/2010/main" val="2227301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0D91B21-FEB6-9D52-488A-40E806C6F8C4}"/>
              </a:ext>
            </a:extLst>
          </p:cNvPr>
          <p:cNvPicPr>
            <a:picLocks noChangeAspect="1"/>
          </p:cNvPicPr>
          <p:nvPr/>
        </p:nvPicPr>
        <p:blipFill>
          <a:blip r:embed="rId2"/>
          <a:stretch>
            <a:fillRect/>
          </a:stretch>
        </p:blipFill>
        <p:spPr>
          <a:xfrm>
            <a:off x="2045875" y="905933"/>
            <a:ext cx="8132253" cy="5039728"/>
          </a:xfrm>
          <a:prstGeom prst="rect">
            <a:avLst/>
          </a:prstGeom>
        </p:spPr>
      </p:pic>
    </p:spTree>
    <p:extLst>
      <p:ext uri="{BB962C8B-B14F-4D97-AF65-F5344CB8AC3E}">
        <p14:creationId xmlns:p14="http://schemas.microsoft.com/office/powerpoint/2010/main" val="41014214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66E2F2F-7516-6E02-9022-E00DFD6249C3}"/>
              </a:ext>
            </a:extLst>
          </p:cNvPr>
          <p:cNvPicPr>
            <a:picLocks noChangeAspect="1"/>
          </p:cNvPicPr>
          <p:nvPr/>
        </p:nvPicPr>
        <p:blipFill>
          <a:blip r:embed="rId2"/>
          <a:stretch>
            <a:fillRect/>
          </a:stretch>
        </p:blipFill>
        <p:spPr>
          <a:xfrm>
            <a:off x="2891531" y="905933"/>
            <a:ext cx="6440942" cy="5039728"/>
          </a:xfrm>
          <a:prstGeom prst="rect">
            <a:avLst/>
          </a:prstGeom>
        </p:spPr>
      </p:pic>
    </p:spTree>
    <p:extLst>
      <p:ext uri="{BB962C8B-B14F-4D97-AF65-F5344CB8AC3E}">
        <p14:creationId xmlns:p14="http://schemas.microsoft.com/office/powerpoint/2010/main" val="39313830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E2BD590-D7C4-54A8-9F89-49AE610F71C2}"/>
              </a:ext>
            </a:extLst>
          </p:cNvPr>
          <p:cNvPicPr>
            <a:picLocks noChangeAspect="1"/>
          </p:cNvPicPr>
          <p:nvPr/>
        </p:nvPicPr>
        <p:blipFill>
          <a:blip r:embed="rId2"/>
          <a:stretch>
            <a:fillRect/>
          </a:stretch>
        </p:blipFill>
        <p:spPr>
          <a:xfrm>
            <a:off x="1626448" y="905933"/>
            <a:ext cx="8971108" cy="5039728"/>
          </a:xfrm>
          <a:prstGeom prst="rect">
            <a:avLst/>
          </a:prstGeom>
        </p:spPr>
      </p:pic>
    </p:spTree>
    <p:extLst>
      <p:ext uri="{BB962C8B-B14F-4D97-AF65-F5344CB8AC3E}">
        <p14:creationId xmlns:p14="http://schemas.microsoft.com/office/powerpoint/2010/main" val="10433991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63AC384-F2BD-9249-C9F5-66C49ABEB88A}"/>
              </a:ext>
            </a:extLst>
          </p:cNvPr>
          <p:cNvPicPr>
            <a:picLocks noChangeAspect="1"/>
          </p:cNvPicPr>
          <p:nvPr/>
        </p:nvPicPr>
        <p:blipFill>
          <a:blip r:embed="rId2"/>
          <a:stretch>
            <a:fillRect/>
          </a:stretch>
        </p:blipFill>
        <p:spPr>
          <a:xfrm>
            <a:off x="996124" y="905933"/>
            <a:ext cx="10231756" cy="5039728"/>
          </a:xfrm>
          <a:prstGeom prst="rect">
            <a:avLst/>
          </a:prstGeom>
        </p:spPr>
      </p:pic>
    </p:spTree>
    <p:extLst>
      <p:ext uri="{BB962C8B-B14F-4D97-AF65-F5344CB8AC3E}">
        <p14:creationId xmlns:p14="http://schemas.microsoft.com/office/powerpoint/2010/main" val="17799877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624EEED-3317-A3B9-3917-4813BF79E799}"/>
              </a:ext>
            </a:extLst>
          </p:cNvPr>
          <p:cNvPicPr>
            <a:picLocks noChangeAspect="1"/>
          </p:cNvPicPr>
          <p:nvPr/>
        </p:nvPicPr>
        <p:blipFill>
          <a:blip r:embed="rId2"/>
          <a:stretch>
            <a:fillRect/>
          </a:stretch>
        </p:blipFill>
        <p:spPr>
          <a:xfrm>
            <a:off x="2602005" y="905933"/>
            <a:ext cx="7019994" cy="5039728"/>
          </a:xfrm>
          <a:prstGeom prst="rect">
            <a:avLst/>
          </a:prstGeom>
        </p:spPr>
      </p:pic>
    </p:spTree>
    <p:extLst>
      <p:ext uri="{BB962C8B-B14F-4D97-AF65-F5344CB8AC3E}">
        <p14:creationId xmlns:p14="http://schemas.microsoft.com/office/powerpoint/2010/main" val="9246037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41B51E4-AB48-5B40-0797-D4B4F36C958A}"/>
              </a:ext>
            </a:extLst>
          </p:cNvPr>
          <p:cNvPicPr>
            <a:picLocks noChangeAspect="1"/>
          </p:cNvPicPr>
          <p:nvPr/>
        </p:nvPicPr>
        <p:blipFill>
          <a:blip r:embed="rId2"/>
          <a:stretch>
            <a:fillRect/>
          </a:stretch>
        </p:blipFill>
        <p:spPr>
          <a:xfrm>
            <a:off x="2312345" y="905933"/>
            <a:ext cx="7599313" cy="5039728"/>
          </a:xfrm>
          <a:prstGeom prst="rect">
            <a:avLst/>
          </a:prstGeom>
        </p:spPr>
      </p:pic>
    </p:spTree>
    <p:extLst>
      <p:ext uri="{BB962C8B-B14F-4D97-AF65-F5344CB8AC3E}">
        <p14:creationId xmlns:p14="http://schemas.microsoft.com/office/powerpoint/2010/main" val="19771428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AEAEF1F-1427-BF8C-9230-EADB0E561357}"/>
              </a:ext>
            </a:extLst>
          </p:cNvPr>
          <p:cNvPicPr>
            <a:picLocks noChangeAspect="1"/>
          </p:cNvPicPr>
          <p:nvPr/>
        </p:nvPicPr>
        <p:blipFill>
          <a:blip r:embed="rId2"/>
          <a:stretch>
            <a:fillRect/>
          </a:stretch>
        </p:blipFill>
        <p:spPr>
          <a:xfrm>
            <a:off x="943356" y="1177437"/>
            <a:ext cx="10337292" cy="4496720"/>
          </a:xfrm>
          <a:prstGeom prst="rect">
            <a:avLst/>
          </a:prstGeom>
        </p:spPr>
      </p:pic>
    </p:spTree>
    <p:extLst>
      <p:ext uri="{BB962C8B-B14F-4D97-AF65-F5344CB8AC3E}">
        <p14:creationId xmlns:p14="http://schemas.microsoft.com/office/powerpoint/2010/main" val="4746609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88CC50E-4227-956B-02F4-6C2B3E94FC39}"/>
              </a:ext>
            </a:extLst>
          </p:cNvPr>
          <p:cNvPicPr>
            <a:picLocks noChangeAspect="1"/>
          </p:cNvPicPr>
          <p:nvPr/>
        </p:nvPicPr>
        <p:blipFill>
          <a:blip r:embed="rId2"/>
          <a:stretch>
            <a:fillRect/>
          </a:stretch>
        </p:blipFill>
        <p:spPr>
          <a:xfrm>
            <a:off x="2506900" y="905933"/>
            <a:ext cx="7210204" cy="5039728"/>
          </a:xfrm>
          <a:prstGeom prst="rect">
            <a:avLst/>
          </a:prstGeom>
        </p:spPr>
      </p:pic>
    </p:spTree>
    <p:extLst>
      <p:ext uri="{BB962C8B-B14F-4D97-AF65-F5344CB8AC3E}">
        <p14:creationId xmlns:p14="http://schemas.microsoft.com/office/powerpoint/2010/main" val="17048863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6B4F9-3E93-7BC7-E354-E59A8761A43B}"/>
              </a:ext>
            </a:extLst>
          </p:cNvPr>
          <p:cNvSpPr>
            <a:spLocks noGrp="1"/>
          </p:cNvSpPr>
          <p:nvPr>
            <p:ph type="title"/>
          </p:nvPr>
        </p:nvSpPr>
        <p:spPr/>
        <p:txBody>
          <a:bodyPr>
            <a:normAutofit/>
          </a:bodyPr>
          <a:lstStyle/>
          <a:p>
            <a:r>
              <a:rPr lang="en-CA" sz="2800" dirty="0">
                <a:solidFill>
                  <a:schemeClr val="accent1"/>
                </a:solidFill>
              </a:rPr>
              <a:t>Contraindications and Cautions</a:t>
            </a:r>
          </a:p>
        </p:txBody>
      </p:sp>
      <p:sp>
        <p:nvSpPr>
          <p:cNvPr id="3" name="Content Placeholder 2">
            <a:extLst>
              <a:ext uri="{FF2B5EF4-FFF2-40B4-BE49-F238E27FC236}">
                <a16:creationId xmlns:a16="http://schemas.microsoft.com/office/drawing/2014/main" id="{2CF316A9-EDB4-F423-9C6C-18F99053F709}"/>
              </a:ext>
            </a:extLst>
          </p:cNvPr>
          <p:cNvSpPr>
            <a:spLocks noGrp="1"/>
          </p:cNvSpPr>
          <p:nvPr>
            <p:ph idx="1"/>
          </p:nvPr>
        </p:nvSpPr>
        <p:spPr/>
        <p:txBody>
          <a:bodyPr>
            <a:normAutofit/>
          </a:bodyPr>
          <a:lstStyle/>
          <a:p>
            <a:pPr marL="0" indent="0">
              <a:buNone/>
            </a:pPr>
            <a:r>
              <a:rPr lang="en-CA" dirty="0"/>
              <a:t>• If the client believes she has postural </a:t>
            </a:r>
            <a:r>
              <a:rPr lang="en-CA" dirty="0" err="1"/>
              <a:t>hyperkyphosis</a:t>
            </a:r>
            <a:r>
              <a:rPr lang="en-CA" dirty="0"/>
              <a:t> but improvement is not demonstrated after a few massage therapy sessions, stop the therapy and </a:t>
            </a:r>
            <a:r>
              <a:rPr lang="en-US" dirty="0"/>
              <a:t>refer the client to a </a:t>
            </a:r>
            <a:r>
              <a:rPr lang="en-CA" dirty="0"/>
              <a:t>physical medicine or orthopedic specialist</a:t>
            </a:r>
            <a:r>
              <a:rPr lang="en-CA"/>
              <a:t>. </a:t>
            </a:r>
          </a:p>
          <a:p>
            <a:pPr marL="0" indent="0">
              <a:buNone/>
            </a:pPr>
            <a:r>
              <a:rPr lang="en-CA"/>
              <a:t>• </a:t>
            </a:r>
            <a:r>
              <a:rPr lang="en-CA" dirty="0"/>
              <a:t>Spinal traction, forcible twisting, and extensive joint stretching are usually outside the massage therapist’s scope of practice. Work that is too aggressive on either a hypomobile or a hypermobile spine could result in neurologic damage or muscle spasm. </a:t>
            </a:r>
          </a:p>
          <a:p>
            <a:pPr marL="0" indent="0">
              <a:buNone/>
            </a:pPr>
            <a:r>
              <a:rPr lang="en-CA" dirty="0"/>
              <a:t>• Palpating hands must determine whether a muscle set is hypertonic, in spasm, or weak before aggressive soft tissue therapy is performed— especially on the cervical musculature. Overrelaxing weak muscles may compromise the neck’s ability to hold up the head and could cause muscle spasms,</a:t>
            </a:r>
          </a:p>
        </p:txBody>
      </p:sp>
    </p:spTree>
    <p:extLst>
      <p:ext uri="{BB962C8B-B14F-4D97-AF65-F5344CB8AC3E}">
        <p14:creationId xmlns:p14="http://schemas.microsoft.com/office/powerpoint/2010/main" val="1273967911"/>
      </p:ext>
    </p:extLst>
  </p:cSld>
  <p:clrMapOvr>
    <a:masterClrMapping/>
  </p:clrMapOvr>
</p:sld>
</file>

<file path=ppt/theme/theme1.xml><?xml version="1.0" encoding="utf-8"?>
<a:theme xmlns:a="http://schemas.openxmlformats.org/drawingml/2006/main" name="1_RetrospectVTI">
  <a:themeElements>
    <a:clrScheme name="Custom 34">
      <a:dk1>
        <a:sysClr val="windowText" lastClr="000000"/>
      </a:dk1>
      <a:lt1>
        <a:sysClr val="window" lastClr="FFFFFF"/>
      </a:lt1>
      <a:dk2>
        <a:srgbClr val="39302A"/>
      </a:dk2>
      <a:lt2>
        <a:srgbClr val="E5DEDB"/>
      </a:lt2>
      <a:accent1>
        <a:srgbClr val="EC7016"/>
      </a:accent1>
      <a:accent2>
        <a:srgbClr val="F8931D"/>
      </a:accent2>
      <a:accent3>
        <a:srgbClr val="CE8D3E"/>
      </a:accent3>
      <a:accent4>
        <a:srgbClr val="E64823"/>
      </a:accent4>
      <a:accent5>
        <a:srgbClr val="FFCA08"/>
      </a:accent5>
      <a:accent6>
        <a:srgbClr val="9C6A6A"/>
      </a:accent6>
      <a:hlink>
        <a:srgbClr val="2998E3"/>
      </a:hlink>
      <a:folHlink>
        <a:srgbClr val="7F723D"/>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Override1.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38A3B04-B0F3-4C12-A722-52B5CF6D9723}">
  <ds:schemaRefs>
    <ds:schemaRef ds:uri="http://schemas.microsoft.com/sharepoint/v3/contenttype/forms"/>
  </ds:schemaRefs>
</ds:datastoreItem>
</file>

<file path=customXml/itemProps2.xml><?xml version="1.0" encoding="utf-8"?>
<ds:datastoreItem xmlns:ds="http://schemas.openxmlformats.org/officeDocument/2006/customXml" ds:itemID="{4F5B1FD9-3BB6-4DA9-A089-3B68C2323D4F}">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1747A963-53E0-44AF-AF13-963FE676C6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{225D99D9-11D0-4ECD-848B-E66E3D2D585D}TF427093bb-7ddc-497b-80f4-fe945bcee621ff7241c0_win32-add2936a5c77</Template>
  <TotalTime>79</TotalTime>
  <Words>2054</Words>
  <Application>Microsoft Office PowerPoint</Application>
  <PresentationFormat>Widescreen</PresentationFormat>
  <Paragraphs>65</Paragraphs>
  <Slides>32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Bookman Old Style</vt:lpstr>
      <vt:lpstr>Calibri</vt:lpstr>
      <vt:lpstr>Franklin Gothic Book</vt:lpstr>
      <vt:lpstr>1_RetrospectVTI</vt:lpstr>
      <vt:lpstr>Hyperkyphosis</vt:lpstr>
      <vt:lpstr>GENERAL INFORMATION</vt:lpstr>
      <vt:lpstr>PATHOPHYSIOLOGY</vt:lpstr>
      <vt:lpstr>PowerPoint Presentation</vt:lpstr>
      <vt:lpstr>PowerPoint Presentation</vt:lpstr>
      <vt:lpstr>PowerPoint Presentation</vt:lpstr>
      <vt:lpstr>PowerPoint Presentation</vt:lpstr>
      <vt:lpstr>OVERALL SIGNS AND SYMPTOMS</vt:lpstr>
      <vt:lpstr>PowerPoint Presentation</vt:lpstr>
      <vt:lpstr>SIGNS AND SYMPTOMS MASSAGE THERAPY CAN ADDRESS</vt:lpstr>
      <vt:lpstr>PowerPoint Presentation</vt:lpstr>
      <vt:lpstr>TREATMENT OPTIONS</vt:lpstr>
      <vt:lpstr>PowerPoint Presentation</vt:lpstr>
      <vt:lpstr>PowerPoint Presentation</vt:lpstr>
      <vt:lpstr>MASSAGE THERAPIST ASSESSMENT</vt:lpstr>
      <vt:lpstr>PowerPoint Presentation</vt:lpstr>
      <vt:lpstr>THERAPEUTIC GOALS</vt:lpstr>
      <vt:lpstr>MASSAGE SESSION FREQUENCY</vt:lpstr>
      <vt:lpstr>MASSAGE PROTOCOL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Contraindications and Cautions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2025-08-17T22:43:43Z</dcterms:created>
  <dcterms:modified xsi:type="dcterms:W3CDTF">2025-08-18T02:35:28Z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