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39"/>
  </p:notesMasterIdLst>
  <p:handoutMasterIdLst>
    <p:handoutMasterId r:id="rId40"/>
  </p:handoutMasterIdLst>
  <p:sldIdLst>
    <p:sldId id="353" r:id="rId5"/>
    <p:sldId id="304" r:id="rId6"/>
    <p:sldId id="282" r:id="rId7"/>
    <p:sldId id="324" r:id="rId8"/>
    <p:sldId id="314" r:id="rId9"/>
    <p:sldId id="325" r:id="rId10"/>
    <p:sldId id="326" r:id="rId11"/>
    <p:sldId id="327" r:id="rId12"/>
    <p:sldId id="328" r:id="rId13"/>
    <p:sldId id="329" r:id="rId14"/>
    <p:sldId id="330" r:id="rId15"/>
    <p:sldId id="331" r:id="rId16"/>
    <p:sldId id="332" r:id="rId17"/>
    <p:sldId id="333" r:id="rId18"/>
    <p:sldId id="334" r:id="rId19"/>
    <p:sldId id="335" r:id="rId20"/>
    <p:sldId id="336" r:id="rId21"/>
    <p:sldId id="337" r:id="rId22"/>
    <p:sldId id="339" r:id="rId23"/>
    <p:sldId id="338" r:id="rId24"/>
    <p:sldId id="340" r:id="rId25"/>
    <p:sldId id="341" r:id="rId26"/>
    <p:sldId id="342" r:id="rId27"/>
    <p:sldId id="323" r:id="rId28"/>
    <p:sldId id="343" r:id="rId29"/>
    <p:sldId id="344" r:id="rId30"/>
    <p:sldId id="345" r:id="rId31"/>
    <p:sldId id="346" r:id="rId32"/>
    <p:sldId id="348" r:id="rId33"/>
    <p:sldId id="347" r:id="rId34"/>
    <p:sldId id="349" r:id="rId35"/>
    <p:sldId id="350" r:id="rId36"/>
    <p:sldId id="351" r:id="rId37"/>
    <p:sldId id="297" r:id="rId38"/>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616" userDrawn="1">
          <p15:clr>
            <a:srgbClr val="A4A3A4"/>
          </p15:clr>
        </p15:guide>
        <p15:guide id="4" orient="horz" pos="3264" userDrawn="1">
          <p15:clr>
            <a:srgbClr val="A4A3A4"/>
          </p15:clr>
        </p15:guide>
        <p15:guide id="5" pos="6912" userDrawn="1">
          <p15:clr>
            <a:srgbClr val="A4A3A4"/>
          </p15:clr>
        </p15:guide>
        <p15:guide id="6" orient="horz" userDrawn="1">
          <p15:clr>
            <a:srgbClr val="A4A3A4"/>
          </p15:clr>
        </p15:guide>
        <p15:guide id="7" orient="horz" pos="4008" userDrawn="1">
          <p15:clr>
            <a:srgbClr val="A4A3A4"/>
          </p15:clr>
        </p15:guide>
        <p15:guide id="9" orient="horz" pos="2352" userDrawn="1">
          <p15:clr>
            <a:srgbClr val="A4A3A4"/>
          </p15:clr>
        </p15:guide>
        <p15:guide id="12" pos="6696"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5" pos="5256" userDrawn="1">
          <p15:clr>
            <a:srgbClr val="A4A3A4"/>
          </p15:clr>
        </p15:guide>
        <p15:guide id="26" pos="726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DFBF6"/>
    <a:srgbClr val="AAC4E9"/>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388" autoAdjust="0"/>
  </p:normalViewPr>
  <p:slideViewPr>
    <p:cSldViewPr snapToGrid="0" snapToObjects="1">
      <p:cViewPr varScale="1">
        <p:scale>
          <a:sx n="100" d="100"/>
          <a:sy n="100" d="100"/>
        </p:scale>
        <p:origin x="96" y="492"/>
      </p:cViewPr>
      <p:guideLst>
        <p:guide orient="horz" pos="2616"/>
        <p:guide orient="horz" pos="3264"/>
        <p:guide pos="6912"/>
        <p:guide orient="horz"/>
        <p:guide orient="horz" pos="4008"/>
        <p:guide orient="horz" pos="2352"/>
        <p:guide pos="6696"/>
        <p:guide pos="2136"/>
        <p:guide pos="2760"/>
        <p:guide pos="3288"/>
        <p:guide pos="4032"/>
        <p:guide pos="4392"/>
        <p:guide pos="4944"/>
        <p:guide pos="5544"/>
        <p:guide pos="6072"/>
        <p:guide orient="horz" pos="2448"/>
        <p:guide pos="5256"/>
        <p:guide pos="72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25" d="100"/>
          <a:sy n="25" d="100"/>
        </p:scale>
        <p:origin x="348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addSld delSld modSld">
      <pc:chgData name="hamid ghazvini" userId="1bbb9b6cc34e1cfb" providerId="LiveId" clId="{559E99A4-7663-4329-AD66-B723B2FE766D}" dt="2026-03-03T02:18:37.341" v="30" actId="2696"/>
      <pc:docMkLst>
        <pc:docMk/>
      </pc:docMkLst>
      <pc:sldChg chg="del">
        <pc:chgData name="hamid ghazvini" userId="1bbb9b6cc34e1cfb" providerId="LiveId" clId="{559E99A4-7663-4329-AD66-B723B2FE766D}" dt="2026-03-03T02:18:37.341" v="30" actId="2696"/>
        <pc:sldMkLst>
          <pc:docMk/>
          <pc:sldMk cId="2202437675" sldId="312"/>
        </pc:sldMkLst>
      </pc:sldChg>
      <pc:sldChg chg="new del">
        <pc:chgData name="hamid ghazvini" userId="1bbb9b6cc34e1cfb" providerId="LiveId" clId="{559E99A4-7663-4329-AD66-B723B2FE766D}" dt="2026-03-03T02:18:29.594" v="29" actId="2696"/>
        <pc:sldMkLst>
          <pc:docMk/>
          <pc:sldMk cId="1398290585" sldId="352"/>
        </pc:sldMkLst>
      </pc:sldChg>
      <pc:sldChg chg="addSp delSp modSp new mod">
        <pc:chgData name="hamid ghazvini" userId="1bbb9b6cc34e1cfb" providerId="LiveId" clId="{559E99A4-7663-4329-AD66-B723B2FE766D}" dt="2026-03-03T02:18:23.010" v="28" actId="20577"/>
        <pc:sldMkLst>
          <pc:docMk/>
          <pc:sldMk cId="2465810896" sldId="353"/>
        </pc:sldMkLst>
        <pc:spChg chg="mod">
          <ac:chgData name="hamid ghazvini" userId="1bbb9b6cc34e1cfb" providerId="LiveId" clId="{559E99A4-7663-4329-AD66-B723B2FE766D}" dt="2026-03-03T02:18:23.010" v="28" actId="20577"/>
          <ac:spMkLst>
            <pc:docMk/>
            <pc:sldMk cId="2465810896" sldId="353"/>
            <ac:spMk id="2" creationId="{1661E099-A54D-EFF6-41C8-AA1912324E2D}"/>
          </ac:spMkLst>
        </pc:spChg>
        <pc:spChg chg="del">
          <ac:chgData name="hamid ghazvini" userId="1bbb9b6cc34e1cfb" providerId="LiveId" clId="{559E99A4-7663-4329-AD66-B723B2FE766D}" dt="2026-03-03T02:17:37.012" v="3"/>
          <ac:spMkLst>
            <pc:docMk/>
            <pc:sldMk cId="2465810896" sldId="353"/>
            <ac:spMk id="3" creationId="{BD510108-9EC6-BCCA-AE52-32E9B0C36EC5}"/>
          </ac:spMkLst>
        </pc:spChg>
        <pc:picChg chg="add mod ord">
          <ac:chgData name="hamid ghazvini" userId="1bbb9b6cc34e1cfb" providerId="LiveId" clId="{559E99A4-7663-4329-AD66-B723B2FE766D}" dt="2026-03-03T02:17:37.012" v="3"/>
          <ac:picMkLst>
            <pc:docMk/>
            <pc:sldMk cId="2465810896" sldId="353"/>
            <ac:picMk id="6" creationId="{59197102-A3A9-34D3-C9A8-60E81BAAF69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426ABF-A8C0-D94B-8DA4-89B3D95177FD}"/>
              </a:ext>
            </a:extLst>
          </p:cNvPr>
          <p:cNvSpPr>
            <a:spLocks noGrp="1"/>
          </p:cNvSpPr>
          <p:nvPr>
            <p:ph type="hdr" sz="quarter"/>
          </p:nvPr>
        </p:nvSpPr>
        <p:spPr>
          <a:xfrm>
            <a:off x="0" y="0"/>
            <a:ext cx="5943600" cy="122237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73E1C36-C21F-0B70-27E7-5B59DAE27561}"/>
              </a:ext>
            </a:extLst>
          </p:cNvPr>
          <p:cNvSpPr>
            <a:spLocks noGrp="1"/>
          </p:cNvSpPr>
          <p:nvPr>
            <p:ph type="dt" sz="quarter" idx="1"/>
          </p:nvPr>
        </p:nvSpPr>
        <p:spPr>
          <a:xfrm>
            <a:off x="7769225" y="0"/>
            <a:ext cx="5943600" cy="1222375"/>
          </a:xfrm>
          <a:prstGeom prst="rect">
            <a:avLst/>
          </a:prstGeom>
        </p:spPr>
        <p:txBody>
          <a:bodyPr vert="horz" lIns="91440" tIns="45720" rIns="91440" bIns="45720" rtlCol="0"/>
          <a:lstStyle>
            <a:lvl1pPr algn="r">
              <a:defRPr sz="1200"/>
            </a:lvl1pPr>
          </a:lstStyle>
          <a:p>
            <a:fld id="{AA970FB6-164E-0840-A35B-09E9F3D45F76}" type="datetimeyyyy">
              <a:rPr lang="en-US" smtClean="0"/>
              <a:t>2026</a:t>
            </a:fld>
            <a:endParaRPr lang="en-US" dirty="0"/>
          </a:p>
        </p:txBody>
      </p:sp>
      <p:sp>
        <p:nvSpPr>
          <p:cNvPr id="4" name="Footer Placeholder 3">
            <a:extLst>
              <a:ext uri="{FF2B5EF4-FFF2-40B4-BE49-F238E27FC236}">
                <a16:creationId xmlns:a16="http://schemas.microsoft.com/office/drawing/2014/main" id="{E5942066-244B-8673-5E9A-26E4265AD0B2}"/>
              </a:ext>
            </a:extLst>
          </p:cNvPr>
          <p:cNvSpPr>
            <a:spLocks noGrp="1"/>
          </p:cNvSpPr>
          <p:nvPr>
            <p:ph type="ftr" sz="quarter" idx="2"/>
          </p:nvPr>
        </p:nvSpPr>
        <p:spPr>
          <a:xfrm>
            <a:off x="0" y="23161625"/>
            <a:ext cx="5943600" cy="122237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530EE97-1F54-6631-A4BB-FD938296488E}"/>
              </a:ext>
            </a:extLst>
          </p:cNvPr>
          <p:cNvSpPr>
            <a:spLocks noGrp="1"/>
          </p:cNvSpPr>
          <p:nvPr>
            <p:ph type="sldNum" sz="quarter" idx="3"/>
          </p:nvPr>
        </p:nvSpPr>
        <p:spPr>
          <a:xfrm>
            <a:off x="7769225" y="23161625"/>
            <a:ext cx="5943600" cy="1222375"/>
          </a:xfrm>
          <a:prstGeom prst="rect">
            <a:avLst/>
          </a:prstGeom>
        </p:spPr>
        <p:txBody>
          <a:bodyPr vert="horz" lIns="91440" tIns="45720" rIns="91440" bIns="45720" rtlCol="0" anchor="b"/>
          <a:lstStyle>
            <a:lvl1pPr algn="r">
              <a:defRPr sz="1200"/>
            </a:lvl1pPr>
          </a:lstStyle>
          <a:p>
            <a:fld id="{420BD0AB-C59E-4A46-83D3-F07787446BA0}" type="slidenum">
              <a:rPr lang="en-US" smtClean="0"/>
              <a:t>‹#›</a:t>
            </a:fld>
            <a:endParaRPr lang="en-US" dirty="0"/>
          </a:p>
        </p:txBody>
      </p:sp>
    </p:spTree>
    <p:extLst>
      <p:ext uri="{BB962C8B-B14F-4D97-AF65-F5344CB8AC3E}">
        <p14:creationId xmlns:p14="http://schemas.microsoft.com/office/powerpoint/2010/main" val="413378359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587736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019397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87667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931307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a:extLst>
              <a:ext uri="{FF2B5EF4-FFF2-40B4-BE49-F238E27FC236}">
                <a16:creationId xmlns:a16="http://schemas.microsoft.com/office/drawing/2014/main" id="{BA5D5A72-CB6F-F8DE-E2C9-90459C8C3DC1}"/>
              </a:ext>
              <a:ext uri="{C183D7F6-B498-43B3-948B-1728B52AA6E4}">
                <adec:decorative xmlns:adec="http://schemas.microsoft.com/office/drawing/2017/decorative" val="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 uri="{C183D7F6-B498-43B3-948B-1728B52AA6E4}">
                <adec:decorative xmlns:adec="http://schemas.microsoft.com/office/drawing/2017/decorative" val="1"/>
              </a:ext>
            </a:extLst>
          </p:cNvPr>
          <p:cNvSpPr/>
          <p:nvPr userDrawn="1"/>
        </p:nvSpPr>
        <p:spPr>
          <a:xfrm>
            <a:off x="1500188" y="1173106"/>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 uri="{C183D7F6-B498-43B3-948B-1728B52AA6E4}">
                <adec:decorative xmlns:adec="http://schemas.microsoft.com/office/drawing/2017/decorative" val="1"/>
              </a:ext>
            </a:extLst>
          </p:cNvPr>
          <p:cNvSpPr/>
          <p:nvPr userDrawn="1"/>
        </p:nvSpPr>
        <p:spPr>
          <a:xfrm>
            <a:off x="2694429"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hasCustomPrompt="1"/>
          </p:nvPr>
        </p:nvSpPr>
        <p:spPr>
          <a:xfrm>
            <a:off x="2899790" y="810227"/>
            <a:ext cx="6392421" cy="3831221"/>
          </a:xfrm>
        </p:spPr>
        <p:txBody>
          <a:bodyPr tIns="0" bIns="0" anchor="ctr" anchorCtr="0">
            <a:noAutofit/>
          </a:bodyPr>
          <a:lstStyle>
            <a:lvl1pPr algn="ctr">
              <a:lnSpc>
                <a:spcPct val="100000"/>
              </a:lnSpc>
              <a:defRPr sz="3600"/>
            </a:lvl1pPr>
          </a:lstStyle>
          <a:p>
            <a:r>
              <a:rPr lang="en-US" dirty="0"/>
              <a:t>Click to add title</a:t>
            </a:r>
          </a:p>
        </p:txBody>
      </p:sp>
    </p:spTree>
    <p:extLst>
      <p:ext uri="{BB962C8B-B14F-4D97-AF65-F5344CB8AC3E}">
        <p14:creationId xmlns:p14="http://schemas.microsoft.com/office/powerpoint/2010/main" val="26317998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 uri="{C183D7F6-B498-43B3-948B-1728B52AA6E4}">
                <adec:decorative xmlns:adec="http://schemas.microsoft.com/office/drawing/2017/decorative" val="1"/>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 uri="{C183D7F6-B498-43B3-948B-1728B52AA6E4}">
                <adec:decorative xmlns:adec="http://schemas.microsoft.com/office/drawing/2017/decorative" val="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a:extLst>
              <a:ext uri="{FF2B5EF4-FFF2-40B4-BE49-F238E27FC236}">
                <a16:creationId xmlns:a16="http://schemas.microsoft.com/office/drawing/2014/main" id="{EFFAEAD9-58A9-096B-C6D0-58F7AD08EB20}"/>
              </a:ext>
              <a:ext uri="{C183D7F6-B498-43B3-948B-1728B52AA6E4}">
                <adec:decorative xmlns:adec="http://schemas.microsoft.com/office/drawing/2017/decorative" val="1"/>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hasCustomPrompt="1"/>
          </p:nvPr>
        </p:nvSpPr>
        <p:spPr>
          <a:xfrm>
            <a:off x="914400" y="1057274"/>
            <a:ext cx="6583680" cy="1531357"/>
          </a:xfrm>
        </p:spPr>
        <p:txBody>
          <a:bodyPr tIns="0" bIns="0">
            <a:noAutofit/>
          </a:bodyPr>
          <a:lstStyle>
            <a:lvl1pPr algn="l">
              <a:lnSpc>
                <a:spcPct val="100000"/>
              </a:lnSpc>
              <a:defRPr sz="3600"/>
            </a:lvl1pPr>
          </a:lstStyle>
          <a:p>
            <a:r>
              <a:rPr lang="en-US" dirty="0"/>
              <a:t>Click to add title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hasCustomPrompt="1"/>
          </p:nvPr>
        </p:nvSpPr>
        <p:spPr>
          <a:xfrm>
            <a:off x="914400" y="2834640"/>
            <a:ext cx="6583680" cy="3207344"/>
          </a:xfrm>
        </p:spPr>
        <p:txBody>
          <a:bodyPr lIns="91440" tIns="0" rIns="91440" bIns="0">
            <a:norm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dirty="0"/>
              <a:t>Click to add text</a:t>
            </a:r>
          </a:p>
          <a:p>
            <a:pPr lvl="1"/>
            <a:r>
              <a:rPr lang="en-US" dirty="0"/>
              <a:t>Second level</a:t>
            </a:r>
          </a:p>
          <a:p>
            <a:pPr lvl="2"/>
            <a:r>
              <a:rPr lang="en-US" dirty="0"/>
              <a:t>Third level</a:t>
            </a:r>
          </a:p>
        </p:txBody>
      </p:sp>
      <p:sp>
        <p:nvSpPr>
          <p:cNvPr id="3" name="Slide Number Placeholder 2">
            <a:extLst>
              <a:ext uri="{FF2B5EF4-FFF2-40B4-BE49-F238E27FC236}">
                <a16:creationId xmlns:a16="http://schemas.microsoft.com/office/drawing/2014/main" id="{71114D1E-7749-DD58-8782-318E4F679DE0}"/>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37D12D-0FCA-3396-988D-452D3D526E3D}"/>
              </a:ext>
              <a:ext uri="{C183D7F6-B498-43B3-948B-1728B52AA6E4}">
                <adec:decorative xmlns:adec="http://schemas.microsoft.com/office/drawing/2017/decorative" val="1"/>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6" name="Rectangle 5">
            <a:extLst>
              <a:ext uri="{FF2B5EF4-FFF2-40B4-BE49-F238E27FC236}">
                <a16:creationId xmlns:a16="http://schemas.microsoft.com/office/drawing/2014/main" id="{11710CE8-8A83-C0D3-623E-AFCC6C6A2930}"/>
              </a:ext>
              <a:ext uri="{C183D7F6-B498-43B3-948B-1728B52AA6E4}">
                <adec:decorative xmlns:adec="http://schemas.microsoft.com/office/drawing/2017/decorative" val="1"/>
              </a:ext>
            </a:extLst>
          </p:cNvPr>
          <p:cNvSpPr/>
          <p:nvPr userDrawn="1"/>
        </p:nvSpPr>
        <p:spPr>
          <a:xfrm>
            <a:off x="443346" y="332509"/>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18" name="Group 17">
            <a:extLst>
              <a:ext uri="{FF2B5EF4-FFF2-40B4-BE49-F238E27FC236}">
                <a16:creationId xmlns:a16="http://schemas.microsoft.com/office/drawing/2014/main" id="{7AA66C80-37C3-6D28-7564-733A30B2CD8D}"/>
              </a:ext>
              <a:ext uri="{C183D7F6-B498-43B3-948B-1728B52AA6E4}">
                <adec:decorative xmlns:adec="http://schemas.microsoft.com/office/drawing/2017/decorative" val="1"/>
              </a:ext>
            </a:extLst>
          </p:cNvPr>
          <p:cNvGrpSpPr/>
          <p:nvPr userDrawn="1"/>
        </p:nvGrpSpPr>
        <p:grpSpPr>
          <a:xfrm flipH="1">
            <a:off x="9353550" y="0"/>
            <a:ext cx="2838450" cy="2857958"/>
            <a:chOff x="0" y="0"/>
            <a:chExt cx="2838450" cy="2857958"/>
          </a:xfrm>
        </p:grpSpPr>
        <p:sp>
          <p:nvSpPr>
            <p:cNvPr id="12" name="Freeform: Shape 28">
              <a:extLst>
                <a:ext uri="{FF2B5EF4-FFF2-40B4-BE49-F238E27FC236}">
                  <a16:creationId xmlns:a16="http://schemas.microsoft.com/office/drawing/2014/main" id="{D9DB7C23-E0CF-A75F-BFFD-4E7679AF4AD5}"/>
                </a:ext>
                <a:ext uri="{C183D7F6-B498-43B3-948B-1728B52AA6E4}">
                  <adec:decorative xmlns:adec="http://schemas.microsoft.com/office/drawing/2017/decorative" val="1"/>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15" name="Freeform: Shape 15">
              <a:extLst>
                <a:ext uri="{FF2B5EF4-FFF2-40B4-BE49-F238E27FC236}">
                  <a16:creationId xmlns:a16="http://schemas.microsoft.com/office/drawing/2014/main" id="{4D62A0CC-A0CE-403A-A167-27225B2C6083}"/>
                </a:ext>
                <a:ext uri="{C183D7F6-B498-43B3-948B-1728B52AA6E4}">
                  <adec:decorative xmlns:adec="http://schemas.microsoft.com/office/drawing/2017/decorative" val="1"/>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Image 2">
              <a:extLst>
                <a:ext uri="{FF2B5EF4-FFF2-40B4-BE49-F238E27FC236}">
                  <a16:creationId xmlns:a16="http://schemas.microsoft.com/office/drawing/2014/main" id="{F8AD83DA-A293-6D56-F606-7C98C403A3F7}"/>
                </a:ext>
                <a:ext uri="{C183D7F6-B498-43B3-948B-1728B52AA6E4}">
                  <adec:decorative xmlns:adec="http://schemas.microsoft.com/office/drawing/2017/decorative" val="1"/>
                </a:ext>
              </a:extLst>
            </p:cNvPr>
            <p:cNvSpPr/>
            <p:nvPr userDrawn="1"/>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grpSp>
      <p:sp>
        <p:nvSpPr>
          <p:cNvPr id="2" name="Title 1"/>
          <p:cNvSpPr>
            <a:spLocks noGrp="1"/>
          </p:cNvSpPr>
          <p:nvPr userDrawn="1">
            <p:ph type="title" hasCustomPrompt="1"/>
          </p:nvPr>
        </p:nvSpPr>
        <p:spPr>
          <a:xfrm>
            <a:off x="5702441" y="1061623"/>
            <a:ext cx="5723586" cy="4739104"/>
          </a:xfrm>
        </p:spPr>
        <p:txBody>
          <a:bodyPr tIns="0" bIns="0" anchor="ctr">
            <a:noAutofit/>
          </a:bodyPr>
          <a:lstStyle>
            <a:lvl1pPr algn="l">
              <a:lnSpc>
                <a:spcPct val="100000"/>
              </a:lnSpc>
              <a:defRPr sz="3600" b="1"/>
            </a:lvl1pPr>
          </a:lstStyle>
          <a:p>
            <a:r>
              <a:rPr lang="en-US" dirty="0"/>
              <a:t>Click to add title</a:t>
            </a:r>
          </a:p>
        </p:txBody>
      </p:sp>
      <p:sp>
        <p:nvSpPr>
          <p:cNvPr id="8" name="Picture Placeholder 7">
            <a:extLst>
              <a:ext uri="{FF2B5EF4-FFF2-40B4-BE49-F238E27FC236}">
                <a16:creationId xmlns:a16="http://schemas.microsoft.com/office/drawing/2014/main" id="{E979AC40-7C15-9431-5B1A-415655A7FC05}"/>
              </a:ext>
            </a:extLst>
          </p:cNvPr>
          <p:cNvSpPr>
            <a:spLocks noGrp="1"/>
          </p:cNvSpPr>
          <p:nvPr>
            <p:ph type="pic" sz="quarter" idx="11" hasCustomPrompt="1"/>
          </p:nvPr>
        </p:nvSpPr>
        <p:spPr>
          <a:xfrm>
            <a:off x="443345" y="0"/>
            <a:ext cx="4344695" cy="6359525"/>
          </a:xfrm>
        </p:spPr>
        <p:txBody>
          <a:bodyPr>
            <a:normAutofit/>
          </a:bodyPr>
          <a:lstStyle>
            <a:lvl1pPr marL="0" indent="0">
              <a:buNone/>
              <a:defRPr sz="1800"/>
            </a:lvl1pPr>
          </a:lstStyle>
          <a:p>
            <a:pPr lvl="0"/>
            <a:r>
              <a:rPr lang="en-US" dirty="0"/>
              <a:t>Click to add picture</a:t>
            </a:r>
          </a:p>
        </p:txBody>
      </p:sp>
    </p:spTree>
    <p:extLst>
      <p:ext uri="{BB962C8B-B14F-4D97-AF65-F5344CB8AC3E}">
        <p14:creationId xmlns:p14="http://schemas.microsoft.com/office/powerpoint/2010/main" val="433189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6F8B46B-EF6E-BC12-09E2-0F3B779197B4}"/>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2" name="Rectangle 21">
            <a:extLst>
              <a:ext uri="{FF2B5EF4-FFF2-40B4-BE49-F238E27FC236}">
                <a16:creationId xmlns:a16="http://schemas.microsoft.com/office/drawing/2014/main" id="{5D7B4F11-E150-473B-98F5-6E6AC9646863}"/>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Freeform 35">
            <a:extLst>
              <a:ext uri="{FF2B5EF4-FFF2-40B4-BE49-F238E27FC236}">
                <a16:creationId xmlns:a16="http://schemas.microsoft.com/office/drawing/2014/main" id="{A8E2FA61-C047-21BB-AA50-F84AD7685498}"/>
              </a:ext>
              <a:ext uri="{C183D7F6-B498-43B3-948B-1728B52AA6E4}">
                <adec:decorative xmlns:adec="http://schemas.microsoft.com/office/drawing/2017/decorative" val="1"/>
              </a:ext>
            </a:extLst>
          </p:cNvPr>
          <p:cNvSpPr/>
          <p:nvPr userDrawn="1"/>
        </p:nvSpPr>
        <p:spPr>
          <a:xfrm rot="16200000">
            <a:off x="5760023" y="3764463"/>
            <a:ext cx="2812357" cy="3394143"/>
          </a:xfrm>
          <a:custGeom>
            <a:avLst/>
            <a:gdLst>
              <a:gd name="connsiteX0" fmla="*/ 0 w 2812357"/>
              <a:gd name="connsiteY0" fmla="*/ 0 h 3394143"/>
              <a:gd name="connsiteX1" fmla="*/ 2812357 w 2812357"/>
              <a:gd name="connsiteY1" fmla="*/ 3394143 h 3394143"/>
              <a:gd name="connsiteX2" fmla="*/ 0 w 2812357"/>
              <a:gd name="connsiteY2" fmla="*/ 3394143 h 3394143"/>
            </a:gdLst>
            <a:ahLst/>
            <a:cxnLst>
              <a:cxn ang="0">
                <a:pos x="connsiteX0" y="connsiteY0"/>
              </a:cxn>
              <a:cxn ang="0">
                <a:pos x="connsiteX1" y="connsiteY1"/>
              </a:cxn>
              <a:cxn ang="0">
                <a:pos x="connsiteX2" y="connsiteY2"/>
              </a:cxn>
            </a:cxnLst>
            <a:rect l="l" t="t" r="r" b="b"/>
            <a:pathLst>
              <a:path w="2812357" h="3394143">
                <a:moveTo>
                  <a:pt x="0" y="0"/>
                </a:moveTo>
                <a:lnTo>
                  <a:pt x="2812357" y="3394143"/>
                </a:lnTo>
                <a:lnTo>
                  <a:pt x="0" y="3394143"/>
                </a:lnTo>
                <a:close/>
              </a:path>
            </a:pathLst>
          </a:custGeom>
          <a:solidFill>
            <a:schemeClr val="accent4">
              <a:lumMod val="40000"/>
              <a:lumOff val="60000"/>
              <a:alpha val="50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3" name="Freeform 32">
            <a:extLst>
              <a:ext uri="{FF2B5EF4-FFF2-40B4-BE49-F238E27FC236}">
                <a16:creationId xmlns:a16="http://schemas.microsoft.com/office/drawing/2014/main" id="{1A2791BA-760E-9FA5-8743-D0B699FC9835}"/>
              </a:ext>
              <a:ext uri="{C183D7F6-B498-43B3-948B-1728B52AA6E4}">
                <adec:decorative xmlns:adec="http://schemas.microsoft.com/office/drawing/2017/decorative" val="1"/>
              </a:ext>
            </a:extLst>
          </p:cNvPr>
          <p:cNvSpPr/>
          <p:nvPr userDrawn="1"/>
        </p:nvSpPr>
        <p:spPr>
          <a:xfrm>
            <a:off x="0" y="3463854"/>
            <a:ext cx="435241" cy="3394146"/>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 name="Title 1">
            <a:extLst>
              <a:ext uri="{FF2B5EF4-FFF2-40B4-BE49-F238E27FC236}">
                <a16:creationId xmlns:a16="http://schemas.microsoft.com/office/drawing/2014/main" id="{8D6A03F2-8C7B-D33B-0E8F-24D4800D5C01}"/>
              </a:ext>
            </a:extLst>
          </p:cNvPr>
          <p:cNvSpPr>
            <a:spLocks noGrp="1"/>
          </p:cNvSpPr>
          <p:nvPr userDrawn="1">
            <p:ph type="title" hasCustomPrompt="1"/>
          </p:nvPr>
        </p:nvSpPr>
        <p:spPr>
          <a:xfrm>
            <a:off x="914400" y="1057275"/>
            <a:ext cx="5259554" cy="2495028"/>
          </a:xfrm>
        </p:spPr>
        <p:txBody>
          <a:bodyPr tIns="0" bIns="0">
            <a:noAutofit/>
          </a:bodyPr>
          <a:lstStyle>
            <a:lvl1pPr algn="l">
              <a:lnSpc>
                <a:spcPct val="100000"/>
              </a:lnSpc>
              <a:defRPr sz="3600"/>
            </a:lvl1pPr>
          </a:lstStyle>
          <a:p>
            <a:r>
              <a:rPr lang="en-US" dirty="0"/>
              <a:t>Click to add text</a:t>
            </a:r>
          </a:p>
        </p:txBody>
      </p:sp>
      <p:sp>
        <p:nvSpPr>
          <p:cNvPr id="5" name="Content Placeholder 2">
            <a:extLst>
              <a:ext uri="{FF2B5EF4-FFF2-40B4-BE49-F238E27FC236}">
                <a16:creationId xmlns:a16="http://schemas.microsoft.com/office/drawing/2014/main" id="{C51465C6-2CDE-B5BF-F22E-CBDD44E86CFC}"/>
              </a:ext>
            </a:extLst>
          </p:cNvPr>
          <p:cNvSpPr>
            <a:spLocks noGrp="1"/>
          </p:cNvSpPr>
          <p:nvPr userDrawn="1">
            <p:ph idx="1" hasCustomPrompt="1"/>
          </p:nvPr>
        </p:nvSpPr>
        <p:spPr>
          <a:xfrm>
            <a:off x="914400" y="3808750"/>
            <a:ext cx="5259554"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
        <p:nvSpPr>
          <p:cNvPr id="52" name="Picture Placeholder 7">
            <a:extLst>
              <a:ext uri="{FF2B5EF4-FFF2-40B4-BE49-F238E27FC236}">
                <a16:creationId xmlns:a16="http://schemas.microsoft.com/office/drawing/2014/main" id="{55126063-BDEE-A1AB-FDAE-DD9B98CACDA8}"/>
              </a:ext>
            </a:extLst>
          </p:cNvPr>
          <p:cNvSpPr>
            <a:spLocks noGrp="1"/>
          </p:cNvSpPr>
          <p:nvPr>
            <p:ph type="pic" sz="quarter" idx="11" hasCustomPrompt="1"/>
          </p:nvPr>
        </p:nvSpPr>
        <p:spPr>
          <a:xfrm>
            <a:off x="7414194" y="410780"/>
            <a:ext cx="4344695" cy="6447220"/>
          </a:xfrm>
          <a:solidFill>
            <a:schemeClr val="accent3"/>
          </a:solidFill>
        </p:spPr>
        <p:txBody>
          <a:bodyPr>
            <a:normAutofit/>
          </a:bodyPr>
          <a:lstStyle>
            <a:lvl1pPr marL="0" indent="0">
              <a:buNone/>
              <a:defRPr sz="1800"/>
            </a:lvl1pPr>
          </a:lstStyle>
          <a:p>
            <a:pPr lvl="0"/>
            <a:r>
              <a:rPr lang="en-US" dirty="0"/>
              <a:t>Click to add picture</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2" name="Image 1">
            <a:extLst>
              <a:ext uri="{FF2B5EF4-FFF2-40B4-BE49-F238E27FC236}">
                <a16:creationId xmlns:a16="http://schemas.microsoft.com/office/drawing/2014/main" id="{2A3EC91E-4089-D366-06D3-3E66F93DFAF3}"/>
              </a:ext>
              <a:ext uri="{C183D7F6-B498-43B3-948B-1728B52AA6E4}">
                <adec:decorative xmlns:adec="http://schemas.microsoft.com/office/drawing/2017/decorative" val="1"/>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 uri="{C183D7F6-B498-43B3-948B-1728B52AA6E4}">
                <adec:decorative xmlns:adec="http://schemas.microsoft.com/office/drawing/2017/decorative" val="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 uri="{C183D7F6-B498-43B3-948B-1728B52AA6E4}">
                <adec:decorative xmlns:adec="http://schemas.microsoft.com/office/drawing/2017/decorative" val="1"/>
              </a:ext>
            </a:extLst>
          </p:cNvPr>
          <p:cNvSpPr>
            <a:spLocks/>
          </p:cNvSpPr>
          <p:nvPr userDrawn="1"/>
        </p:nvSpPr>
        <p:spPr bwMode="auto">
          <a:xfrm rot="16200000" flipH="1">
            <a:off x="-9389"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 uri="{C183D7F6-B498-43B3-948B-1728B52AA6E4}">
                <adec:decorative xmlns:adec="http://schemas.microsoft.com/office/drawing/2017/decorative" val="1"/>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3" name="Image 4">
            <a:extLst>
              <a:ext uri="{FF2B5EF4-FFF2-40B4-BE49-F238E27FC236}">
                <a16:creationId xmlns:a16="http://schemas.microsoft.com/office/drawing/2014/main" id="{EC46DC71-C12A-96C8-3FE2-AA95AB58B349}"/>
              </a:ext>
              <a:ext uri="{C183D7F6-B498-43B3-948B-1728B52AA6E4}">
                <adec:decorative xmlns:adec="http://schemas.microsoft.com/office/drawing/2017/decorative" val="1"/>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lumMod val="40000"/>
              <a:lumOff val="60000"/>
              <a:alpha val="50000"/>
            </a:schemeClr>
          </a:solidFill>
          <a:ln w="7052" cap="flat">
            <a:noFill/>
            <a:prstDash val="solid"/>
            <a:miter/>
          </a:ln>
        </p:spPr>
        <p:txBody>
          <a:bodyPr rtlCol="0" anchor="ctr">
            <a:noAutofit/>
          </a:bodyPr>
          <a:lstStyle/>
          <a:p>
            <a:endParaRPr lang="en-US" dirty="0"/>
          </a:p>
        </p:txBody>
      </p:sp>
      <p:sp>
        <p:nvSpPr>
          <p:cNvPr id="2" name="Title 1"/>
          <p:cNvSpPr>
            <a:spLocks noGrp="1"/>
          </p:cNvSpPr>
          <p:nvPr>
            <p:ph type="title" hasCustomPrompt="1"/>
          </p:nvPr>
        </p:nvSpPr>
        <p:spPr>
          <a:xfrm>
            <a:off x="3460565" y="1057274"/>
            <a:ext cx="7965461" cy="994164"/>
          </a:xfrm>
        </p:spPr>
        <p:txBody>
          <a:bodyPr lIns="91440" tIns="0" rIns="91440" bIns="0" anchor="b" anchorCtr="0">
            <a:noAutofit/>
          </a:bodyPr>
          <a:lstStyle>
            <a:lvl1pPr algn="l">
              <a:lnSpc>
                <a:spcPct val="100000"/>
              </a:lnSpc>
              <a:defRPr sz="3600" b="1">
                <a:latin typeface="+mj-lt"/>
                <a:cs typeface="Arial" panose="020B0604020202020204" pitchFamily="34" charset="0"/>
              </a:defRPr>
            </a:lvl1pPr>
          </a:lstStyle>
          <a:p>
            <a:r>
              <a:rPr lang="en-US" dirty="0"/>
              <a:t>Click to add title</a:t>
            </a:r>
          </a:p>
        </p:txBody>
      </p:sp>
      <p:sp>
        <p:nvSpPr>
          <p:cNvPr id="13" name="Content Placeholder 3">
            <a:extLst>
              <a:ext uri="{FF2B5EF4-FFF2-40B4-BE49-F238E27FC236}">
                <a16:creationId xmlns:a16="http://schemas.microsoft.com/office/drawing/2014/main" id="{B20F5EA7-881C-8FB7-EAC9-89C8F2E5865C}"/>
              </a:ext>
            </a:extLst>
          </p:cNvPr>
          <p:cNvSpPr>
            <a:spLocks noGrp="1"/>
          </p:cNvSpPr>
          <p:nvPr>
            <p:ph sz="half" idx="2" hasCustomPrompt="1"/>
          </p:nvPr>
        </p:nvSpPr>
        <p:spPr>
          <a:xfrm>
            <a:off x="3460565" y="2303029"/>
            <a:ext cx="7965460" cy="3497698"/>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laceholder 2">
            <a:extLst>
              <a:ext uri="{FF2B5EF4-FFF2-40B4-BE49-F238E27FC236}">
                <a16:creationId xmlns:a16="http://schemas.microsoft.com/office/drawing/2014/main" id="{ED7A50D8-0839-EC58-FFBE-315A20995799}"/>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1">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hasCustomPrompt="1"/>
          </p:nvPr>
        </p:nvSpPr>
        <p:spPr>
          <a:xfrm>
            <a:off x="4364809" y="1057274"/>
            <a:ext cx="7043617" cy="2520217"/>
          </a:xfrm>
        </p:spPr>
        <p:txBody>
          <a:bodyPr tIns="0" bIns="0">
            <a:noAutofit/>
          </a:bodyPr>
          <a:lstStyle>
            <a:lvl1pPr algn="l">
              <a:lnSpc>
                <a:spcPct val="100000"/>
              </a:lnSpc>
              <a:defRPr sz="3600"/>
            </a:lvl1pPr>
          </a:lstStyle>
          <a:p>
            <a:r>
              <a:rPr lang="en-US" dirty="0"/>
              <a:t>Click to add title</a:t>
            </a:r>
          </a:p>
        </p:txBody>
      </p:sp>
      <p:sp>
        <p:nvSpPr>
          <p:cNvPr id="11" name="Image 0">
            <a:extLst>
              <a:ext uri="{FF2B5EF4-FFF2-40B4-BE49-F238E27FC236}">
                <a16:creationId xmlns:a16="http://schemas.microsoft.com/office/drawing/2014/main" id="{CD2D664E-6702-6607-A37E-2E996144917C}"/>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a:extLst>
              <a:ext uri="{FF2B5EF4-FFF2-40B4-BE49-F238E27FC236}">
                <a16:creationId xmlns:a16="http://schemas.microsoft.com/office/drawing/2014/main" id="{951C5737-DF7E-D671-AC74-9E488335BCA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 uri="{C183D7F6-B498-43B3-948B-1728B52AA6E4}">
                <adec:decorative xmlns:adec="http://schemas.microsoft.com/office/drawing/2017/decorative" val="1"/>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a:extLst>
              <a:ext uri="{FF2B5EF4-FFF2-40B4-BE49-F238E27FC236}">
                <a16:creationId xmlns:a16="http://schemas.microsoft.com/office/drawing/2014/main" id="{B9036D42-A06F-E6EE-BB91-8BAF045198BE}"/>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a:extLst>
              <a:ext uri="{FF2B5EF4-FFF2-40B4-BE49-F238E27FC236}">
                <a16:creationId xmlns:a16="http://schemas.microsoft.com/office/drawing/2014/main" id="{86E0540C-3355-A50D-AC61-047B54B70C64}"/>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16" name="Slide Number Placeholder 2">
            <a:extLst>
              <a:ext uri="{FF2B5EF4-FFF2-40B4-BE49-F238E27FC236}">
                <a16:creationId xmlns:a16="http://schemas.microsoft.com/office/drawing/2014/main" id="{B00F713C-1CC6-5879-0410-95F179D56AD2}"/>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
        <p:nvSpPr>
          <p:cNvPr id="2" name="Content Placeholder 2">
            <a:extLst>
              <a:ext uri="{FF2B5EF4-FFF2-40B4-BE49-F238E27FC236}">
                <a16:creationId xmlns:a16="http://schemas.microsoft.com/office/drawing/2014/main" id="{8E40D3F2-4A7A-F909-AC98-0B402B26776E}"/>
              </a:ext>
            </a:extLst>
          </p:cNvPr>
          <p:cNvSpPr>
            <a:spLocks noGrp="1"/>
          </p:cNvSpPr>
          <p:nvPr>
            <p:ph idx="11" hasCustomPrompt="1"/>
          </p:nvPr>
        </p:nvSpPr>
        <p:spPr>
          <a:xfrm>
            <a:off x="4364808" y="3808750"/>
            <a:ext cx="7043618"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3116296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4">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3C7B0BB3-A5CA-7C72-DC39-AD00EC90964C}"/>
              </a:ext>
              <a:ext uri="{C183D7F6-B498-43B3-948B-1728B52AA6E4}">
                <adec:decorative xmlns:adec="http://schemas.microsoft.com/office/drawing/2017/decorative" val="1"/>
              </a:ext>
            </a:extLst>
          </p:cNvPr>
          <p:cNvSpPr/>
          <p:nvPr userDrawn="1"/>
        </p:nvSpPr>
        <p:spPr>
          <a:xfrm>
            <a:off x="8989454" y="3427336"/>
            <a:ext cx="3202546" cy="3430665"/>
          </a:xfrm>
          <a:custGeom>
            <a:avLst/>
            <a:gdLst>
              <a:gd name="connsiteX0" fmla="*/ 0 w 3202546"/>
              <a:gd name="connsiteY0" fmla="*/ 0 h 3430665"/>
              <a:gd name="connsiteX1" fmla="*/ 3202546 w 3202546"/>
              <a:gd name="connsiteY1" fmla="*/ 0 h 3430665"/>
              <a:gd name="connsiteX2" fmla="*/ 3202546 w 3202546"/>
              <a:gd name="connsiteY2" fmla="*/ 3430665 h 3430665"/>
              <a:gd name="connsiteX3" fmla="*/ 0 w 3202546"/>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202546" h="3430665">
                <a:moveTo>
                  <a:pt x="0" y="0"/>
                </a:moveTo>
                <a:lnTo>
                  <a:pt x="3202546" y="0"/>
                </a:lnTo>
                <a:lnTo>
                  <a:pt x="3202546"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8" name="Freeform 17">
            <a:extLst>
              <a:ext uri="{FF2B5EF4-FFF2-40B4-BE49-F238E27FC236}">
                <a16:creationId xmlns:a16="http://schemas.microsoft.com/office/drawing/2014/main" id="{07871527-68A5-0A5C-F5A6-A80523BAC92F}"/>
              </a:ext>
              <a:ext uri="{C183D7F6-B498-43B3-948B-1728B52AA6E4}">
                <adec:decorative xmlns:adec="http://schemas.microsoft.com/office/drawing/2017/decorative" val="1"/>
              </a:ext>
            </a:extLst>
          </p:cNvPr>
          <p:cNvSpPr/>
          <p:nvPr userDrawn="1"/>
        </p:nvSpPr>
        <p:spPr>
          <a:xfrm>
            <a:off x="8989454" y="3654149"/>
            <a:ext cx="3202546" cy="3203852"/>
          </a:xfrm>
          <a:custGeom>
            <a:avLst/>
            <a:gdLst>
              <a:gd name="connsiteX0" fmla="*/ 3202546 w 3202546"/>
              <a:gd name="connsiteY0" fmla="*/ 0 h 3203852"/>
              <a:gd name="connsiteX1" fmla="*/ 3202546 w 3202546"/>
              <a:gd name="connsiteY1" fmla="*/ 3203852 h 3203852"/>
              <a:gd name="connsiteX2" fmla="*/ 0 w 3202546"/>
              <a:gd name="connsiteY2" fmla="*/ 3203852 h 3203852"/>
              <a:gd name="connsiteX3" fmla="*/ 0 w 3202546"/>
              <a:gd name="connsiteY3" fmla="*/ 3190718 h 3203852"/>
            </a:gdLst>
            <a:ahLst/>
            <a:cxnLst>
              <a:cxn ang="0">
                <a:pos x="connsiteX0" y="connsiteY0"/>
              </a:cxn>
              <a:cxn ang="0">
                <a:pos x="connsiteX1" y="connsiteY1"/>
              </a:cxn>
              <a:cxn ang="0">
                <a:pos x="connsiteX2" y="connsiteY2"/>
              </a:cxn>
              <a:cxn ang="0">
                <a:pos x="connsiteX3" y="connsiteY3"/>
              </a:cxn>
            </a:cxnLst>
            <a:rect l="l" t="t" r="r" b="b"/>
            <a:pathLst>
              <a:path w="3202546" h="3203852">
                <a:moveTo>
                  <a:pt x="3202546" y="0"/>
                </a:moveTo>
                <a:lnTo>
                  <a:pt x="3202546" y="3203852"/>
                </a:lnTo>
                <a:lnTo>
                  <a:pt x="0" y="3203852"/>
                </a:lnTo>
                <a:lnTo>
                  <a:pt x="0" y="3190718"/>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13">
            <a:extLst>
              <a:ext uri="{FF2B5EF4-FFF2-40B4-BE49-F238E27FC236}">
                <a16:creationId xmlns:a16="http://schemas.microsoft.com/office/drawing/2014/main" id="{CEB118B3-9B06-AD11-738A-7A0651F98B7E}"/>
              </a:ext>
              <a:ext uri="{C183D7F6-B498-43B3-948B-1728B52AA6E4}">
                <adec:decorative xmlns:adec="http://schemas.microsoft.com/office/drawing/2017/decorative" val="1"/>
              </a:ext>
            </a:extLst>
          </p:cNvPr>
          <p:cNvSpPr/>
          <p:nvPr userDrawn="1"/>
        </p:nvSpPr>
        <p:spPr>
          <a:xfrm>
            <a:off x="8989455" y="1"/>
            <a:ext cx="3202545" cy="3437345"/>
          </a:xfrm>
          <a:custGeom>
            <a:avLst/>
            <a:gdLst>
              <a:gd name="connsiteX0" fmla="*/ 0 w 3202545"/>
              <a:gd name="connsiteY0" fmla="*/ 0 h 3437345"/>
              <a:gd name="connsiteX1" fmla="*/ 3202545 w 3202545"/>
              <a:gd name="connsiteY1" fmla="*/ 0 h 3437345"/>
              <a:gd name="connsiteX2" fmla="*/ 3202545 w 3202545"/>
              <a:gd name="connsiteY2" fmla="*/ 3437345 h 3437345"/>
              <a:gd name="connsiteX3" fmla="*/ 0 w 320254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202545" h="3437345">
                <a:moveTo>
                  <a:pt x="0" y="0"/>
                </a:moveTo>
                <a:lnTo>
                  <a:pt x="3202545" y="0"/>
                </a:lnTo>
                <a:lnTo>
                  <a:pt x="320254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15">
            <a:extLst>
              <a:ext uri="{FF2B5EF4-FFF2-40B4-BE49-F238E27FC236}">
                <a16:creationId xmlns:a16="http://schemas.microsoft.com/office/drawing/2014/main" id="{0EA94262-504E-06F2-F383-E832C37B1250}"/>
              </a:ext>
              <a:ext uri="{C183D7F6-B498-43B3-948B-1728B52AA6E4}">
                <adec:decorative xmlns:adec="http://schemas.microsoft.com/office/drawing/2017/decorative" val="1"/>
              </a:ext>
            </a:extLst>
          </p:cNvPr>
          <p:cNvSpPr/>
          <p:nvPr userDrawn="1"/>
        </p:nvSpPr>
        <p:spPr>
          <a:xfrm>
            <a:off x="8989454" y="6681"/>
            <a:ext cx="3202546" cy="3436477"/>
          </a:xfrm>
          <a:custGeom>
            <a:avLst/>
            <a:gdLst>
              <a:gd name="connsiteX0" fmla="*/ 0 w 3202546"/>
              <a:gd name="connsiteY0" fmla="*/ 0 h 3436477"/>
              <a:gd name="connsiteX1" fmla="*/ 3202546 w 3202546"/>
              <a:gd name="connsiteY1" fmla="*/ 3214418 h 3436477"/>
              <a:gd name="connsiteX2" fmla="*/ 3202546 w 3202546"/>
              <a:gd name="connsiteY2" fmla="*/ 3436477 h 3436477"/>
              <a:gd name="connsiteX3" fmla="*/ 0 w 3202546"/>
              <a:gd name="connsiteY3" fmla="*/ 3436477 h 3436477"/>
            </a:gdLst>
            <a:ahLst/>
            <a:cxnLst>
              <a:cxn ang="0">
                <a:pos x="connsiteX0" y="connsiteY0"/>
              </a:cxn>
              <a:cxn ang="0">
                <a:pos x="connsiteX1" y="connsiteY1"/>
              </a:cxn>
              <a:cxn ang="0">
                <a:pos x="connsiteX2" y="connsiteY2"/>
              </a:cxn>
              <a:cxn ang="0">
                <a:pos x="connsiteX3" y="connsiteY3"/>
              </a:cxn>
            </a:cxnLst>
            <a:rect l="l" t="t" r="r" b="b"/>
            <a:pathLst>
              <a:path w="3202546" h="3436477">
                <a:moveTo>
                  <a:pt x="0" y="0"/>
                </a:moveTo>
                <a:lnTo>
                  <a:pt x="3202546" y="3214418"/>
                </a:lnTo>
                <a:lnTo>
                  <a:pt x="3202546"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Title 19">
            <a:extLst>
              <a:ext uri="{FF2B5EF4-FFF2-40B4-BE49-F238E27FC236}">
                <a16:creationId xmlns:a16="http://schemas.microsoft.com/office/drawing/2014/main" id="{C26B5661-F583-FA44-8353-161B862E69B1}"/>
              </a:ext>
            </a:extLst>
          </p:cNvPr>
          <p:cNvSpPr>
            <a:spLocks noGrp="1"/>
          </p:cNvSpPr>
          <p:nvPr userDrawn="1">
            <p:ph type="title" hasCustomPrompt="1"/>
          </p:nvPr>
        </p:nvSpPr>
        <p:spPr>
          <a:xfrm>
            <a:off x="914399" y="834635"/>
            <a:ext cx="7796464" cy="1222385"/>
          </a:xfrm>
        </p:spPr>
        <p:txBody>
          <a:bodyPr tIns="0" bIns="0">
            <a:noAutofit/>
          </a:bodyPr>
          <a:lstStyle>
            <a:lvl1pPr algn="l">
              <a:lnSpc>
                <a:spcPct val="100000"/>
              </a:lnSpc>
              <a:defRPr sz="3600"/>
            </a:lvl1pPr>
          </a:lstStyle>
          <a:p>
            <a:r>
              <a:rPr lang="en-US" dirty="0"/>
              <a:t>Click to add title</a:t>
            </a:r>
          </a:p>
        </p:txBody>
      </p:sp>
      <p:sp>
        <p:nvSpPr>
          <p:cNvPr id="19" name="Slide Number Placeholder 2">
            <a:extLst>
              <a:ext uri="{FF2B5EF4-FFF2-40B4-BE49-F238E27FC236}">
                <a16:creationId xmlns:a16="http://schemas.microsoft.com/office/drawing/2014/main" id="{BFBCB81C-7599-87A1-8037-5FB8C374503A}"/>
              </a:ext>
            </a:extLst>
          </p:cNvPr>
          <p:cNvSpPr>
            <a:spLocks noGrp="1"/>
          </p:cNvSpPr>
          <p:nvPr userDrawn="1">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
        <p:nvSpPr>
          <p:cNvPr id="23" name="Content Placeholder 3">
            <a:extLst>
              <a:ext uri="{FF2B5EF4-FFF2-40B4-BE49-F238E27FC236}">
                <a16:creationId xmlns:a16="http://schemas.microsoft.com/office/drawing/2014/main" id="{6FF02D51-6992-3FED-2A19-92E5AC564CF4}"/>
              </a:ext>
            </a:extLst>
          </p:cNvPr>
          <p:cNvSpPr>
            <a:spLocks noGrp="1"/>
          </p:cNvSpPr>
          <p:nvPr userDrawn="1">
            <p:ph sz="half" idx="2" hasCustomPrompt="1"/>
          </p:nvPr>
        </p:nvSpPr>
        <p:spPr>
          <a:xfrm>
            <a:off x="914400" y="2303028"/>
            <a:ext cx="3283119"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5">
            <a:extLst>
              <a:ext uri="{FF2B5EF4-FFF2-40B4-BE49-F238E27FC236}">
                <a16:creationId xmlns:a16="http://schemas.microsoft.com/office/drawing/2014/main" id="{C2762372-3C12-61F8-F131-E4C08A2B1735}"/>
              </a:ext>
            </a:extLst>
          </p:cNvPr>
          <p:cNvSpPr>
            <a:spLocks noGrp="1"/>
          </p:cNvSpPr>
          <p:nvPr userDrawn="1">
            <p:ph sz="quarter" idx="4" hasCustomPrompt="1"/>
          </p:nvPr>
        </p:nvSpPr>
        <p:spPr>
          <a:xfrm>
            <a:off x="4782159" y="2303028"/>
            <a:ext cx="3284951"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673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965393"/>
            <a:ext cx="7631709" cy="1091627"/>
          </a:xfrm>
        </p:spPr>
        <p:txBody>
          <a:bodyPr tIns="0" bIns="0"/>
          <a:lstStyle>
            <a:lvl1pPr algn="l">
              <a:lnSpc>
                <a:spcPct val="100000"/>
              </a:lnSpc>
              <a:defRPr sz="3600">
                <a:solidFill>
                  <a:schemeClr val="accent6"/>
                </a:solidFill>
              </a:defRPr>
            </a:lvl1pPr>
          </a:lstStyle>
          <a:p>
            <a:r>
              <a:rPr lang="en-US" dirty="0"/>
              <a:t>Click to add title</a:t>
            </a:r>
          </a:p>
        </p:txBody>
      </p:sp>
      <p:sp>
        <p:nvSpPr>
          <p:cNvPr id="5" name="Content Placeholder 2">
            <a:extLst>
              <a:ext uri="{FF2B5EF4-FFF2-40B4-BE49-F238E27FC236}">
                <a16:creationId xmlns:a16="http://schemas.microsoft.com/office/drawing/2014/main" id="{0AADE444-940A-5A34-8C49-4F15BC33EEC7}"/>
              </a:ext>
            </a:extLst>
          </p:cNvPr>
          <p:cNvSpPr>
            <a:spLocks noGrp="1"/>
          </p:cNvSpPr>
          <p:nvPr>
            <p:ph sz="half" idx="15" hasCustomPrompt="1"/>
          </p:nvPr>
        </p:nvSpPr>
        <p:spPr>
          <a:xfrm>
            <a:off x="914400" y="2303028"/>
            <a:ext cx="3283119" cy="4144192"/>
          </a:xfrm>
        </p:spPr>
        <p:txBody>
          <a:bodyPr lIns="91440" tIns="0" rIns="91440" bIns="0">
            <a:normAutofit/>
          </a:bodyPr>
          <a:lstStyle>
            <a:lvl1pPr marL="457200" indent="-457200">
              <a:spcBef>
                <a:spcPts val="1000"/>
              </a:spcBef>
              <a:buFont typeface="+mj-lt"/>
              <a:buAutoNum type="arabicPeriod"/>
              <a:defRPr sz="1800"/>
            </a:lvl1pPr>
            <a:lvl2pPr marL="745236" indent="-342900">
              <a:spcBef>
                <a:spcPts val="1000"/>
              </a:spcBef>
              <a:buFont typeface="+mj-lt"/>
              <a:buAutoNum type="alphaLcPeriod"/>
              <a:defRPr sz="1800"/>
            </a:lvl2pPr>
            <a:lvl3pPr marL="1202436" indent="-342900">
              <a:spcBef>
                <a:spcPts val="1000"/>
              </a:spcBef>
              <a:buFont typeface="+mj-lt"/>
              <a:buAutoNum type="arabicParenR"/>
              <a:defRPr sz="1800"/>
            </a:lvl3pPr>
            <a:lvl4pPr marL="1659636" indent="-342900">
              <a:spcBef>
                <a:spcPts val="1000"/>
              </a:spcBef>
              <a:buFont typeface="+mj-lt"/>
              <a:buAutoNum type="alphaLcParenR"/>
              <a:defRPr sz="1800"/>
            </a:lvl4pPr>
            <a:lvl5pPr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3" name="Content Placeholder 2">
            <a:extLst>
              <a:ext uri="{FF2B5EF4-FFF2-40B4-BE49-F238E27FC236}">
                <a16:creationId xmlns:a16="http://schemas.microsoft.com/office/drawing/2014/main" id="{97A79FCB-9A9F-6B60-A95C-FCF020598DE3}"/>
              </a:ext>
            </a:extLst>
          </p:cNvPr>
          <p:cNvSpPr>
            <a:spLocks noGrp="1"/>
          </p:cNvSpPr>
          <p:nvPr>
            <p:ph sz="half" idx="1" hasCustomPrompt="1"/>
          </p:nvPr>
        </p:nvSpPr>
        <p:spPr>
          <a:xfrm>
            <a:off x="4782159" y="2303028"/>
            <a:ext cx="3763950" cy="4144192"/>
          </a:xfrm>
        </p:spPr>
        <p:txBody>
          <a:bodyPr lIns="91440" tIns="0" rIns="91440" bIns="0">
            <a:normAutofit/>
          </a:bodyPr>
          <a:lstStyle>
            <a:lvl1pPr marL="0" indent="0">
              <a:spcBef>
                <a:spcPts val="1000"/>
              </a:spcBef>
              <a:buNone/>
              <a:defRPr sz="1800"/>
            </a:lvl1pPr>
            <a:lvl2pPr indent="-283464">
              <a:spcBef>
                <a:spcPts val="1000"/>
              </a:spcBef>
              <a:defRPr sz="1800"/>
            </a:lvl2pPr>
            <a:lvl3pPr indent="-283464">
              <a:spcBef>
                <a:spcPts val="1000"/>
              </a:spcBef>
              <a:defRPr sz="1800"/>
            </a:lvl3pPr>
            <a:lvl4pPr indent="-283464">
              <a:spcBef>
                <a:spcPts val="1000"/>
              </a:spcBef>
              <a:defRPr sz="1800"/>
            </a:lvl4pPr>
            <a:lvl5pPr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Picture Placeholder 30">
            <a:extLst>
              <a:ext uri="{FF2B5EF4-FFF2-40B4-BE49-F238E27FC236}">
                <a16:creationId xmlns:a16="http://schemas.microsoft.com/office/drawing/2014/main" id="{2912B88E-830A-AD4C-378F-46EF5F77950C}"/>
              </a:ext>
            </a:extLst>
          </p:cNvPr>
          <p:cNvSpPr>
            <a:spLocks noGrp="1"/>
          </p:cNvSpPr>
          <p:nvPr>
            <p:ph type="pic" sz="quarter" idx="14" hasCustomPrompt="1"/>
          </p:nvPr>
        </p:nvSpPr>
        <p:spPr>
          <a:xfrm>
            <a:off x="8989454" y="965393"/>
            <a:ext cx="3202545" cy="5892607"/>
          </a:xfrm>
          <a:custGeom>
            <a:avLst/>
            <a:gdLst>
              <a:gd name="connsiteX0" fmla="*/ 0 w 3202545"/>
              <a:gd name="connsiteY0" fmla="*/ 0 h 6023366"/>
              <a:gd name="connsiteX1" fmla="*/ 3202545 w 3202545"/>
              <a:gd name="connsiteY1" fmla="*/ 0 h 6023366"/>
              <a:gd name="connsiteX2" fmla="*/ 3202545 w 3202545"/>
              <a:gd name="connsiteY2" fmla="*/ 3165406 h 6023366"/>
              <a:gd name="connsiteX3" fmla="*/ 2923656 w 3202545"/>
              <a:gd name="connsiteY3" fmla="*/ 3179481 h 6023366"/>
              <a:gd name="connsiteX4" fmla="*/ 364096 w 3202545"/>
              <a:gd name="connsiteY4" fmla="*/ 6016124 h 6023366"/>
              <a:gd name="connsiteX5" fmla="*/ 364096 w 3202545"/>
              <a:gd name="connsiteY5" fmla="*/ 6023364 h 6023366"/>
              <a:gd name="connsiteX6" fmla="*/ 1231541 w 3202545"/>
              <a:gd name="connsiteY6" fmla="*/ 6023364 h 6023366"/>
              <a:gd name="connsiteX7" fmla="*/ 1241636 w 3202545"/>
              <a:gd name="connsiteY7" fmla="*/ 5822974 h 6023366"/>
              <a:gd name="connsiteX8" fmla="*/ 3012253 w 3202545"/>
              <a:gd name="connsiteY8" fmla="*/ 4042481 h 6023366"/>
              <a:gd name="connsiteX9" fmla="*/ 3202545 w 3202545"/>
              <a:gd name="connsiteY9" fmla="*/ 4032784 h 6023366"/>
              <a:gd name="connsiteX10" fmla="*/ 3202545 w 3202545"/>
              <a:gd name="connsiteY10" fmla="*/ 4033098 h 6023366"/>
              <a:gd name="connsiteX11" fmla="*/ 3012291 w 3202545"/>
              <a:gd name="connsiteY11" fmla="*/ 4042794 h 6023366"/>
              <a:gd name="connsiteX12" fmla="*/ 1242011 w 3202545"/>
              <a:gd name="connsiteY12" fmla="*/ 5823008 h 6023366"/>
              <a:gd name="connsiteX13" fmla="*/ 1231918 w 3202545"/>
              <a:gd name="connsiteY13" fmla="*/ 6023365 h 6023366"/>
              <a:gd name="connsiteX14" fmla="*/ 3202545 w 3202545"/>
              <a:gd name="connsiteY14" fmla="*/ 6023365 h 6023366"/>
              <a:gd name="connsiteX15" fmla="*/ 3202545 w 3202545"/>
              <a:gd name="connsiteY15" fmla="*/ 6023366 h 6023366"/>
              <a:gd name="connsiteX16" fmla="*/ 0 w 3202545"/>
              <a:gd name="connsiteY16" fmla="*/ 6023366 h 6023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02545" h="6023366">
                <a:moveTo>
                  <a:pt x="0" y="0"/>
                </a:moveTo>
                <a:lnTo>
                  <a:pt x="3202545" y="0"/>
                </a:lnTo>
                <a:lnTo>
                  <a:pt x="3202545" y="3165406"/>
                </a:lnTo>
                <a:lnTo>
                  <a:pt x="2923656" y="3179481"/>
                </a:lnTo>
                <a:cubicBezTo>
                  <a:pt x="1485615" y="3325450"/>
                  <a:pt x="364096" y="4539349"/>
                  <a:pt x="364096" y="6016124"/>
                </a:cubicBezTo>
                <a:lnTo>
                  <a:pt x="364096" y="6023364"/>
                </a:lnTo>
                <a:lnTo>
                  <a:pt x="1231541" y="6023364"/>
                </a:lnTo>
                <a:lnTo>
                  <a:pt x="1241636" y="5822974"/>
                </a:lnTo>
                <a:cubicBezTo>
                  <a:pt x="1336361" y="4887576"/>
                  <a:pt x="2077946" y="4138236"/>
                  <a:pt x="3012253" y="4042481"/>
                </a:cubicBezTo>
                <a:lnTo>
                  <a:pt x="3202545" y="4032784"/>
                </a:lnTo>
                <a:lnTo>
                  <a:pt x="3202545" y="4033098"/>
                </a:lnTo>
                <a:lnTo>
                  <a:pt x="3012291" y="4042794"/>
                </a:lnTo>
                <a:cubicBezTo>
                  <a:pt x="2078162" y="4138534"/>
                  <a:pt x="1336718" y="4887757"/>
                  <a:pt x="1242011" y="5823008"/>
                </a:cubicBezTo>
                <a:lnTo>
                  <a:pt x="1231918" y="6023365"/>
                </a:lnTo>
                <a:lnTo>
                  <a:pt x="3202545" y="6023365"/>
                </a:lnTo>
                <a:lnTo>
                  <a:pt x="3202545" y="6023366"/>
                </a:lnTo>
                <a:lnTo>
                  <a:pt x="0" y="6023366"/>
                </a:lnTo>
                <a:close/>
              </a:path>
            </a:pathLst>
          </a:custGeom>
          <a:solidFill>
            <a:schemeClr val="accent4"/>
          </a:solidFill>
        </p:spPr>
        <p:txBody>
          <a:bodyPr wrap="square">
            <a:noAutofit/>
          </a:bodyPr>
          <a:lstStyle>
            <a:lvl1pPr marL="0" indent="0">
              <a:buNone/>
              <a:defRPr sz="1800"/>
            </a:lvl1pPr>
          </a:lstStyle>
          <a:p>
            <a:pPr lvl="0"/>
            <a:r>
              <a:rPr lang="en-US" dirty="0"/>
              <a:t>Click to add picture</a:t>
            </a:r>
          </a:p>
        </p:txBody>
      </p:sp>
      <p:grpSp>
        <p:nvGrpSpPr>
          <p:cNvPr id="32" name="Group 31">
            <a:extLst>
              <a:ext uri="{FF2B5EF4-FFF2-40B4-BE49-F238E27FC236}">
                <a16:creationId xmlns:a16="http://schemas.microsoft.com/office/drawing/2014/main" id="{B9152F76-E42E-3D76-6BDB-2FA0D69216AD}"/>
              </a:ext>
              <a:ext uri="{C183D7F6-B498-43B3-948B-1728B52AA6E4}">
                <adec:decorative xmlns:adec="http://schemas.microsoft.com/office/drawing/2017/decorative" val="1"/>
              </a:ext>
            </a:extLst>
          </p:cNvPr>
          <p:cNvGrpSpPr/>
          <p:nvPr userDrawn="1"/>
        </p:nvGrpSpPr>
        <p:grpSpPr>
          <a:xfrm>
            <a:off x="9353550" y="4000041"/>
            <a:ext cx="2838450" cy="2857959"/>
            <a:chOff x="12797096" y="4000041"/>
            <a:chExt cx="2838450" cy="2857959"/>
          </a:xfrm>
        </p:grpSpPr>
        <p:sp>
          <p:nvSpPr>
            <p:cNvPr id="20" name="Freeform: Shape 28">
              <a:extLst>
                <a:ext uri="{FF2B5EF4-FFF2-40B4-BE49-F238E27FC236}">
                  <a16:creationId xmlns:a16="http://schemas.microsoft.com/office/drawing/2014/main" id="{ED0348C7-D83F-0AD7-2539-41219A795693}"/>
                </a:ext>
                <a:ext uri="{C183D7F6-B498-43B3-948B-1728B52AA6E4}">
                  <adec:decorative xmlns:adec="http://schemas.microsoft.com/office/drawing/2017/decorative" val="1"/>
                </a:ext>
              </a:extLst>
            </p:cNvPr>
            <p:cNvSpPr/>
            <p:nvPr userDrawn="1"/>
          </p:nvSpPr>
          <p:spPr>
            <a:xfrm rot="10800000">
              <a:off x="12797096" y="4000041"/>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1" name="Freeform: Shape 25">
              <a:extLst>
                <a:ext uri="{FF2B5EF4-FFF2-40B4-BE49-F238E27FC236}">
                  <a16:creationId xmlns:a16="http://schemas.microsoft.com/office/drawing/2014/main" id="{E911AA2D-BE77-278D-CD2E-2EB3E180F3B8}"/>
                </a:ext>
                <a:ext uri="{C183D7F6-B498-43B3-948B-1728B52AA6E4}">
                  <adec:decorative xmlns:adec="http://schemas.microsoft.com/office/drawing/2017/decorative" val="1"/>
                </a:ext>
              </a:extLst>
            </p:cNvPr>
            <p:cNvSpPr/>
            <p:nvPr userDrawn="1"/>
          </p:nvSpPr>
          <p:spPr>
            <a:xfrm rot="10800000">
              <a:off x="13664918" y="4867733"/>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2" name="Freeform: Shape 15">
              <a:extLst>
                <a:ext uri="{FF2B5EF4-FFF2-40B4-BE49-F238E27FC236}">
                  <a16:creationId xmlns:a16="http://schemas.microsoft.com/office/drawing/2014/main" id="{B6CE0BA6-C0FD-AC39-6C31-8477E0CAFDB0}"/>
                </a:ext>
                <a:ext uri="{C183D7F6-B498-43B3-948B-1728B52AA6E4}">
                  <adec:decorative xmlns:adec="http://schemas.microsoft.com/office/drawing/2017/decorative" val="1"/>
                </a:ext>
              </a:extLst>
            </p:cNvPr>
            <p:cNvSpPr/>
            <p:nvPr userDrawn="1"/>
          </p:nvSpPr>
          <p:spPr>
            <a:xfrm rot="10800000">
              <a:off x="14632096" y="584498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3" name="Image 2">
              <a:extLst>
                <a:ext uri="{FF2B5EF4-FFF2-40B4-BE49-F238E27FC236}">
                  <a16:creationId xmlns:a16="http://schemas.microsoft.com/office/drawing/2014/main" id="{666AD1A4-36DE-12F3-BB78-BA678A59572C}"/>
                </a:ext>
                <a:ext uri="{C183D7F6-B498-43B3-948B-1728B52AA6E4}">
                  <adec:decorative xmlns:adec="http://schemas.microsoft.com/office/drawing/2017/decorative" val="1"/>
                </a:ext>
              </a:extLst>
            </p:cNvPr>
            <p:cNvSpPr/>
            <p:nvPr userDrawn="1"/>
          </p:nvSpPr>
          <p:spPr>
            <a:xfrm rot="10800000">
              <a:off x="13402193" y="549284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grpSp>
      <p:sp>
        <p:nvSpPr>
          <p:cNvPr id="44" name="Slide Number Placeholder 2">
            <a:extLst>
              <a:ext uri="{FF2B5EF4-FFF2-40B4-BE49-F238E27FC236}">
                <a16:creationId xmlns:a16="http://schemas.microsoft.com/office/drawing/2014/main" id="{79071EEC-EAD1-8B22-009A-68E74589AA8D}"/>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83620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2">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28259CF0-6BC5-3693-6F49-C4489C07C317}"/>
              </a:ext>
              <a:ext uri="{C183D7F6-B498-43B3-948B-1728B52AA6E4}">
                <adec:decorative xmlns:adec="http://schemas.microsoft.com/office/drawing/2017/decorative" val="1"/>
              </a:ext>
            </a:extLst>
          </p:cNvPr>
          <p:cNvSpPr/>
          <p:nvPr/>
        </p:nvSpPr>
        <p:spPr>
          <a:xfrm>
            <a:off x="8989454" y="-2546"/>
            <a:ext cx="3202546" cy="3441072"/>
          </a:xfrm>
          <a:custGeom>
            <a:avLst/>
            <a:gdLst>
              <a:gd name="connsiteX0" fmla="*/ 3202546 w 3202546"/>
              <a:gd name="connsiteY0" fmla="*/ 0 h 3441072"/>
              <a:gd name="connsiteX1" fmla="*/ 3202546 w 3202546"/>
              <a:gd name="connsiteY1" fmla="*/ 3441072 h 3441072"/>
              <a:gd name="connsiteX2" fmla="*/ 0 w 3202546"/>
              <a:gd name="connsiteY2" fmla="*/ 3441072 h 3441072"/>
              <a:gd name="connsiteX3" fmla="*/ 3082686 w 3202546"/>
              <a:gd name="connsiteY3" fmla="*/ 6086 h 3441072"/>
            </a:gdLst>
            <a:ahLst/>
            <a:cxnLst>
              <a:cxn ang="0">
                <a:pos x="connsiteX0" y="connsiteY0"/>
              </a:cxn>
              <a:cxn ang="0">
                <a:pos x="connsiteX1" y="connsiteY1"/>
              </a:cxn>
              <a:cxn ang="0">
                <a:pos x="connsiteX2" y="connsiteY2"/>
              </a:cxn>
              <a:cxn ang="0">
                <a:pos x="connsiteX3" y="connsiteY3"/>
              </a:cxn>
            </a:cxnLst>
            <a:rect l="l" t="t" r="r" b="b"/>
            <a:pathLst>
              <a:path w="3202546" h="3441072">
                <a:moveTo>
                  <a:pt x="3202546" y="0"/>
                </a:moveTo>
                <a:lnTo>
                  <a:pt x="3202546" y="3441072"/>
                </a:lnTo>
                <a:lnTo>
                  <a:pt x="0" y="3441072"/>
                </a:lnTo>
                <a:cubicBezTo>
                  <a:pt x="0" y="1653352"/>
                  <a:pt x="1351216" y="182908"/>
                  <a:pt x="3082686" y="6086"/>
                </a:cubicBezTo>
                <a:close/>
              </a:path>
            </a:pathLst>
          </a:custGeom>
          <a:solidFill>
            <a:schemeClr val="accent1"/>
          </a:solidFill>
          <a:ln w="4756" cap="flat">
            <a:noFill/>
            <a:prstDash val="solid"/>
            <a:miter/>
          </a:ln>
        </p:spPr>
        <p:txBody>
          <a:bodyPr wrap="square" rtlCol="0" anchor="ctr">
            <a:noAutofit/>
          </a:bodyPr>
          <a:lstStyle/>
          <a:p>
            <a:endParaRPr lang="en-US" dirty="0"/>
          </a:p>
        </p:txBody>
      </p:sp>
      <p:sp>
        <p:nvSpPr>
          <p:cNvPr id="26" name="Image 4">
            <a:extLst>
              <a:ext uri="{FF2B5EF4-FFF2-40B4-BE49-F238E27FC236}">
                <a16:creationId xmlns:a16="http://schemas.microsoft.com/office/drawing/2014/main" id="{9019DA73-2516-F3D2-ECDB-620C90483DB3}"/>
              </a:ext>
              <a:ext uri="{C183D7F6-B498-43B3-948B-1728B52AA6E4}">
                <adec:decorative xmlns:adec="http://schemas.microsoft.com/office/drawing/2017/decorative" val="1"/>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14" name="Freeform 13">
            <a:extLst>
              <a:ext uri="{FF2B5EF4-FFF2-40B4-BE49-F238E27FC236}">
                <a16:creationId xmlns:a16="http://schemas.microsoft.com/office/drawing/2014/main" id="{5665DA82-D253-8EC5-5DFB-F0266ED9FBB4}"/>
              </a:ext>
              <a:ext uri="{C183D7F6-B498-43B3-948B-1728B52AA6E4}">
                <adec:decorative xmlns:adec="http://schemas.microsoft.com/office/drawing/2017/decorative" val="1"/>
              </a:ext>
            </a:extLst>
          </p:cNvPr>
          <p:cNvSpPr/>
          <p:nvPr/>
        </p:nvSpPr>
        <p:spPr>
          <a:xfrm flipV="1">
            <a:off x="-20086" y="5331514"/>
            <a:ext cx="2148416" cy="1526486"/>
          </a:xfrm>
          <a:custGeom>
            <a:avLst/>
            <a:gdLst>
              <a:gd name="connsiteX0" fmla="*/ 0 w 2148416"/>
              <a:gd name="connsiteY0" fmla="*/ 1526486 h 1526486"/>
              <a:gd name="connsiteX1" fmla="*/ 2098930 w 2148416"/>
              <a:gd name="connsiteY1" fmla="*/ 135201 h 1526486"/>
              <a:gd name="connsiteX2" fmla="*/ 2148416 w 2148416"/>
              <a:gd name="connsiteY2" fmla="*/ 0 h 1526486"/>
              <a:gd name="connsiteX3" fmla="*/ 0 w 2148416"/>
              <a:gd name="connsiteY3" fmla="*/ 0 h 1526486"/>
            </a:gdLst>
            <a:ahLst/>
            <a:cxnLst>
              <a:cxn ang="0">
                <a:pos x="connsiteX0" y="connsiteY0"/>
              </a:cxn>
              <a:cxn ang="0">
                <a:pos x="connsiteX1" y="connsiteY1"/>
              </a:cxn>
              <a:cxn ang="0">
                <a:pos x="connsiteX2" y="connsiteY2"/>
              </a:cxn>
              <a:cxn ang="0">
                <a:pos x="connsiteX3" y="connsiteY3"/>
              </a:cxn>
            </a:cxnLst>
            <a:rect l="l" t="t" r="r" b="b"/>
            <a:pathLst>
              <a:path w="2148416" h="1526486">
                <a:moveTo>
                  <a:pt x="0" y="1526486"/>
                </a:moveTo>
                <a:cubicBezTo>
                  <a:pt x="943526" y="1526486"/>
                  <a:pt x="1753109" y="952785"/>
                  <a:pt x="2098930" y="135201"/>
                </a:cubicBezTo>
                <a:lnTo>
                  <a:pt x="2148416" y="0"/>
                </a:lnTo>
                <a:lnTo>
                  <a:pt x="0" y="0"/>
                </a:lnTo>
                <a:close/>
              </a:path>
            </a:pathLst>
          </a:custGeom>
          <a:solidFill>
            <a:schemeClr val="accent4">
              <a:alpha val="50000"/>
            </a:schemeClr>
          </a:solidFill>
          <a:ln w="5083" cap="flat">
            <a:noFill/>
            <a:prstDash val="solid"/>
            <a:miter/>
          </a:ln>
        </p:spPr>
        <p:txBody>
          <a:bodyPr wrap="square" rtlCol="0" anchor="ctr">
            <a:noAutofit/>
          </a:bodyPr>
          <a:lstStyle/>
          <a:p>
            <a:endParaRPr lang="en-US" dirty="0"/>
          </a:p>
        </p:txBody>
      </p:sp>
      <p:pic>
        <p:nvPicPr>
          <p:cNvPr id="21" name="Image 2">
            <a:extLst>
              <a:ext uri="{FF2B5EF4-FFF2-40B4-BE49-F238E27FC236}">
                <a16:creationId xmlns:a16="http://schemas.microsoft.com/office/drawing/2014/main" id="{A8B7F1F1-806C-8D65-7340-220A0C4653C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rot="5400000">
            <a:off x="9991886" y="1247775"/>
            <a:ext cx="2200114" cy="2200114"/>
          </a:xfrm>
          <a:prstGeom prst="rect">
            <a:avLst/>
          </a:prstGeom>
        </p:spPr>
      </p:pic>
      <p:sp>
        <p:nvSpPr>
          <p:cNvPr id="12" name="Freeform 11">
            <a:extLst>
              <a:ext uri="{FF2B5EF4-FFF2-40B4-BE49-F238E27FC236}">
                <a16:creationId xmlns:a16="http://schemas.microsoft.com/office/drawing/2014/main" id="{E76518D4-6149-BA03-3BE5-6A13A792C115}"/>
              </a:ext>
              <a:ext uri="{C183D7F6-B498-43B3-948B-1728B52AA6E4}">
                <adec:decorative xmlns:adec="http://schemas.microsoft.com/office/drawing/2017/decorative" val="1"/>
              </a:ext>
            </a:extLst>
          </p:cNvPr>
          <p:cNvSpPr/>
          <p:nvPr/>
        </p:nvSpPr>
        <p:spPr>
          <a:xfrm>
            <a:off x="1540428" y="6470488"/>
            <a:ext cx="775021" cy="387513"/>
          </a:xfrm>
          <a:custGeom>
            <a:avLst/>
            <a:gdLst>
              <a:gd name="connsiteX0" fmla="*/ 387511 w 775021"/>
              <a:gd name="connsiteY0" fmla="*/ 0 h 387513"/>
              <a:gd name="connsiteX1" fmla="*/ 775021 w 775021"/>
              <a:gd name="connsiteY1" fmla="*/ 387511 h 387513"/>
              <a:gd name="connsiteX2" fmla="*/ 775021 w 775021"/>
              <a:gd name="connsiteY2" fmla="*/ 387513 h 387513"/>
              <a:gd name="connsiteX3" fmla="*/ 1 w 775021"/>
              <a:gd name="connsiteY3" fmla="*/ 387513 h 387513"/>
              <a:gd name="connsiteX4" fmla="*/ 0 w 775021"/>
              <a:gd name="connsiteY4" fmla="*/ 387511 h 387513"/>
              <a:gd name="connsiteX5" fmla="*/ 387511 w 775021"/>
              <a:gd name="connsiteY5" fmla="*/ 0 h 387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21" h="387513">
                <a:moveTo>
                  <a:pt x="387511" y="0"/>
                </a:moveTo>
                <a:cubicBezTo>
                  <a:pt x="601527" y="0"/>
                  <a:pt x="775021" y="173494"/>
                  <a:pt x="775021" y="387511"/>
                </a:cubicBezTo>
                <a:lnTo>
                  <a:pt x="775021" y="387513"/>
                </a:lnTo>
                <a:lnTo>
                  <a:pt x="1" y="387513"/>
                </a:lnTo>
                <a:lnTo>
                  <a:pt x="0" y="387511"/>
                </a:lnTo>
                <a:cubicBezTo>
                  <a:pt x="0" y="173494"/>
                  <a:pt x="173494" y="0"/>
                  <a:pt x="387511" y="0"/>
                </a:cubicBezTo>
                <a:close/>
              </a:path>
            </a:pathLst>
          </a:custGeom>
          <a:solidFill>
            <a:schemeClr val="accent6"/>
          </a:solidFill>
          <a:ln w="3801" cap="flat">
            <a:noFill/>
            <a:prstDash val="solid"/>
            <a:miter/>
          </a:ln>
        </p:spPr>
        <p:txBody>
          <a:bodyPr wrap="square" rtlCol="0" anchor="ctr">
            <a:noAutofit/>
          </a:bodyPr>
          <a:lstStyle/>
          <a:p>
            <a:endParaRPr lang="en-US" dirty="0"/>
          </a:p>
        </p:txBody>
      </p:sp>
      <p:sp>
        <p:nvSpPr>
          <p:cNvPr id="2" name="Title 1"/>
          <p:cNvSpPr>
            <a:spLocks noGrp="1"/>
          </p:cNvSpPr>
          <p:nvPr>
            <p:ph type="title"/>
          </p:nvPr>
        </p:nvSpPr>
        <p:spPr>
          <a:xfrm>
            <a:off x="914400" y="1057274"/>
            <a:ext cx="7843837" cy="1012782"/>
          </a:xfrm>
        </p:spPr>
        <p:txBody>
          <a:bodyPr tIns="0" bIns="0">
            <a:noAutofit/>
          </a:bodyPr>
          <a:lstStyle>
            <a:lvl1pPr algn="l">
              <a:lnSpc>
                <a:spcPct val="100000"/>
              </a:lnSpc>
              <a:defRPr sz="3600" b="1"/>
            </a:lvl1pPr>
          </a:lstStyle>
          <a:p>
            <a:r>
              <a:rPr lang="en-US"/>
              <a:t>Click to edit Master title style</a:t>
            </a:r>
            <a:endParaRPr lang="en-US" dirty="0"/>
          </a:p>
        </p:txBody>
      </p:sp>
      <p:sp>
        <p:nvSpPr>
          <p:cNvPr id="30" name="Content Placeholder 2">
            <a:extLst>
              <a:ext uri="{FF2B5EF4-FFF2-40B4-BE49-F238E27FC236}">
                <a16:creationId xmlns:a16="http://schemas.microsoft.com/office/drawing/2014/main" id="{58F56A7F-403C-059D-4B58-A8D59888A158}"/>
              </a:ext>
            </a:extLst>
          </p:cNvPr>
          <p:cNvSpPr>
            <a:spLocks noGrp="1"/>
          </p:cNvSpPr>
          <p:nvPr>
            <p:ph idx="13" hasCustomPrompt="1"/>
          </p:nvPr>
        </p:nvSpPr>
        <p:spPr>
          <a:xfrm>
            <a:off x="914400" y="2331791"/>
            <a:ext cx="6903076" cy="3721817"/>
          </a:xfrm>
        </p:spPr>
        <p:txBody>
          <a:bodyPr tIns="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
        <p:nvSpPr>
          <p:cNvPr id="10" name="Picture Placeholder 9">
            <a:extLst>
              <a:ext uri="{FF2B5EF4-FFF2-40B4-BE49-F238E27FC236}">
                <a16:creationId xmlns:a16="http://schemas.microsoft.com/office/drawing/2014/main" id="{0723BF40-731C-2A5B-FC2F-B59DEF431C66}"/>
              </a:ext>
            </a:extLst>
          </p:cNvPr>
          <p:cNvSpPr>
            <a:spLocks noGrp="1"/>
          </p:cNvSpPr>
          <p:nvPr>
            <p:ph type="pic" sz="quarter" idx="14"/>
          </p:nvPr>
        </p:nvSpPr>
        <p:spPr>
          <a:xfrm>
            <a:off x="8989454" y="3405189"/>
            <a:ext cx="3202546" cy="3452811"/>
          </a:xfrm>
          <a:solidFill>
            <a:schemeClr val="accent1"/>
          </a:solidFill>
        </p:spPr>
        <p:txBody>
          <a:bodyPr>
            <a:normAutofit/>
          </a:bodyPr>
          <a:lstStyle>
            <a:lvl1pPr marL="0" indent="0">
              <a:buNone/>
              <a:defRPr sz="1800"/>
            </a:lvl1pPr>
          </a:lstStyle>
          <a:p>
            <a:r>
              <a:rPr lang="en-US"/>
              <a:t>Click icon to add picture</a:t>
            </a:r>
            <a:endParaRPr lang="en-US" dirty="0"/>
          </a:p>
        </p:txBody>
      </p:sp>
      <p:sp>
        <p:nvSpPr>
          <p:cNvPr id="20" name="Slide Number Placeholder 2">
            <a:extLst>
              <a:ext uri="{FF2B5EF4-FFF2-40B4-BE49-F238E27FC236}">
                <a16:creationId xmlns:a16="http://schemas.microsoft.com/office/drawing/2014/main" id="{3ACD3A33-D8A4-7058-9798-30967E3EFD39}"/>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0710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D014917C-8694-B4A4-A211-0F31F00E247E}"/>
              </a:ext>
              <a:ext uri="{C183D7F6-B498-43B3-948B-1728B52AA6E4}">
                <adec:decorative xmlns:adec="http://schemas.microsoft.com/office/drawing/2017/decorative" val="1"/>
              </a:ext>
            </a:extLst>
          </p:cNvPr>
          <p:cNvSpPr/>
          <p:nvPr userDrawn="1"/>
        </p:nvSpPr>
        <p:spPr>
          <a:xfrm>
            <a:off x="1" y="0"/>
            <a:ext cx="1550562" cy="2545382"/>
          </a:xfrm>
          <a:custGeom>
            <a:avLst/>
            <a:gdLst>
              <a:gd name="connsiteX0" fmla="*/ 683117 w 1550562"/>
              <a:gd name="connsiteY0" fmla="*/ 0 h 2545382"/>
              <a:gd name="connsiteX1" fmla="*/ 1550562 w 1550562"/>
              <a:gd name="connsiteY1" fmla="*/ 0 h 2545382"/>
              <a:gd name="connsiteX2" fmla="*/ 1550562 w 1550562"/>
              <a:gd name="connsiteY2" fmla="*/ 7240 h 2545382"/>
              <a:gd name="connsiteX3" fmla="*/ 221868 w 1550562"/>
              <a:gd name="connsiteY3" fmla="*/ 2418735 h 2545382"/>
              <a:gd name="connsiteX4" fmla="*/ 0 w 1550562"/>
              <a:gd name="connsiteY4" fmla="*/ 2545382 h 2545382"/>
              <a:gd name="connsiteX5" fmla="*/ 0 w 1550562"/>
              <a:gd name="connsiteY5" fmla="*/ 1500516 h 2545382"/>
              <a:gd name="connsiteX6" fmla="*/ 102557 w 1550562"/>
              <a:gd name="connsiteY6" fmla="*/ 1405503 h 2545382"/>
              <a:gd name="connsiteX7" fmla="*/ 673022 w 1550562"/>
              <a:gd name="connsiteY7" fmla="*/ 200390 h 254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0562" h="2545382">
                <a:moveTo>
                  <a:pt x="683117" y="0"/>
                </a:moveTo>
                <a:lnTo>
                  <a:pt x="1550562" y="0"/>
                </a:lnTo>
                <a:lnTo>
                  <a:pt x="1550562" y="7240"/>
                </a:lnTo>
                <a:cubicBezTo>
                  <a:pt x="1550562" y="1022523"/>
                  <a:pt x="1020469" y="1913556"/>
                  <a:pt x="221868" y="2418735"/>
                </a:cubicBezTo>
                <a:lnTo>
                  <a:pt x="0" y="2545382"/>
                </a:lnTo>
                <a:lnTo>
                  <a:pt x="0" y="1500516"/>
                </a:lnTo>
                <a:lnTo>
                  <a:pt x="102557" y="1405503"/>
                </a:lnTo>
                <a:cubicBezTo>
                  <a:pt x="416582" y="1089274"/>
                  <a:pt x="625660" y="668089"/>
                  <a:pt x="673022"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10" name="Freeform 9">
            <a:extLst>
              <a:ext uri="{FF2B5EF4-FFF2-40B4-BE49-F238E27FC236}">
                <a16:creationId xmlns:a16="http://schemas.microsoft.com/office/drawing/2014/main" id="{A7DB6972-BB75-254A-BA88-C0C3E6E93BDB}"/>
              </a:ext>
              <a:ext uri="{C183D7F6-B498-43B3-948B-1728B52AA6E4}">
                <adec:decorative xmlns:adec="http://schemas.microsoft.com/office/drawing/2017/decorative" val="1"/>
              </a:ext>
            </a:extLst>
          </p:cNvPr>
          <p:cNvSpPr/>
          <p:nvPr userDrawn="1"/>
        </p:nvSpPr>
        <p:spPr>
          <a:xfrm>
            <a:off x="1" y="-1"/>
            <a:ext cx="682740" cy="1500050"/>
          </a:xfrm>
          <a:custGeom>
            <a:avLst/>
            <a:gdLst>
              <a:gd name="connsiteX0" fmla="*/ 0 w 682740"/>
              <a:gd name="connsiteY0" fmla="*/ 0 h 1500050"/>
              <a:gd name="connsiteX1" fmla="*/ 682740 w 682740"/>
              <a:gd name="connsiteY1" fmla="*/ 0 h 1500050"/>
              <a:gd name="connsiteX2" fmla="*/ 672647 w 682740"/>
              <a:gd name="connsiteY2" fmla="*/ 200357 h 1500050"/>
              <a:gd name="connsiteX3" fmla="*/ 102290 w 682740"/>
              <a:gd name="connsiteY3" fmla="*/ 1405281 h 1500050"/>
              <a:gd name="connsiteX4" fmla="*/ 0 w 682740"/>
              <a:gd name="connsiteY4" fmla="*/ 1500050 h 150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740" h="1500050">
                <a:moveTo>
                  <a:pt x="0" y="0"/>
                </a:moveTo>
                <a:lnTo>
                  <a:pt x="682740" y="0"/>
                </a:lnTo>
                <a:lnTo>
                  <a:pt x="672647" y="200357"/>
                </a:lnTo>
                <a:cubicBezTo>
                  <a:pt x="625294" y="667983"/>
                  <a:pt x="416256" y="1089101"/>
                  <a:pt x="102290" y="1405281"/>
                </a:cubicBezTo>
                <a:lnTo>
                  <a:pt x="0" y="150005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0" name="Image 2">
            <a:extLst>
              <a:ext uri="{FF2B5EF4-FFF2-40B4-BE49-F238E27FC236}">
                <a16:creationId xmlns:a16="http://schemas.microsoft.com/office/drawing/2014/main" id="{790E862E-398F-571C-EC2C-3D17164DE059}"/>
              </a:ext>
              <a:ext uri="{C183D7F6-B498-43B3-948B-1728B52AA6E4}">
                <adec:decorative xmlns:adec="http://schemas.microsoft.com/office/drawing/2017/decorative" val="1"/>
              </a:ext>
            </a:extLst>
          </p:cNvPr>
          <p:cNvSpPr/>
          <p:nvPr/>
        </p:nvSpPr>
        <p:spPr>
          <a:xfrm>
            <a:off x="170445" y="314191"/>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6" name="Title 1">
            <a:extLst>
              <a:ext uri="{FF2B5EF4-FFF2-40B4-BE49-F238E27FC236}">
                <a16:creationId xmlns:a16="http://schemas.microsoft.com/office/drawing/2014/main" id="{1C975BF2-D657-C309-269D-B8D006263130}"/>
              </a:ext>
            </a:extLst>
          </p:cNvPr>
          <p:cNvSpPr>
            <a:spLocks noGrp="1"/>
          </p:cNvSpPr>
          <p:nvPr>
            <p:ph type="title" hasCustomPrompt="1"/>
          </p:nvPr>
        </p:nvSpPr>
        <p:spPr>
          <a:xfrm>
            <a:off x="1550563" y="1089213"/>
            <a:ext cx="9879437" cy="980844"/>
          </a:xfrm>
        </p:spPr>
        <p:txBody>
          <a:bodyPr tIns="0" bIns="0"/>
          <a:lstStyle>
            <a:lvl1pPr algn="l">
              <a:lnSpc>
                <a:spcPct val="100000"/>
              </a:lnSpc>
              <a:defRPr sz="3600">
                <a:solidFill>
                  <a:schemeClr val="accent6"/>
                </a:solidFill>
              </a:defRPr>
            </a:lvl1pPr>
          </a:lstStyle>
          <a:p>
            <a:r>
              <a:rPr lang="en-US" dirty="0"/>
              <a:t>Click to add title</a:t>
            </a:r>
          </a:p>
        </p:txBody>
      </p:sp>
      <p:sp>
        <p:nvSpPr>
          <p:cNvPr id="4" name="Text Placeholder 54">
            <a:extLst>
              <a:ext uri="{FF2B5EF4-FFF2-40B4-BE49-F238E27FC236}">
                <a16:creationId xmlns:a16="http://schemas.microsoft.com/office/drawing/2014/main" id="{A0AEB4DF-13C8-8171-2BDB-FD1AD542E783}"/>
              </a:ext>
            </a:extLst>
          </p:cNvPr>
          <p:cNvSpPr>
            <a:spLocks noGrp="1"/>
          </p:cNvSpPr>
          <p:nvPr>
            <p:ph type="body" sz="quarter" idx="13" hasCustomPrompt="1"/>
          </p:nvPr>
        </p:nvSpPr>
        <p:spPr>
          <a:xfrm>
            <a:off x="1550564" y="2331958"/>
            <a:ext cx="2975217" cy="3704266"/>
          </a:xfrm>
        </p:spPr>
        <p:txBody>
          <a:bodyPr lIns="91440" tIns="0" rIns="91440" bIns="0" anchor="t" anchorCtr="0">
            <a:noAutofit/>
          </a:bodyPr>
          <a:lstStyle>
            <a:lvl1pPr marL="0" indent="0">
              <a:lnSpc>
                <a:spcPct val="100000"/>
              </a:lnSpc>
              <a:spcBef>
                <a:spcPts val="0"/>
              </a:spcBef>
              <a:spcAft>
                <a:spcPts val="1200"/>
              </a:spcAft>
              <a:buFont typeface="Arial" panose="020B0604020202020204" pitchFamily="34" charset="0"/>
              <a:buNone/>
              <a:defRPr sz="1800"/>
            </a:lvl1pPr>
          </a:lstStyle>
          <a:p>
            <a:r>
              <a:rPr lang="en-US" dirty="0"/>
              <a:t>Click to add subtitle</a:t>
            </a:r>
          </a:p>
        </p:txBody>
      </p:sp>
      <p:sp>
        <p:nvSpPr>
          <p:cNvPr id="9" name="Content Placeholder 2">
            <a:extLst>
              <a:ext uri="{FF2B5EF4-FFF2-40B4-BE49-F238E27FC236}">
                <a16:creationId xmlns:a16="http://schemas.microsoft.com/office/drawing/2014/main" id="{42134EBA-AF32-9F8A-370F-0D3E842F0397}"/>
              </a:ext>
            </a:extLst>
          </p:cNvPr>
          <p:cNvSpPr>
            <a:spLocks noGrp="1"/>
          </p:cNvSpPr>
          <p:nvPr>
            <p:ph sz="half" idx="1" hasCustomPrompt="1"/>
          </p:nvPr>
        </p:nvSpPr>
        <p:spPr>
          <a:xfrm>
            <a:off x="5087154" y="2331791"/>
            <a:ext cx="6345893" cy="3721817"/>
          </a:xfrm>
        </p:spPr>
        <p:txBody>
          <a:bodyPr lIns="91440" rIns="91440">
            <a:normAutofit/>
          </a:bodyPr>
          <a:lstStyle>
            <a:lvl1pPr>
              <a:defRPr sz="1800"/>
            </a:lvl1pPr>
            <a:lvl2pPr>
              <a:defRPr sz="1800"/>
            </a:lvl2pPr>
            <a:lvl3pPr>
              <a:defRPr sz="1800"/>
            </a:lvl3pPr>
            <a:lvl4pPr>
              <a:defRPr sz="1800"/>
            </a:lvl4pPr>
            <a:lvl5pPr>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Slide Number Placeholder 2">
            <a:extLst>
              <a:ext uri="{FF2B5EF4-FFF2-40B4-BE49-F238E27FC236}">
                <a16:creationId xmlns:a16="http://schemas.microsoft.com/office/drawing/2014/main" id="{AE99A73D-155B-A133-9671-506F54A0559A}"/>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03958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3">
    <p:spTree>
      <p:nvGrpSpPr>
        <p:cNvPr id="1" name=""/>
        <p:cNvGrpSpPr/>
        <p:nvPr/>
      </p:nvGrpSpPr>
      <p:grpSpPr>
        <a:xfrm>
          <a:off x="0" y="0"/>
          <a:ext cx="0" cy="0"/>
          <a:chOff x="0" y="0"/>
          <a:chExt cx="0" cy="0"/>
        </a:xfrm>
      </p:grpSpPr>
      <p:pic>
        <p:nvPicPr>
          <p:cNvPr id="29" name="Graphic 28">
            <a:extLst>
              <a:ext uri="{FF2B5EF4-FFF2-40B4-BE49-F238E27FC236}">
                <a16:creationId xmlns:a16="http://schemas.microsoft.com/office/drawing/2014/main" id="{D5595DD5-43B0-252F-8BC6-6B74340C5BC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7193"/>
          <a:stretch/>
        </p:blipFill>
        <p:spPr>
          <a:xfrm>
            <a:off x="1" y="-1"/>
            <a:ext cx="443344" cy="6856025"/>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sp>
        <p:nvSpPr>
          <p:cNvPr id="2" name="Title 1"/>
          <p:cNvSpPr>
            <a:spLocks noGrp="1"/>
          </p:cNvSpPr>
          <p:nvPr>
            <p:ph type="title" hasCustomPrompt="1"/>
          </p:nvPr>
        </p:nvSpPr>
        <p:spPr>
          <a:xfrm>
            <a:off x="1550564" y="1057274"/>
            <a:ext cx="9875463" cy="999746"/>
          </a:xfrm>
        </p:spPr>
        <p:txBody>
          <a:bodyPr tIns="0" bIns="0">
            <a:noAutofit/>
          </a:bodyPr>
          <a:lstStyle>
            <a:lvl1pPr algn="l">
              <a:lnSpc>
                <a:spcPct val="100000"/>
              </a:lnSpc>
              <a:defRPr sz="3600" b="1"/>
            </a:lvl1pPr>
          </a:lstStyle>
          <a:p>
            <a:r>
              <a:rPr lang="en-US" dirty="0"/>
              <a:t>Click to add title</a:t>
            </a:r>
          </a:p>
        </p:txBody>
      </p:sp>
      <p:sp>
        <p:nvSpPr>
          <p:cNvPr id="49" name="Freeform 48">
            <a:extLst>
              <a:ext uri="{FF2B5EF4-FFF2-40B4-BE49-F238E27FC236}">
                <a16:creationId xmlns:a16="http://schemas.microsoft.com/office/drawing/2014/main" id="{BC3A3767-6C5E-8188-0A49-955BBACE37F0}"/>
              </a:ext>
              <a:ext uri="{C183D7F6-B498-43B3-948B-1728B52AA6E4}">
                <adec:decorative xmlns:adec="http://schemas.microsoft.com/office/drawing/2017/decorative" val="1"/>
              </a:ext>
            </a:extLst>
          </p:cNvPr>
          <p:cNvSpPr/>
          <p:nvPr userDrawn="1"/>
        </p:nvSpPr>
        <p:spPr>
          <a:xfrm flipH="1" flipV="1">
            <a:off x="-3" y="4420134"/>
            <a:ext cx="1293237" cy="2437866"/>
          </a:xfrm>
          <a:custGeom>
            <a:avLst/>
            <a:gdLst>
              <a:gd name="connsiteX0" fmla="*/ 1293237 w 1293237"/>
              <a:gd name="connsiteY0" fmla="*/ 2437866 h 2437866"/>
              <a:gd name="connsiteX1" fmla="*/ 1292465 w 1293237"/>
              <a:gd name="connsiteY1" fmla="*/ 2437373 h 2437866"/>
              <a:gd name="connsiteX2" fmla="*/ 0 w 1293237"/>
              <a:gd name="connsiteY2" fmla="*/ 0 h 2437866"/>
              <a:gd name="connsiteX3" fmla="*/ 1293237 w 1293237"/>
              <a:gd name="connsiteY3" fmla="*/ 0 h 2437866"/>
            </a:gdLst>
            <a:ahLst/>
            <a:cxnLst>
              <a:cxn ang="0">
                <a:pos x="connsiteX0" y="connsiteY0"/>
              </a:cxn>
              <a:cxn ang="0">
                <a:pos x="connsiteX1" y="connsiteY1"/>
              </a:cxn>
              <a:cxn ang="0">
                <a:pos x="connsiteX2" y="connsiteY2"/>
              </a:cxn>
              <a:cxn ang="0">
                <a:pos x="connsiteX3" y="connsiteY3"/>
              </a:cxn>
            </a:cxnLst>
            <a:rect l="l" t="t" r="r" b="b"/>
            <a:pathLst>
              <a:path w="1293237" h="2437866">
                <a:moveTo>
                  <a:pt x="1293237" y="2437866"/>
                </a:moveTo>
                <a:lnTo>
                  <a:pt x="1292465" y="2437373"/>
                </a:lnTo>
                <a:cubicBezTo>
                  <a:pt x="511725" y="1903845"/>
                  <a:pt x="0" y="1011184"/>
                  <a:pt x="0" y="0"/>
                </a:cubicBezTo>
                <a:lnTo>
                  <a:pt x="1293237" y="0"/>
                </a:lnTo>
                <a:close/>
              </a:path>
            </a:pathLst>
          </a:custGeom>
          <a:solidFill>
            <a:schemeClr val="accent1"/>
          </a:solidFill>
          <a:ln w="4763" cap="flat">
            <a:noFill/>
            <a:prstDash val="solid"/>
            <a:miter/>
          </a:ln>
        </p:spPr>
        <p:txBody>
          <a:bodyPr wrap="square" rtlCol="0" anchor="ctr">
            <a:noAutofit/>
          </a:bodyPr>
          <a:lstStyle/>
          <a:p>
            <a:endParaRPr lang="en-US" dirty="0"/>
          </a:p>
        </p:txBody>
      </p:sp>
      <p:sp>
        <p:nvSpPr>
          <p:cNvPr id="16" name="Content Placeholder 3">
            <a:extLst>
              <a:ext uri="{FF2B5EF4-FFF2-40B4-BE49-F238E27FC236}">
                <a16:creationId xmlns:a16="http://schemas.microsoft.com/office/drawing/2014/main" id="{E4BD7F71-D12B-4F27-1505-FF681CF55F73}"/>
              </a:ext>
            </a:extLst>
          </p:cNvPr>
          <p:cNvSpPr>
            <a:spLocks noGrp="1"/>
          </p:cNvSpPr>
          <p:nvPr>
            <p:ph sz="half" idx="2" hasCustomPrompt="1"/>
          </p:nvPr>
        </p:nvSpPr>
        <p:spPr>
          <a:xfrm>
            <a:off x="1550564" y="2303028"/>
            <a:ext cx="5829147"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3">
            <a:extLst>
              <a:ext uri="{FF2B5EF4-FFF2-40B4-BE49-F238E27FC236}">
                <a16:creationId xmlns:a16="http://schemas.microsoft.com/office/drawing/2014/main" id="{FB87C65D-4EF3-18C8-18A8-477F87A37E51}"/>
              </a:ext>
            </a:extLst>
          </p:cNvPr>
          <p:cNvSpPr>
            <a:spLocks noGrp="1"/>
          </p:cNvSpPr>
          <p:nvPr>
            <p:ph sz="half" idx="15" hasCustomPrompt="1"/>
          </p:nvPr>
        </p:nvSpPr>
        <p:spPr>
          <a:xfrm>
            <a:off x="7940842" y="2303028"/>
            <a:ext cx="3485184"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Slide Number Placeholder 2">
            <a:extLst>
              <a:ext uri="{FF2B5EF4-FFF2-40B4-BE49-F238E27FC236}">
                <a16:creationId xmlns:a16="http://schemas.microsoft.com/office/drawing/2014/main" id="{AEFFA34C-885D-E995-D8F9-B4ACFBF3110D}"/>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pic>
        <p:nvPicPr>
          <p:cNvPr id="43" name="Graphic 42">
            <a:extLst>
              <a:ext uri="{FF2B5EF4-FFF2-40B4-BE49-F238E27FC236}">
                <a16:creationId xmlns:a16="http://schemas.microsoft.com/office/drawing/2014/main" id="{C6639AD7-128F-B39D-B45F-0F22A2C6D68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7193"/>
          <a:stretch/>
        </p:blipFill>
        <p:spPr>
          <a:xfrm rot="5400000">
            <a:off x="6072641" y="-5676015"/>
            <a:ext cx="443344" cy="11795374"/>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pic>
        <p:nvPicPr>
          <p:cNvPr id="54" name="Graphic 53">
            <a:extLst>
              <a:ext uri="{FF2B5EF4-FFF2-40B4-BE49-F238E27FC236}">
                <a16:creationId xmlns:a16="http://schemas.microsoft.com/office/drawing/2014/main" id="{48479A23-C29C-C711-510C-05B69B882268}"/>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t="11443" r="10857"/>
          <a:stretch/>
        </p:blipFill>
        <p:spPr>
          <a:xfrm rot="16200000">
            <a:off x="-6447" y="6444"/>
            <a:ext cx="1961253" cy="1948364"/>
          </a:xfrm>
          <a:custGeom>
            <a:avLst/>
            <a:gdLst>
              <a:gd name="connsiteX0" fmla="*/ 1961253 w 1961253"/>
              <a:gd name="connsiteY0" fmla="*/ 0 h 1948364"/>
              <a:gd name="connsiteX1" fmla="*/ 1961253 w 1961253"/>
              <a:gd name="connsiteY1" fmla="*/ 1948364 h 1948364"/>
              <a:gd name="connsiteX2" fmla="*/ 0 w 1961253"/>
              <a:gd name="connsiteY2" fmla="*/ 1948364 h 1948364"/>
              <a:gd name="connsiteX3" fmla="*/ 0 w 1961253"/>
              <a:gd name="connsiteY3" fmla="*/ 0 h 1948364"/>
            </a:gdLst>
            <a:ahLst/>
            <a:cxnLst>
              <a:cxn ang="0">
                <a:pos x="connsiteX0" y="connsiteY0"/>
              </a:cxn>
              <a:cxn ang="0">
                <a:pos x="connsiteX1" y="connsiteY1"/>
              </a:cxn>
              <a:cxn ang="0">
                <a:pos x="connsiteX2" y="connsiteY2"/>
              </a:cxn>
              <a:cxn ang="0">
                <a:pos x="connsiteX3" y="connsiteY3"/>
              </a:cxn>
            </a:cxnLst>
            <a:rect l="l" t="t" r="r" b="b"/>
            <a:pathLst>
              <a:path w="1961253" h="1948364">
                <a:moveTo>
                  <a:pt x="1961253" y="0"/>
                </a:moveTo>
                <a:lnTo>
                  <a:pt x="1961253" y="1948364"/>
                </a:lnTo>
                <a:lnTo>
                  <a:pt x="0" y="1948364"/>
                </a:lnTo>
                <a:lnTo>
                  <a:pt x="0" y="0"/>
                </a:lnTo>
                <a:close/>
              </a:path>
            </a:pathLst>
          </a:custGeom>
        </p:spPr>
      </p:pic>
      <p:sp>
        <p:nvSpPr>
          <p:cNvPr id="7" name="Image 2">
            <a:extLst>
              <a:ext uri="{FF2B5EF4-FFF2-40B4-BE49-F238E27FC236}">
                <a16:creationId xmlns:a16="http://schemas.microsoft.com/office/drawing/2014/main" id="{F3DC42FA-4B8F-2EFC-CAB4-1CCAB93BEB7B}"/>
              </a:ext>
              <a:ext uri="{C183D7F6-B498-43B3-948B-1728B52AA6E4}">
                <adec:decorative xmlns:adec="http://schemas.microsoft.com/office/drawing/2017/decorative" val="1"/>
              </a:ext>
            </a:extLst>
          </p:cNvPr>
          <p:cNvSpPr/>
          <p:nvPr userDrawn="1"/>
        </p:nvSpPr>
        <p:spPr>
          <a:xfrm>
            <a:off x="396626" y="4929577"/>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Tree>
    <p:extLst>
      <p:ext uri="{BB962C8B-B14F-4D97-AF65-F5344CB8AC3E}">
        <p14:creationId xmlns:p14="http://schemas.microsoft.com/office/powerpoint/2010/main" val="2586650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0"/>
            <a:ext cx="12216063" cy="3467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1057274"/>
            <a:ext cx="10511627" cy="1012785"/>
          </a:xfrm>
        </p:spPr>
        <p:txBody>
          <a:bodyPr tIns="0" bIns="0"/>
          <a:lstStyle>
            <a:lvl1pPr algn="ctr">
              <a:lnSpc>
                <a:spcPct val="100000"/>
              </a:lnSpc>
              <a:defRPr sz="3600">
                <a:solidFill>
                  <a:schemeClr val="accent6"/>
                </a:solidFill>
              </a:defRPr>
            </a:lvl1pPr>
          </a:lstStyle>
          <a:p>
            <a:r>
              <a:rPr lang="en-US" dirty="0"/>
              <a:t>Click to add title</a:t>
            </a:r>
          </a:p>
        </p:txBody>
      </p:sp>
      <p:sp>
        <p:nvSpPr>
          <p:cNvPr id="14" name="Content Placeholder 5">
            <a:extLst>
              <a:ext uri="{FF2B5EF4-FFF2-40B4-BE49-F238E27FC236}">
                <a16:creationId xmlns:a16="http://schemas.microsoft.com/office/drawing/2014/main" id="{4D6DED8E-165F-59D7-F01C-4EF0446E5FC0}"/>
              </a:ext>
            </a:extLst>
          </p:cNvPr>
          <p:cNvSpPr>
            <a:spLocks noGrp="1"/>
          </p:cNvSpPr>
          <p:nvPr userDrawn="1">
            <p:ph sz="quarter" idx="4" hasCustomPrompt="1"/>
          </p:nvPr>
        </p:nvSpPr>
        <p:spPr>
          <a:xfrm>
            <a:off x="914400" y="2316067"/>
            <a:ext cx="10511627" cy="3948557"/>
          </a:xfrm>
        </p:spPr>
        <p:txBody>
          <a:bodyPr lIns="91440" tIns="91440" rIns="91440" bIns="9144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Slide Number Placeholder 2">
            <a:extLst>
              <a:ext uri="{FF2B5EF4-FFF2-40B4-BE49-F238E27FC236}">
                <a16:creationId xmlns:a16="http://schemas.microsoft.com/office/drawing/2014/main" id="{2933FDAB-13EE-5F9F-5DFC-A5A60BC63623}"/>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7508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 uri="{C183D7F6-B498-43B3-948B-1728B52AA6E4}">
                <adec:decorative xmlns:adec="http://schemas.microsoft.com/office/drawing/2017/decorative" val="1"/>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FEB515B5-2D9F-58E1-6E3C-CCBF105D891E}"/>
              </a:ext>
              <a:ext uri="{C183D7F6-B498-43B3-948B-1728B52AA6E4}">
                <adec:decorative xmlns:adec="http://schemas.microsoft.com/office/drawing/2017/decorative" val="1"/>
              </a:ext>
            </a:extLst>
          </p:cNvPr>
          <p:cNvSpPr/>
          <p:nvPr userDrawn="1"/>
        </p:nvSpPr>
        <p:spPr>
          <a:xfrm>
            <a:off x="7527501" y="0"/>
            <a:ext cx="4671276" cy="6857999"/>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a:extLst>
              <a:ext uri="{FF2B5EF4-FFF2-40B4-BE49-F238E27FC236}">
                <a16:creationId xmlns:a16="http://schemas.microsoft.com/office/drawing/2014/main" id="{5CCFEDF9-5B69-87BA-8A33-35033DA4013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66586" y="0"/>
            <a:ext cx="3432191" cy="3432191"/>
          </a:xfrm>
          <a:prstGeom prst="rect">
            <a:avLst/>
          </a:prstGeom>
        </p:spPr>
      </p:pic>
      <p:sp>
        <p:nvSpPr>
          <p:cNvPr id="2" name="Title 1"/>
          <p:cNvSpPr>
            <a:spLocks noGrp="1"/>
          </p:cNvSpPr>
          <p:nvPr>
            <p:ph type="ctrTitle" hasCustomPrompt="1"/>
          </p:nvPr>
        </p:nvSpPr>
        <p:spPr>
          <a:xfrm>
            <a:off x="914401" y="849782"/>
            <a:ext cx="5715000" cy="2727709"/>
          </a:xfrm>
        </p:spPr>
        <p:txBody>
          <a:bodyPr tIns="0" bIns="0" anchor="b" anchorCtr="0">
            <a:noAutofit/>
          </a:bodyPr>
          <a:lstStyle>
            <a:lvl1pPr algn="l">
              <a:lnSpc>
                <a:spcPct val="100000"/>
              </a:lnSpc>
              <a:defRPr sz="3600"/>
            </a:lvl1pPr>
          </a:lstStyle>
          <a:p>
            <a:r>
              <a:rPr lang="en-US" dirty="0"/>
              <a:t>Click to add title</a:t>
            </a:r>
          </a:p>
        </p:txBody>
      </p:sp>
      <p:sp>
        <p:nvSpPr>
          <p:cNvPr id="6" name="Subtitle 2">
            <a:extLst>
              <a:ext uri="{FF2B5EF4-FFF2-40B4-BE49-F238E27FC236}">
                <a16:creationId xmlns:a16="http://schemas.microsoft.com/office/drawing/2014/main" id="{86F10CB4-CF79-A942-DA9C-04CBB7C89DC3}"/>
              </a:ext>
            </a:extLst>
          </p:cNvPr>
          <p:cNvSpPr>
            <a:spLocks noGrp="1"/>
          </p:cNvSpPr>
          <p:nvPr>
            <p:ph type="subTitle" idx="1" hasCustomPrompt="1"/>
          </p:nvPr>
        </p:nvSpPr>
        <p:spPr>
          <a:xfrm>
            <a:off x="914401" y="3813606"/>
            <a:ext cx="5715000" cy="2234642"/>
          </a:xfrm>
        </p:spPr>
        <p:txBody>
          <a:bodyPr lIns="91440" tIns="0" rIns="91440" bIns="0" anchor="t" anchorCtr="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2372898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p:txBody>
          <a:bodyPr anchor="ctr" anchorCtr="0"/>
          <a:lstStyle/>
          <a:p>
            <a:r>
              <a:rPr lang="en-US" dirty="0"/>
              <a:t>Click to add title</a:t>
            </a:r>
          </a:p>
        </p:txBody>
      </p:sp>
      <p:sp>
        <p:nvSpPr>
          <p:cNvPr id="5" name="Slide Number Placeholder 4"/>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Slide Number Placeholder 3"/>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58952" y="758952"/>
            <a:ext cx="3932237" cy="1524662"/>
          </a:xfrm>
        </p:spPr>
        <p:txBody>
          <a:bodyPr anchor="b"/>
          <a:lstStyle>
            <a:lvl1pPr>
              <a:lnSpc>
                <a:spcPct val="100000"/>
              </a:lnSpc>
              <a:defRPr sz="3200"/>
            </a:lvl1pPr>
          </a:lstStyle>
          <a:p>
            <a:r>
              <a:rPr lang="en-US" dirty="0"/>
              <a:t>Click to add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4" name="Text Placeholder 3"/>
          <p:cNvSpPr>
            <a:spLocks noGrp="1"/>
          </p:cNvSpPr>
          <p:nvPr>
            <p:ph type="body" sz="half" idx="2" hasCustomPrompt="1"/>
          </p:nvPr>
        </p:nvSpPr>
        <p:spPr>
          <a:xfrm>
            <a:off x="758952" y="2286000"/>
            <a:ext cx="3932237" cy="356708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3" name="Content Placeholder 2"/>
          <p:cNvSpPr>
            <a:spLocks noGrp="1"/>
          </p:cNvSpPr>
          <p:nvPr>
            <p:ph idx="1" hasCustomPrompt="1"/>
          </p:nvPr>
        </p:nvSpPr>
        <p:spPr>
          <a:xfrm>
            <a:off x="5183187" y="741459"/>
            <a:ext cx="6242839" cy="5119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5005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60938" y="755372"/>
            <a:ext cx="3931920" cy="1527048"/>
          </a:xfrm>
        </p:spPr>
        <p:txBody>
          <a:bodyPr anchor="b"/>
          <a:lstStyle>
            <a:lvl1pPr>
              <a:lnSpc>
                <a:spcPct val="100000"/>
              </a:lnSpc>
              <a:defRPr sz="3200"/>
            </a:lvl1pPr>
          </a:lstStyle>
          <a:p>
            <a:r>
              <a:rPr lang="en-US" dirty="0"/>
              <a:t>Click to add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4" name="Text Placeholder 3"/>
          <p:cNvSpPr>
            <a:spLocks noGrp="1"/>
          </p:cNvSpPr>
          <p:nvPr>
            <p:ph type="body" sz="half" idx="2" hasCustomPrompt="1"/>
          </p:nvPr>
        </p:nvSpPr>
        <p:spPr>
          <a:xfrm>
            <a:off x="760938" y="2286001"/>
            <a:ext cx="393192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3" name="Picture Placeholder 2"/>
          <p:cNvSpPr>
            <a:spLocks noGrp="1" noChangeAspect="1"/>
          </p:cNvSpPr>
          <p:nvPr>
            <p:ph type="pic" idx="1" hasCustomPrompt="1"/>
          </p:nvPr>
        </p:nvSpPr>
        <p:spPr>
          <a:xfrm>
            <a:off x="5262700" y="987425"/>
            <a:ext cx="6172200" cy="4873625"/>
          </a:xfrm>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to add picture</a:t>
            </a:r>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0438475" y="457199"/>
            <a:ext cx="987552" cy="244503"/>
          </a:xfrm>
          <a:prstGeom prst="rect">
            <a:avLst/>
          </a:prstGeom>
        </p:spPr>
        <p:txBody>
          <a:bodyPr vert="horz" lIns="91440" tIns="45720" rIns="0" bIns="45720" rtlCol="0" anchor="ctr"/>
          <a:lstStyle>
            <a:lvl1pPr algn="r">
              <a:defRPr sz="1200">
                <a:solidFill>
                  <a:schemeClr val="accent6"/>
                </a:solidFill>
                <a:latin typeface="+mn-lt"/>
                <a:cs typeface="Arial" panose="020B0604020202020204" pitchFamily="34" charset="0"/>
              </a:defRPr>
            </a:lvl1pPr>
          </a:lstStyle>
          <a:p>
            <a:fld id="{48F63A3B-78C7-47BE-AE5E-E10140E04643}" type="slidenum">
              <a:rPr lang="en-US" smtClean="0"/>
              <a:pPr/>
              <a:t>‹#›</a:t>
            </a:fld>
            <a:endParaRPr lang="en-US" dirty="0"/>
          </a:p>
        </p:txBody>
      </p:sp>
      <p:sp>
        <p:nvSpPr>
          <p:cNvPr id="2" name="Title Placeholder 1"/>
          <p:cNvSpPr>
            <a:spLocks noGrp="1"/>
          </p:cNvSpPr>
          <p:nvPr>
            <p:ph type="title"/>
          </p:nvPr>
        </p:nvSpPr>
        <p:spPr>
          <a:xfrm>
            <a:off x="758952" y="731520"/>
            <a:ext cx="10671048" cy="1362057"/>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80" r:id="rId3"/>
    <p:sldLayoutId id="2147483653" r:id="rId4"/>
    <p:sldLayoutId id="2147483668" r:id="rId5"/>
    <p:sldLayoutId id="2147483685" r:id="rId6"/>
    <p:sldLayoutId id="2147483686" r:id="rId7"/>
    <p:sldLayoutId id="2147483687" r:id="rId8"/>
    <p:sldLayoutId id="2147483688" r:id="rId9"/>
    <p:sldLayoutId id="2147483689" r:id="rId10"/>
    <p:sldLayoutId id="2147483691" r:id="rId11"/>
    <p:sldLayoutId id="2147483692" r:id="rId12"/>
    <p:sldLayoutId id="2147483676" r:id="rId13"/>
    <p:sldLayoutId id="2147483656" r:id="rId14"/>
    <p:sldLayoutId id="2147483657" r:id="rId15"/>
    <p:sldLayoutId id="2147483658" r:id="rId16"/>
    <p:sldLayoutId id="2147483659" r:id="rId17"/>
  </p:sldLayoutIdLst>
  <p:hf hdr="0" ftr="0" dt="0"/>
  <p:txStyles>
    <p:titleStyle>
      <a:lvl1pPr algn="ctr" defTabSz="914400" rtl="0" eaLnBrk="1" latinLnBrk="0" hangingPunct="1">
        <a:lnSpc>
          <a:spcPts val="4875"/>
        </a:lnSpc>
        <a:spcBef>
          <a:spcPct val="0"/>
        </a:spcBef>
        <a:buNone/>
        <a:defRPr sz="38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6.xml"/><Relationship Id="rId4" Type="http://schemas.openxmlformats.org/officeDocument/2006/relationships/image" Target="../media/image25.emf"/></Relationships>
</file>

<file path=ppt/slides/_rels/slide2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1E099-A54D-EFF6-41C8-AA1912324E2D}"/>
              </a:ext>
            </a:extLst>
          </p:cNvPr>
          <p:cNvSpPr>
            <a:spLocks noGrp="1"/>
          </p:cNvSpPr>
          <p:nvPr>
            <p:ph type="title"/>
          </p:nvPr>
        </p:nvSpPr>
        <p:spPr/>
        <p:txBody>
          <a:bodyPr/>
          <a:lstStyle/>
          <a:p>
            <a:r>
              <a:rPr lang="en-CA" dirty="0"/>
              <a:t>Degenerative disc disease</a:t>
            </a:r>
          </a:p>
        </p:txBody>
      </p:sp>
      <p:pic>
        <p:nvPicPr>
          <p:cNvPr id="6" name="Content Placeholder 5">
            <a:extLst>
              <a:ext uri="{FF2B5EF4-FFF2-40B4-BE49-F238E27FC236}">
                <a16:creationId xmlns:a16="http://schemas.microsoft.com/office/drawing/2014/main" id="{59197102-A3A9-34D3-C9A8-60E81BAAF698}"/>
              </a:ext>
            </a:extLst>
          </p:cNvPr>
          <p:cNvPicPr>
            <a:picLocks noGrp="1" noChangeAspect="1"/>
          </p:cNvPicPr>
          <p:nvPr>
            <p:ph idx="1"/>
          </p:nvPr>
        </p:nvPicPr>
        <p:blipFill>
          <a:blip r:embed="rId2"/>
          <a:stretch>
            <a:fillRect/>
          </a:stretch>
        </p:blipFill>
        <p:spPr>
          <a:xfrm>
            <a:off x="1933870" y="2835275"/>
            <a:ext cx="4544422" cy="3206750"/>
          </a:xfrm>
          <a:prstGeom prst="rect">
            <a:avLst/>
          </a:prstGeom>
        </p:spPr>
      </p:pic>
      <p:sp>
        <p:nvSpPr>
          <p:cNvPr id="4" name="Slide Number Placeholder 3">
            <a:extLst>
              <a:ext uri="{FF2B5EF4-FFF2-40B4-BE49-F238E27FC236}">
                <a16:creationId xmlns:a16="http://schemas.microsoft.com/office/drawing/2014/main" id="{4F2A2F56-47AB-898F-EC74-4AED1F1AEA7B}"/>
              </a:ext>
            </a:extLst>
          </p:cNvPr>
          <p:cNvSpPr>
            <a:spLocks noGrp="1"/>
          </p:cNvSpPr>
          <p:nvPr>
            <p:ph type="sldNum" sz="quarter" idx="10"/>
          </p:nvPr>
        </p:nvSpPr>
        <p:spPr/>
        <p:txBody>
          <a:bodyPr/>
          <a:lstStyle/>
          <a:p>
            <a:fld id="{48F63A3B-78C7-47BE-AE5E-E10140E04643}" type="slidenum">
              <a:rPr lang="en-US" smtClean="0"/>
              <a:pPr/>
              <a:t>1</a:t>
            </a:fld>
            <a:endParaRPr lang="en-US" dirty="0"/>
          </a:p>
        </p:txBody>
      </p:sp>
    </p:spTree>
    <p:extLst>
      <p:ext uri="{BB962C8B-B14F-4D97-AF65-F5344CB8AC3E}">
        <p14:creationId xmlns:p14="http://schemas.microsoft.com/office/powerpoint/2010/main" val="2465810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1072-4A77-DB4D-DF41-58EADB7DA94E}"/>
              </a:ext>
            </a:extLst>
          </p:cNvPr>
          <p:cNvSpPr>
            <a:spLocks noGrp="1"/>
          </p:cNvSpPr>
          <p:nvPr>
            <p:ph type="title"/>
          </p:nvPr>
        </p:nvSpPr>
        <p:spPr>
          <a:xfrm>
            <a:off x="914400" y="1057274"/>
            <a:ext cx="6583680" cy="1531357"/>
          </a:xfrm>
        </p:spPr>
        <p:txBody>
          <a:bodyPr/>
          <a:lstStyle/>
          <a:p>
            <a:r>
              <a:rPr lang="en-CA" sz="2800" b="0" dirty="0"/>
              <a:t>GENERAL INFORMATION</a:t>
            </a:r>
            <a:endParaRPr lang="en-US" sz="2800" dirty="0"/>
          </a:p>
        </p:txBody>
      </p:sp>
      <p:sp>
        <p:nvSpPr>
          <p:cNvPr id="3" name="Content Placeholder 2">
            <a:extLst>
              <a:ext uri="{FF2B5EF4-FFF2-40B4-BE49-F238E27FC236}">
                <a16:creationId xmlns:a16="http://schemas.microsoft.com/office/drawing/2014/main" id="{D4D22962-3C7F-E480-5C35-7F4860A098E1}"/>
              </a:ext>
            </a:extLst>
          </p:cNvPr>
          <p:cNvSpPr>
            <a:spLocks noGrp="1"/>
          </p:cNvSpPr>
          <p:nvPr>
            <p:ph idx="1"/>
          </p:nvPr>
        </p:nvSpPr>
        <p:spPr>
          <a:xfrm>
            <a:off x="914400" y="2834640"/>
            <a:ext cx="6583680" cy="3207344"/>
          </a:xfrm>
        </p:spPr>
        <p:txBody>
          <a:bodyPr>
            <a:noAutofit/>
          </a:bodyPr>
          <a:lstStyle/>
          <a:p>
            <a:r>
              <a:rPr lang="en-US" sz="1800" dirty="0"/>
              <a:t>• Common causes: normal aging, prolonged sitting, spinal trauma</a:t>
            </a:r>
          </a:p>
          <a:p>
            <a:r>
              <a:rPr lang="en-US" sz="1800" dirty="0"/>
              <a:t>• Contributing lifestyle factors: repetitive, prolonged heavy lifting and twisting abdominal obesity; smoking; poor nutrition</a:t>
            </a:r>
          </a:p>
          <a:p>
            <a:r>
              <a:rPr lang="en-US" sz="1800" dirty="0"/>
              <a:t>• Accelerated by trauma at any age</a:t>
            </a:r>
          </a:p>
          <a:p>
            <a:r>
              <a:rPr lang="en-CA" sz="1800" dirty="0"/>
              <a:t>• Genetic predisposition</a:t>
            </a:r>
          </a:p>
          <a:p>
            <a:r>
              <a:rPr lang="en-US" sz="1800" dirty="0"/>
              <a:t>• Equal frequency among athletes and nonathletes</a:t>
            </a:r>
          </a:p>
          <a:p>
            <a:r>
              <a:rPr lang="en-US" sz="1800" dirty="0"/>
              <a:t>• Usually occurs during third, fourth, and fifth decades of life, with higher </a:t>
            </a:r>
            <a:r>
              <a:rPr lang="en-CA" sz="1800" dirty="0"/>
              <a:t>prevalence in women</a:t>
            </a:r>
            <a:endParaRPr lang="en-US" sz="1800" dirty="0"/>
          </a:p>
        </p:txBody>
      </p:sp>
      <p:sp>
        <p:nvSpPr>
          <p:cNvPr id="4" name="Slide Number Placeholder 3">
            <a:extLst>
              <a:ext uri="{FF2B5EF4-FFF2-40B4-BE49-F238E27FC236}">
                <a16:creationId xmlns:a16="http://schemas.microsoft.com/office/drawing/2014/main" id="{18D5CFA2-4E67-F157-5FFD-A246307D41F7}"/>
              </a:ext>
            </a:extLst>
          </p:cNvPr>
          <p:cNvSpPr>
            <a:spLocks noGrp="1"/>
          </p:cNvSpPr>
          <p:nvPr>
            <p:ph type="sldNum" sz="quarter" idx="10"/>
          </p:nvPr>
        </p:nvSpPr>
        <p:spPr>
          <a:xfrm>
            <a:off x="10358437" y="457199"/>
            <a:ext cx="1067589" cy="471489"/>
          </a:xfrm>
        </p:spPr>
        <p:txBody>
          <a:bodyPr/>
          <a:lstStyle/>
          <a:p>
            <a:fld id="{48F63A3B-78C7-47BE-AE5E-E10140E04643}" type="slidenum">
              <a:rPr lang="en-US" smtClean="0"/>
              <a:pPr/>
              <a:t>2</a:t>
            </a:fld>
            <a:endParaRPr lang="en-US" dirty="0"/>
          </a:p>
        </p:txBody>
      </p:sp>
    </p:spTree>
    <p:extLst>
      <p:ext uri="{BB962C8B-B14F-4D97-AF65-F5344CB8AC3E}">
        <p14:creationId xmlns:p14="http://schemas.microsoft.com/office/powerpoint/2010/main" val="3913219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111C33-898C-4414-4665-5136EB6FC126}"/>
              </a:ext>
            </a:extLst>
          </p:cNvPr>
          <p:cNvSpPr>
            <a:spLocks noGrp="1"/>
          </p:cNvSpPr>
          <p:nvPr>
            <p:ph sz="half" idx="2"/>
          </p:nvPr>
        </p:nvSpPr>
        <p:spPr>
          <a:xfrm>
            <a:off x="3460565" y="2303029"/>
            <a:ext cx="7965460" cy="3497698"/>
          </a:xfrm>
        </p:spPr>
        <p:txBody>
          <a:bodyPr>
            <a:normAutofit/>
          </a:bodyPr>
          <a:lstStyle/>
          <a:p>
            <a:pPr marL="0" indent="0">
              <a:buNone/>
            </a:pPr>
            <a:r>
              <a:rPr lang="en-CA" sz="2400" dirty="0">
                <a:solidFill>
                  <a:srgbClr val="00B0F0"/>
                </a:solidFill>
              </a:rPr>
              <a:t>      Morbidity and Mortality</a:t>
            </a:r>
          </a:p>
          <a:p>
            <a:r>
              <a:rPr lang="en-US" dirty="0"/>
              <a:t>More accurately termed a “condition” than a “disease,” DDD is often asymptomatic (manifesting no symptoms) because it results from the normal aging process. In fact, MRI studies indicate asymptomatic DDD is present in 25% of 40-year-olds and 60% of those older than 40 years of age. While the statistical prevalence of a sometimes symptomatic, ubiquitous condition is impossible to measure, low-back pain (LBP), the primary manifestation, is certainly measurable. From that standpoint, DDD statistically contributes to LBP prevalence, which is the leading cause of disability in the U.S. affecting those older than 45 years of age. In addition, 60–90% of the adult population annually suffers from LBP.</a:t>
            </a:r>
          </a:p>
        </p:txBody>
      </p:sp>
      <p:sp>
        <p:nvSpPr>
          <p:cNvPr id="23" name="Slide Number Placeholder 22">
            <a:extLst>
              <a:ext uri="{FF2B5EF4-FFF2-40B4-BE49-F238E27FC236}">
                <a16:creationId xmlns:a16="http://schemas.microsoft.com/office/drawing/2014/main" id="{94FF72B7-0438-3641-5939-75128934B0DF}"/>
              </a:ext>
            </a:extLst>
          </p:cNvPr>
          <p:cNvSpPr>
            <a:spLocks noGrp="1"/>
          </p:cNvSpPr>
          <p:nvPr>
            <p:ph type="sldNum" sz="quarter" idx="10"/>
          </p:nvPr>
        </p:nvSpPr>
        <p:spPr>
          <a:xfrm>
            <a:off x="10358437" y="457199"/>
            <a:ext cx="1067589" cy="471489"/>
          </a:xfrm>
        </p:spPr>
        <p:txBody>
          <a:bodyPr/>
          <a:lstStyle/>
          <a:p>
            <a:fld id="{48F63A3B-78C7-47BE-AE5E-E10140E04643}" type="slidenum">
              <a:rPr lang="en-US" smtClean="0"/>
              <a:pPr/>
              <a:t>3</a:t>
            </a:fld>
            <a:endParaRPr lang="en-US" dirty="0"/>
          </a:p>
        </p:txBody>
      </p:sp>
    </p:spTree>
    <p:extLst>
      <p:ext uri="{BB962C8B-B14F-4D97-AF65-F5344CB8AC3E}">
        <p14:creationId xmlns:p14="http://schemas.microsoft.com/office/powerpoint/2010/main" val="685681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CE1A51-AE7C-A43A-CC7D-4183819AFB0D}"/>
              </a:ext>
            </a:extLst>
          </p:cNvPr>
          <p:cNvSpPr>
            <a:spLocks noGrp="1"/>
          </p:cNvSpPr>
          <p:nvPr>
            <p:ph sz="half" idx="2"/>
          </p:nvPr>
        </p:nvSpPr>
        <p:spPr/>
        <p:txBody>
          <a:bodyPr>
            <a:normAutofit/>
          </a:bodyPr>
          <a:lstStyle/>
          <a:p>
            <a:r>
              <a:rPr lang="en-US" dirty="0"/>
              <a:t>The prognosis, severity, and complications are directly related to the stage at which DDD is diagnosed and how promptly and effectively it is treated. The extent to which the disc can self-repair is unknown. Untreated, the degenerating discs can injure the nearby spinal cord or nerve roots, causing spinal stenosis (a narrowing of the canal through which the spinal cord passes), producing muscle weakness, and leading to damaged, nerve-related bowel and bladder dysfunction. Saddle anesthesia (perineal numbness) requires nerve-repairing surgery, which may relieve the pain but does not necessarily restore structure or function to the damaged disc itself. Intractable pain requiring surgical intervention is the most complicated and serious </a:t>
            </a:r>
            <a:r>
              <a:rPr lang="en-CA" dirty="0"/>
              <a:t>treatment of irreversible DDD.</a:t>
            </a:r>
          </a:p>
        </p:txBody>
      </p:sp>
      <p:sp>
        <p:nvSpPr>
          <p:cNvPr id="4" name="Slide Number Placeholder 3">
            <a:extLst>
              <a:ext uri="{FF2B5EF4-FFF2-40B4-BE49-F238E27FC236}">
                <a16:creationId xmlns:a16="http://schemas.microsoft.com/office/drawing/2014/main" id="{BB46414D-6565-EED1-0ADB-13B9D223B3CD}"/>
              </a:ext>
            </a:extLst>
          </p:cNvPr>
          <p:cNvSpPr>
            <a:spLocks noGrp="1"/>
          </p:cNvSpPr>
          <p:nvPr>
            <p:ph type="sldNum" sz="quarter" idx="10"/>
          </p:nvPr>
        </p:nvSpPr>
        <p:spPr/>
        <p:txBody>
          <a:bodyPr/>
          <a:lstStyle/>
          <a:p>
            <a:fld id="{48F63A3B-78C7-47BE-AE5E-E10140E04643}" type="slidenum">
              <a:rPr lang="en-US" smtClean="0"/>
              <a:pPr/>
              <a:t>4</a:t>
            </a:fld>
            <a:endParaRPr lang="en-US" dirty="0"/>
          </a:p>
        </p:txBody>
      </p:sp>
    </p:spTree>
    <p:extLst>
      <p:ext uri="{BB962C8B-B14F-4D97-AF65-F5344CB8AC3E}">
        <p14:creationId xmlns:p14="http://schemas.microsoft.com/office/powerpoint/2010/main" val="3114160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70AEC4F-E711-8552-9C34-82C1514A1E37}"/>
              </a:ext>
            </a:extLst>
          </p:cNvPr>
          <p:cNvSpPr>
            <a:spLocks noGrp="1"/>
          </p:cNvSpPr>
          <p:nvPr>
            <p:ph type="sldNum" sz="quarter" idx="10"/>
          </p:nvPr>
        </p:nvSpPr>
        <p:spPr>
          <a:xfrm>
            <a:off x="10438475" y="457199"/>
            <a:ext cx="987552" cy="471489"/>
          </a:xfrm>
        </p:spPr>
        <p:txBody>
          <a:bodyPr/>
          <a:lstStyle/>
          <a:p>
            <a:fld id="{48F63A3B-78C7-47BE-AE5E-E10140E04643}" type="slidenum">
              <a:rPr lang="en-US" smtClean="0"/>
              <a:pPr/>
              <a:t>5</a:t>
            </a:fld>
            <a:endParaRPr lang="en-US" dirty="0"/>
          </a:p>
        </p:txBody>
      </p:sp>
      <p:pic>
        <p:nvPicPr>
          <p:cNvPr id="5" name="Picture 4">
            <a:extLst>
              <a:ext uri="{FF2B5EF4-FFF2-40B4-BE49-F238E27FC236}">
                <a16:creationId xmlns:a16="http://schemas.microsoft.com/office/drawing/2014/main" id="{A17EF9E1-EA33-419E-6A2D-B30A3864E237}"/>
              </a:ext>
            </a:extLst>
          </p:cNvPr>
          <p:cNvPicPr>
            <a:picLocks noChangeAspect="1"/>
          </p:cNvPicPr>
          <p:nvPr/>
        </p:nvPicPr>
        <p:blipFill>
          <a:blip r:embed="rId3"/>
          <a:stretch>
            <a:fillRect/>
          </a:stretch>
        </p:blipFill>
        <p:spPr>
          <a:xfrm>
            <a:off x="3901891" y="1460184"/>
            <a:ext cx="7524136" cy="3937632"/>
          </a:xfrm>
          <a:prstGeom prst="rect">
            <a:avLst/>
          </a:prstGeom>
        </p:spPr>
      </p:pic>
    </p:spTree>
    <p:extLst>
      <p:ext uri="{BB962C8B-B14F-4D97-AF65-F5344CB8AC3E}">
        <p14:creationId xmlns:p14="http://schemas.microsoft.com/office/powerpoint/2010/main" val="1131718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528F6-93F9-252F-D041-2A6F8A9F53BB}"/>
              </a:ext>
            </a:extLst>
          </p:cNvPr>
          <p:cNvSpPr>
            <a:spLocks noGrp="1"/>
          </p:cNvSpPr>
          <p:nvPr>
            <p:ph type="title"/>
          </p:nvPr>
        </p:nvSpPr>
        <p:spPr>
          <a:xfrm>
            <a:off x="758952" y="758952"/>
            <a:ext cx="3932237" cy="1524662"/>
          </a:xfrm>
        </p:spPr>
        <p:txBody>
          <a:bodyPr anchor="b">
            <a:normAutofit/>
          </a:bodyPr>
          <a:lstStyle/>
          <a:p>
            <a:r>
              <a:rPr lang="en-CA" sz="2500" b="0"/>
              <a:t>PATHOPHYSIOLOGY</a:t>
            </a:r>
            <a:endParaRPr lang="en-CA" sz="2500"/>
          </a:p>
        </p:txBody>
      </p:sp>
      <p:sp>
        <p:nvSpPr>
          <p:cNvPr id="5" name="Slide Number Placeholder 4">
            <a:extLst>
              <a:ext uri="{FF2B5EF4-FFF2-40B4-BE49-F238E27FC236}">
                <a16:creationId xmlns:a16="http://schemas.microsoft.com/office/drawing/2014/main" id="{B043CCDE-3198-D6F7-D957-FC85ACAEB9F1}"/>
              </a:ext>
            </a:extLst>
          </p:cNvPr>
          <p:cNvSpPr>
            <a:spLocks noGrp="1"/>
          </p:cNvSpPr>
          <p:nvPr>
            <p:ph type="sldNum" sz="quarter" idx="12"/>
          </p:nvPr>
        </p:nvSpPr>
        <p:spPr>
          <a:xfrm>
            <a:off x="10438475" y="457199"/>
            <a:ext cx="987552" cy="244503"/>
          </a:xfrm>
        </p:spPr>
        <p:txBody>
          <a:bodyPr anchor="ctr">
            <a:normAutofit/>
          </a:bodyPr>
          <a:lstStyle/>
          <a:p>
            <a:pPr>
              <a:lnSpc>
                <a:spcPct val="90000"/>
              </a:lnSpc>
              <a:spcAft>
                <a:spcPts val="600"/>
              </a:spcAft>
            </a:pPr>
            <a:fld id="{48F63A3B-78C7-47BE-AE5E-E10140E04643}" type="slidenum">
              <a:rPr lang="en-US" sz="1100" smtClean="0"/>
              <a:pPr>
                <a:lnSpc>
                  <a:spcPct val="90000"/>
                </a:lnSpc>
                <a:spcAft>
                  <a:spcPts val="600"/>
                </a:spcAft>
              </a:pPr>
              <a:t>6</a:t>
            </a:fld>
            <a:endParaRPr lang="en-US" sz="1100"/>
          </a:p>
        </p:txBody>
      </p:sp>
      <p:sp>
        <p:nvSpPr>
          <p:cNvPr id="3" name="Content Placeholder 2">
            <a:extLst>
              <a:ext uri="{FF2B5EF4-FFF2-40B4-BE49-F238E27FC236}">
                <a16:creationId xmlns:a16="http://schemas.microsoft.com/office/drawing/2014/main" id="{11F81CB9-C428-AC45-4689-8D7A284623CD}"/>
              </a:ext>
            </a:extLst>
          </p:cNvPr>
          <p:cNvSpPr>
            <a:spLocks noGrp="1"/>
          </p:cNvSpPr>
          <p:nvPr>
            <p:ph type="body" sz="half" idx="2"/>
          </p:nvPr>
        </p:nvSpPr>
        <p:spPr>
          <a:xfrm>
            <a:off x="758952" y="2286000"/>
            <a:ext cx="3932237" cy="3567086"/>
          </a:xfrm>
        </p:spPr>
        <p:txBody>
          <a:bodyPr>
            <a:normAutofit/>
          </a:bodyPr>
          <a:lstStyle/>
          <a:p>
            <a:r>
              <a:rPr lang="en-US"/>
              <a:t>Understanding the healthy structure and function of the fibrocartilaginous spinal discs is essential before discussing pathophysiology. These lubricated, mini shock absorbers allow normal spinal movements of flexion, extension, hyperextension (leaning backward), rotation, and lateral bending. Spine stabilizers also include the longitudinal ligaments, deep musculature (erector complex), abdominal and hip muscles, flexors, extensors, and abductors.</a:t>
            </a:r>
            <a:endParaRPr lang="en-CA"/>
          </a:p>
        </p:txBody>
      </p:sp>
      <p:pic>
        <p:nvPicPr>
          <p:cNvPr id="7" name="Picture Placeholder 6">
            <a:extLst>
              <a:ext uri="{FF2B5EF4-FFF2-40B4-BE49-F238E27FC236}">
                <a16:creationId xmlns:a16="http://schemas.microsoft.com/office/drawing/2014/main" id="{6ED23952-6429-B997-284F-49B2D2BA0E13}"/>
              </a:ext>
            </a:extLst>
          </p:cNvPr>
          <p:cNvPicPr>
            <a:picLocks noGrp="1" noChangeAspect="1"/>
          </p:cNvPicPr>
          <p:nvPr>
            <p:ph idx="1"/>
          </p:nvPr>
        </p:nvPicPr>
        <p:blipFill>
          <a:blip r:embed="rId2"/>
          <a:stretch/>
        </p:blipFill>
        <p:spPr>
          <a:xfrm>
            <a:off x="5376852" y="741459"/>
            <a:ext cx="5855508" cy="5119592"/>
          </a:xfrm>
          <a:prstGeom prst="rect">
            <a:avLst/>
          </a:prstGeom>
          <a:noFill/>
        </p:spPr>
      </p:pic>
    </p:spTree>
    <p:extLst>
      <p:ext uri="{BB962C8B-B14F-4D97-AF65-F5344CB8AC3E}">
        <p14:creationId xmlns:p14="http://schemas.microsoft.com/office/powerpoint/2010/main" val="1842077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81360D-27D5-C3BF-E474-31941455B7C0}"/>
              </a:ext>
            </a:extLst>
          </p:cNvPr>
          <p:cNvSpPr>
            <a:spLocks noGrp="1"/>
          </p:cNvSpPr>
          <p:nvPr>
            <p:ph idx="13"/>
          </p:nvPr>
        </p:nvSpPr>
        <p:spPr/>
        <p:txBody>
          <a:bodyPr>
            <a:noAutofit/>
          </a:bodyPr>
          <a:lstStyle/>
          <a:p>
            <a:r>
              <a:rPr lang="en-US" sz="1800" dirty="0"/>
              <a:t>The relationship between the abdomen and the spine is key to explaining the causes of DDD. If you think of the classic image of a pregnant woman in her third trimester, holding onto her back as she attempts to sit, you can easily understand the relationship between strain on the spine due to temporary or permanent anterior forces and DDD. Weak and stretched abdominal muscles (secondary to pregnancy or obesity), combined with tight hip flexors, can contribute directly to spinal instability and pain, thereby exacerbating the normal aging process of the spina discs.</a:t>
            </a:r>
            <a:endParaRPr lang="en-CA" sz="1800" dirty="0"/>
          </a:p>
        </p:txBody>
      </p:sp>
      <p:pic>
        <p:nvPicPr>
          <p:cNvPr id="6" name="Picture Placeholder 5">
            <a:extLst>
              <a:ext uri="{FF2B5EF4-FFF2-40B4-BE49-F238E27FC236}">
                <a16:creationId xmlns:a16="http://schemas.microsoft.com/office/drawing/2014/main" id="{65A2FF49-3D22-B8E6-BA1E-0124E66AC743}"/>
              </a:ext>
            </a:extLst>
          </p:cNvPr>
          <p:cNvPicPr>
            <a:picLocks noGrp="1" noChangeAspect="1"/>
          </p:cNvPicPr>
          <p:nvPr>
            <p:ph type="pic" sz="quarter" idx="14"/>
          </p:nvPr>
        </p:nvPicPr>
        <p:blipFill>
          <a:blip r:embed="rId2"/>
          <a:srcRect l="7473" r="7473"/>
          <a:stretch>
            <a:fillRect/>
          </a:stretch>
        </p:blipFill>
        <p:spPr>
          <a:prstGeom prst="rect">
            <a:avLst/>
          </a:prstGeom>
        </p:spPr>
      </p:pic>
      <p:sp>
        <p:nvSpPr>
          <p:cNvPr id="5" name="Slide Number Placeholder 4">
            <a:extLst>
              <a:ext uri="{FF2B5EF4-FFF2-40B4-BE49-F238E27FC236}">
                <a16:creationId xmlns:a16="http://schemas.microsoft.com/office/drawing/2014/main" id="{41F5BA20-D8A7-BA76-4D26-C52D18714267}"/>
              </a:ext>
            </a:extLst>
          </p:cNvPr>
          <p:cNvSpPr>
            <a:spLocks noGrp="1"/>
          </p:cNvSpPr>
          <p:nvPr>
            <p:ph type="sldNum" sz="quarter" idx="10"/>
          </p:nvPr>
        </p:nvSpPr>
        <p:spPr/>
        <p:txBody>
          <a:bodyPr/>
          <a:lstStyle/>
          <a:p>
            <a:fld id="{48F63A3B-78C7-47BE-AE5E-E10140E04643}" type="slidenum">
              <a:rPr lang="en-US" smtClean="0"/>
              <a:pPr/>
              <a:t>7</a:t>
            </a:fld>
            <a:endParaRPr lang="en-US" dirty="0"/>
          </a:p>
        </p:txBody>
      </p:sp>
    </p:spTree>
    <p:extLst>
      <p:ext uri="{BB962C8B-B14F-4D97-AF65-F5344CB8AC3E}">
        <p14:creationId xmlns:p14="http://schemas.microsoft.com/office/powerpoint/2010/main" val="1176855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65864E-D37C-0F01-C796-A7032F042BE5}"/>
              </a:ext>
            </a:extLst>
          </p:cNvPr>
          <p:cNvSpPr>
            <a:spLocks noGrp="1"/>
          </p:cNvSpPr>
          <p:nvPr>
            <p:ph idx="13"/>
          </p:nvPr>
        </p:nvSpPr>
        <p:spPr/>
        <p:txBody>
          <a:bodyPr>
            <a:normAutofit/>
          </a:bodyPr>
          <a:lstStyle/>
          <a:p>
            <a:r>
              <a:rPr lang="en-US" sz="1800" dirty="0"/>
              <a:t>Just as increasing age leads to dry skin and brittle bones in even the healthiest of individuals, the intervertebral discs alter in structure and function after the second decade of life. The spinal disc’s nucleus (center portion), normally consisting of 85% water, dries substantially with age, and the disc’s annulus (concentric outer rings) turns from a relatively spongy consistency to that of old, tough, drying rubber. The height of the disc, usually about 0.25 inch, decreases, explaining in part why a person loses height with advancing years. Because of stiffness, and the lack of water, blood, and nutrients flowing into and out of the disc, the speed at which the disc can heal or </a:t>
            </a:r>
            <a:r>
              <a:rPr lang="en-CA" sz="1800" dirty="0"/>
              <a:t>repair itself is compromised.</a:t>
            </a:r>
          </a:p>
        </p:txBody>
      </p:sp>
      <p:pic>
        <p:nvPicPr>
          <p:cNvPr id="6" name="Picture Placeholder 5">
            <a:extLst>
              <a:ext uri="{FF2B5EF4-FFF2-40B4-BE49-F238E27FC236}">
                <a16:creationId xmlns:a16="http://schemas.microsoft.com/office/drawing/2014/main" id="{A7ED053C-A71D-4A0E-E71B-F170803B7C3E}"/>
              </a:ext>
            </a:extLst>
          </p:cNvPr>
          <p:cNvPicPr>
            <a:picLocks noGrp="1" noChangeAspect="1"/>
          </p:cNvPicPr>
          <p:nvPr>
            <p:ph type="pic" sz="quarter" idx="14"/>
          </p:nvPr>
        </p:nvPicPr>
        <p:blipFill>
          <a:blip r:embed="rId2"/>
          <a:srcRect l="3873" r="3873"/>
          <a:stretch>
            <a:fillRect/>
          </a:stretch>
        </p:blipFill>
        <p:spPr>
          <a:prstGeom prst="rect">
            <a:avLst/>
          </a:prstGeom>
        </p:spPr>
      </p:pic>
      <p:sp>
        <p:nvSpPr>
          <p:cNvPr id="5" name="Slide Number Placeholder 4">
            <a:extLst>
              <a:ext uri="{FF2B5EF4-FFF2-40B4-BE49-F238E27FC236}">
                <a16:creationId xmlns:a16="http://schemas.microsoft.com/office/drawing/2014/main" id="{F756DB2C-938A-9FE2-50B4-29DFC73BF43C}"/>
              </a:ext>
            </a:extLst>
          </p:cNvPr>
          <p:cNvSpPr>
            <a:spLocks noGrp="1"/>
          </p:cNvSpPr>
          <p:nvPr>
            <p:ph type="sldNum" sz="quarter" idx="10"/>
          </p:nvPr>
        </p:nvSpPr>
        <p:spPr/>
        <p:txBody>
          <a:bodyPr/>
          <a:lstStyle/>
          <a:p>
            <a:fld id="{48F63A3B-78C7-47BE-AE5E-E10140E04643}" type="slidenum">
              <a:rPr lang="en-US" smtClean="0"/>
              <a:pPr/>
              <a:t>8</a:t>
            </a:fld>
            <a:endParaRPr lang="en-US" dirty="0"/>
          </a:p>
        </p:txBody>
      </p:sp>
    </p:spTree>
    <p:extLst>
      <p:ext uri="{BB962C8B-B14F-4D97-AF65-F5344CB8AC3E}">
        <p14:creationId xmlns:p14="http://schemas.microsoft.com/office/powerpoint/2010/main" val="509925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D6E78E-32C6-68D7-1F1B-2FFDCE35583A}"/>
              </a:ext>
            </a:extLst>
          </p:cNvPr>
          <p:cNvSpPr>
            <a:spLocks noGrp="1"/>
          </p:cNvSpPr>
          <p:nvPr>
            <p:ph idx="13"/>
          </p:nvPr>
        </p:nvSpPr>
        <p:spPr>
          <a:xfrm>
            <a:off x="914400" y="2600797"/>
            <a:ext cx="6903076" cy="3452811"/>
          </a:xfrm>
        </p:spPr>
        <p:txBody>
          <a:bodyPr>
            <a:noAutofit/>
          </a:bodyPr>
          <a:lstStyle/>
          <a:p>
            <a:r>
              <a:rPr lang="en-US" sz="1800" dirty="0"/>
              <a:t>Since it is not possible to function normally without sitting, twisting, and side bending— all of which create insidious, accumulative tears in the discs—DDD occurs in stages that result in either serious dysfunction, mild back discomfort, or no </a:t>
            </a:r>
            <a:r>
              <a:rPr lang="en-CA" sz="1800" dirty="0"/>
              <a:t>symptoms at all.</a:t>
            </a:r>
          </a:p>
          <a:p>
            <a:r>
              <a:rPr lang="en-US" sz="1800" dirty="0"/>
              <a:t>Instability occurs first, as the usually tight-fitting discs start to slide around, bumping into nerve roots. The person may experience pain and discomfort. If treated at this stage, the condition can stabilize, and pain can be therapeutically controlled. During the second stage, osteophytes (new tiny bone growths [spurs]) begin to form from the constant, unusual wear and tear on the surrounding spinal joints. This further compromises nearby nerves and also causes stiffness. The damage from accumulated osteophytes is usually permanent. </a:t>
            </a:r>
            <a:endParaRPr lang="en-CA" sz="1800" dirty="0"/>
          </a:p>
        </p:txBody>
      </p:sp>
      <p:pic>
        <p:nvPicPr>
          <p:cNvPr id="6" name="Picture Placeholder 5">
            <a:extLst>
              <a:ext uri="{FF2B5EF4-FFF2-40B4-BE49-F238E27FC236}">
                <a16:creationId xmlns:a16="http://schemas.microsoft.com/office/drawing/2014/main" id="{410F9B7F-8564-35A5-30D8-FC139C514790}"/>
              </a:ext>
            </a:extLst>
          </p:cNvPr>
          <p:cNvPicPr>
            <a:picLocks noGrp="1" noChangeAspect="1"/>
          </p:cNvPicPr>
          <p:nvPr>
            <p:ph type="pic" sz="quarter" idx="14"/>
          </p:nvPr>
        </p:nvPicPr>
        <p:blipFill>
          <a:blip r:embed="rId2"/>
          <a:srcRect l="23918" r="23918"/>
          <a:stretch>
            <a:fillRect/>
          </a:stretch>
        </p:blipFill>
        <p:spPr>
          <a:prstGeom prst="rect">
            <a:avLst/>
          </a:prstGeom>
        </p:spPr>
      </p:pic>
      <p:sp>
        <p:nvSpPr>
          <p:cNvPr id="5" name="Slide Number Placeholder 4">
            <a:extLst>
              <a:ext uri="{FF2B5EF4-FFF2-40B4-BE49-F238E27FC236}">
                <a16:creationId xmlns:a16="http://schemas.microsoft.com/office/drawing/2014/main" id="{5206F704-861A-9A98-8C10-10CB48B95BCC}"/>
              </a:ext>
            </a:extLst>
          </p:cNvPr>
          <p:cNvSpPr>
            <a:spLocks noGrp="1"/>
          </p:cNvSpPr>
          <p:nvPr>
            <p:ph type="sldNum" sz="quarter" idx="10"/>
          </p:nvPr>
        </p:nvSpPr>
        <p:spPr/>
        <p:txBody>
          <a:bodyPr/>
          <a:lstStyle/>
          <a:p>
            <a:fld id="{48F63A3B-78C7-47BE-AE5E-E10140E04643}" type="slidenum">
              <a:rPr lang="en-US" smtClean="0"/>
              <a:pPr/>
              <a:t>9</a:t>
            </a:fld>
            <a:endParaRPr lang="en-US" dirty="0"/>
          </a:p>
        </p:txBody>
      </p:sp>
    </p:spTree>
    <p:extLst>
      <p:ext uri="{BB962C8B-B14F-4D97-AF65-F5344CB8AC3E}">
        <p14:creationId xmlns:p14="http://schemas.microsoft.com/office/powerpoint/2010/main" val="2732487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A6E2AF-07E9-A360-E63B-D6EE04D10E0F}"/>
              </a:ext>
            </a:extLst>
          </p:cNvPr>
          <p:cNvSpPr>
            <a:spLocks noGrp="1"/>
          </p:cNvSpPr>
          <p:nvPr>
            <p:ph idx="13"/>
          </p:nvPr>
        </p:nvSpPr>
        <p:spPr>
          <a:xfrm>
            <a:off x="914400" y="2310581"/>
            <a:ext cx="6903076" cy="3743028"/>
          </a:xfrm>
        </p:spPr>
        <p:txBody>
          <a:bodyPr>
            <a:normAutofit/>
          </a:bodyPr>
          <a:lstStyle/>
          <a:p>
            <a:r>
              <a:rPr lang="en-US" sz="1800" dirty="0"/>
              <a:t>Finally, during the stabilization stage, the bony spurs have decreased spinal range of motion (ROM), stenosis may occur, bone may be grinding on bone, voluntary splinting causes secondary pain in adjoining tissues and joints, and the entire trunk now compensates to adjust to an irreversible </a:t>
            </a:r>
            <a:r>
              <a:rPr lang="en-CA" sz="1800" dirty="0"/>
              <a:t>and very painful condition.</a:t>
            </a:r>
          </a:p>
          <a:p>
            <a:r>
              <a:rPr lang="en-US" sz="1800" dirty="0"/>
              <a:t>Other age-related conditions that mimic the symptoms of DDD include osteoarthritis of the spinal joints, herniated disc, ligament sprain, spinal stenosis, and, most </a:t>
            </a:r>
            <a:r>
              <a:rPr lang="en-CA" sz="1800" dirty="0"/>
              <a:t>seriously, spinal tumor.</a:t>
            </a:r>
          </a:p>
          <a:p>
            <a:r>
              <a:rPr lang="en-US" sz="1800" dirty="0"/>
              <a:t>A medical diagnosis is essential both to determine the stage of this condition and to rule out other symptom-mimicking conditions. A DDD diagnosis is confirmed with the aid of a physical examination, an assessment of movements that reproduce pain, X-rays, CT scan, and/or MRI.</a:t>
            </a:r>
            <a:endParaRPr lang="en-CA" sz="1800" dirty="0"/>
          </a:p>
        </p:txBody>
      </p:sp>
      <p:sp>
        <p:nvSpPr>
          <p:cNvPr id="4" name="Picture Placeholder 3">
            <a:extLst>
              <a:ext uri="{FF2B5EF4-FFF2-40B4-BE49-F238E27FC236}">
                <a16:creationId xmlns:a16="http://schemas.microsoft.com/office/drawing/2014/main" id="{7DE0B0A2-7583-AE55-0A08-CD58D9FE07EC}"/>
              </a:ext>
            </a:extLst>
          </p:cNvPr>
          <p:cNvSpPr>
            <a:spLocks noGrp="1"/>
          </p:cNvSpPr>
          <p:nvPr>
            <p:ph type="pic" sz="quarter" idx="14"/>
          </p:nvPr>
        </p:nvSpPr>
        <p:spPr/>
        <p:txBody>
          <a:bodyPr/>
          <a:lstStyle/>
          <a:p>
            <a:endParaRPr lang="en-CA"/>
          </a:p>
        </p:txBody>
      </p:sp>
      <p:sp>
        <p:nvSpPr>
          <p:cNvPr id="5" name="Slide Number Placeholder 4">
            <a:extLst>
              <a:ext uri="{FF2B5EF4-FFF2-40B4-BE49-F238E27FC236}">
                <a16:creationId xmlns:a16="http://schemas.microsoft.com/office/drawing/2014/main" id="{F13EB0AC-F9FD-10B9-0AD1-46C6FC057BDF}"/>
              </a:ext>
            </a:extLst>
          </p:cNvPr>
          <p:cNvSpPr>
            <a:spLocks noGrp="1"/>
          </p:cNvSpPr>
          <p:nvPr>
            <p:ph type="sldNum" sz="quarter" idx="10"/>
          </p:nvPr>
        </p:nvSpPr>
        <p:spPr/>
        <p:txBody>
          <a:bodyPr/>
          <a:lstStyle/>
          <a:p>
            <a:fld id="{48F63A3B-78C7-47BE-AE5E-E10140E04643}" type="slidenum">
              <a:rPr lang="en-US" smtClean="0"/>
              <a:pPr/>
              <a:t>10</a:t>
            </a:fld>
            <a:endParaRPr lang="en-US" dirty="0"/>
          </a:p>
        </p:txBody>
      </p:sp>
    </p:spTree>
    <p:extLst>
      <p:ext uri="{BB962C8B-B14F-4D97-AF65-F5344CB8AC3E}">
        <p14:creationId xmlns:p14="http://schemas.microsoft.com/office/powerpoint/2010/main" val="1936539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BD71-B8A6-DD43-7647-9FC9CE454159}"/>
              </a:ext>
            </a:extLst>
          </p:cNvPr>
          <p:cNvSpPr>
            <a:spLocks noGrp="1"/>
          </p:cNvSpPr>
          <p:nvPr>
            <p:ph type="title"/>
          </p:nvPr>
        </p:nvSpPr>
        <p:spPr/>
        <p:txBody>
          <a:bodyPr/>
          <a:lstStyle/>
          <a:p>
            <a:r>
              <a:rPr lang="en-CA" sz="2800" b="0" dirty="0"/>
              <a:t>OVERALL SIGNS AND SYMPTOMS</a:t>
            </a:r>
            <a:endParaRPr lang="en-CA" sz="2800" dirty="0"/>
          </a:p>
        </p:txBody>
      </p:sp>
      <p:sp>
        <p:nvSpPr>
          <p:cNvPr id="3" name="Content Placeholder 2">
            <a:extLst>
              <a:ext uri="{FF2B5EF4-FFF2-40B4-BE49-F238E27FC236}">
                <a16:creationId xmlns:a16="http://schemas.microsoft.com/office/drawing/2014/main" id="{DA52ECC7-F58D-FF32-0494-1549A5C5D5C5}"/>
              </a:ext>
            </a:extLst>
          </p:cNvPr>
          <p:cNvSpPr>
            <a:spLocks noGrp="1"/>
          </p:cNvSpPr>
          <p:nvPr>
            <p:ph idx="13"/>
          </p:nvPr>
        </p:nvSpPr>
        <p:spPr/>
        <p:txBody>
          <a:bodyPr>
            <a:normAutofit/>
          </a:bodyPr>
          <a:lstStyle/>
          <a:p>
            <a:r>
              <a:rPr lang="en-US" sz="1800" dirty="0"/>
              <a:t>• Intermittent pain, worsening with prolonged sitting, twisting, or lifting</a:t>
            </a:r>
          </a:p>
          <a:p>
            <a:r>
              <a:rPr lang="en-US" sz="1800" dirty="0"/>
              <a:t>• Episodic pain characterized by flare-ups alternating with periods of moderate </a:t>
            </a:r>
            <a:r>
              <a:rPr lang="en-CA" sz="1800" dirty="0"/>
              <a:t>discomfort</a:t>
            </a:r>
          </a:p>
          <a:p>
            <a:r>
              <a:rPr lang="en-US" sz="1800" dirty="0"/>
              <a:t>• Radiating pain and/or pins-and-needles sensation following a dermatome pattern</a:t>
            </a:r>
          </a:p>
          <a:p>
            <a:r>
              <a:rPr lang="en-US" sz="1800" dirty="0"/>
              <a:t>• Muscle weakness in the area directly supplied by the affected (impinged) nerve</a:t>
            </a:r>
          </a:p>
          <a:p>
            <a:r>
              <a:rPr lang="en-CA" sz="1800" dirty="0"/>
              <a:t>• Decreased spinal ROM</a:t>
            </a:r>
          </a:p>
        </p:txBody>
      </p:sp>
      <p:sp>
        <p:nvSpPr>
          <p:cNvPr id="4" name="Picture Placeholder 3">
            <a:extLst>
              <a:ext uri="{FF2B5EF4-FFF2-40B4-BE49-F238E27FC236}">
                <a16:creationId xmlns:a16="http://schemas.microsoft.com/office/drawing/2014/main" id="{C3C13E79-1300-5E12-2F6C-FA114E391CD7}"/>
              </a:ext>
            </a:extLst>
          </p:cNvPr>
          <p:cNvSpPr>
            <a:spLocks noGrp="1"/>
          </p:cNvSpPr>
          <p:nvPr>
            <p:ph type="pic" sz="quarter" idx="14"/>
          </p:nvPr>
        </p:nvSpPr>
        <p:spPr/>
        <p:txBody>
          <a:bodyPr/>
          <a:lstStyle/>
          <a:p>
            <a:endParaRPr lang="en-CA"/>
          </a:p>
        </p:txBody>
      </p:sp>
      <p:sp>
        <p:nvSpPr>
          <p:cNvPr id="5" name="Slide Number Placeholder 4">
            <a:extLst>
              <a:ext uri="{FF2B5EF4-FFF2-40B4-BE49-F238E27FC236}">
                <a16:creationId xmlns:a16="http://schemas.microsoft.com/office/drawing/2014/main" id="{FE9CF048-8B32-0830-A3F0-C7FF67CB753B}"/>
              </a:ext>
            </a:extLst>
          </p:cNvPr>
          <p:cNvSpPr>
            <a:spLocks noGrp="1"/>
          </p:cNvSpPr>
          <p:nvPr>
            <p:ph type="sldNum" sz="quarter" idx="10"/>
          </p:nvPr>
        </p:nvSpPr>
        <p:spPr/>
        <p:txBody>
          <a:bodyPr/>
          <a:lstStyle/>
          <a:p>
            <a:fld id="{48F63A3B-78C7-47BE-AE5E-E10140E04643}" type="slidenum">
              <a:rPr lang="en-US" smtClean="0"/>
              <a:pPr/>
              <a:t>11</a:t>
            </a:fld>
            <a:endParaRPr lang="en-US" dirty="0"/>
          </a:p>
        </p:txBody>
      </p:sp>
    </p:spTree>
    <p:extLst>
      <p:ext uri="{BB962C8B-B14F-4D97-AF65-F5344CB8AC3E}">
        <p14:creationId xmlns:p14="http://schemas.microsoft.com/office/powerpoint/2010/main" val="2061835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B2CF5-1D0D-DEEA-FB25-800D956E3953}"/>
              </a:ext>
            </a:extLst>
          </p:cNvPr>
          <p:cNvSpPr>
            <a:spLocks noGrp="1"/>
          </p:cNvSpPr>
          <p:nvPr>
            <p:ph type="title"/>
          </p:nvPr>
        </p:nvSpPr>
        <p:spPr/>
        <p:txBody>
          <a:bodyPr/>
          <a:lstStyle/>
          <a:p>
            <a:r>
              <a:rPr lang="en-US" sz="2800" b="0" dirty="0"/>
              <a:t>SIGNS AND SYMPTOMS MASSAGE THERAPY CAN ADDRESS</a:t>
            </a:r>
            <a:endParaRPr lang="en-CA" sz="2800" dirty="0"/>
          </a:p>
        </p:txBody>
      </p:sp>
      <p:sp>
        <p:nvSpPr>
          <p:cNvPr id="3" name="Content Placeholder 2">
            <a:extLst>
              <a:ext uri="{FF2B5EF4-FFF2-40B4-BE49-F238E27FC236}">
                <a16:creationId xmlns:a16="http://schemas.microsoft.com/office/drawing/2014/main" id="{2962E43C-C0CC-9CD9-71E1-CD5FA343EEAE}"/>
              </a:ext>
            </a:extLst>
          </p:cNvPr>
          <p:cNvSpPr>
            <a:spLocks noGrp="1"/>
          </p:cNvSpPr>
          <p:nvPr>
            <p:ph idx="13"/>
          </p:nvPr>
        </p:nvSpPr>
        <p:spPr/>
        <p:txBody>
          <a:bodyPr>
            <a:normAutofit/>
          </a:bodyPr>
          <a:lstStyle/>
          <a:p>
            <a:r>
              <a:rPr lang="en-US" dirty="0"/>
              <a:t>• </a:t>
            </a:r>
            <a:r>
              <a:rPr lang="en-US" sz="1800" dirty="0"/>
              <a:t>The small, sturdy, stabilizing erector muscles that wrap around the spine become hypertonic as they attempt to hold the now unstable spine in place. The inevitable hypertrophy, muscle spasm, and pain-spasm-pain cycle can be relieved </a:t>
            </a:r>
            <a:r>
              <a:rPr lang="en-CA" sz="1800" dirty="0"/>
              <a:t>by massage therapy.</a:t>
            </a:r>
          </a:p>
          <a:p>
            <a:r>
              <a:rPr lang="en-US" sz="1800" dirty="0"/>
              <a:t>• The decreased ROM (and therefore secondary pain) resulting from prolonged immobility can be treated with massage techniques.</a:t>
            </a:r>
          </a:p>
          <a:p>
            <a:r>
              <a:rPr lang="en-US" sz="1800" dirty="0"/>
              <a:t>• The stress that accompanies living with chronic pain can be decreased with </a:t>
            </a:r>
            <a:r>
              <a:rPr lang="en-CA" sz="1800" dirty="0"/>
              <a:t>massage therapy.</a:t>
            </a:r>
          </a:p>
        </p:txBody>
      </p:sp>
      <p:pic>
        <p:nvPicPr>
          <p:cNvPr id="6" name="Picture Placeholder 5">
            <a:extLst>
              <a:ext uri="{FF2B5EF4-FFF2-40B4-BE49-F238E27FC236}">
                <a16:creationId xmlns:a16="http://schemas.microsoft.com/office/drawing/2014/main" id="{B51EAF59-89E2-2551-4E2D-0A0BCF1E4387}"/>
              </a:ext>
            </a:extLst>
          </p:cNvPr>
          <p:cNvPicPr>
            <a:picLocks noGrp="1" noChangeAspect="1"/>
          </p:cNvPicPr>
          <p:nvPr>
            <p:ph type="pic" sz="quarter" idx="14"/>
          </p:nvPr>
        </p:nvPicPr>
        <p:blipFill>
          <a:blip r:embed="rId2"/>
          <a:srcRect l="3632" r="3632"/>
          <a:stretch>
            <a:fillRect/>
          </a:stretch>
        </p:blipFill>
        <p:spPr>
          <a:prstGeom prst="rect">
            <a:avLst/>
          </a:prstGeom>
        </p:spPr>
      </p:pic>
      <p:sp>
        <p:nvSpPr>
          <p:cNvPr id="5" name="Slide Number Placeholder 4">
            <a:extLst>
              <a:ext uri="{FF2B5EF4-FFF2-40B4-BE49-F238E27FC236}">
                <a16:creationId xmlns:a16="http://schemas.microsoft.com/office/drawing/2014/main" id="{FBD8F65F-6CC7-DDE3-F7E8-C9EAC885722D}"/>
              </a:ext>
            </a:extLst>
          </p:cNvPr>
          <p:cNvSpPr>
            <a:spLocks noGrp="1"/>
          </p:cNvSpPr>
          <p:nvPr>
            <p:ph type="sldNum" sz="quarter" idx="10"/>
          </p:nvPr>
        </p:nvSpPr>
        <p:spPr/>
        <p:txBody>
          <a:bodyPr/>
          <a:lstStyle/>
          <a:p>
            <a:fld id="{48F63A3B-78C7-47BE-AE5E-E10140E04643}" type="slidenum">
              <a:rPr lang="en-US" smtClean="0"/>
              <a:pPr/>
              <a:t>12</a:t>
            </a:fld>
            <a:endParaRPr lang="en-US" dirty="0"/>
          </a:p>
        </p:txBody>
      </p:sp>
    </p:spTree>
    <p:extLst>
      <p:ext uri="{BB962C8B-B14F-4D97-AF65-F5344CB8AC3E}">
        <p14:creationId xmlns:p14="http://schemas.microsoft.com/office/powerpoint/2010/main" val="1196396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9D76D-0430-4053-C050-AACD0644D9A3}"/>
              </a:ext>
            </a:extLst>
          </p:cNvPr>
          <p:cNvSpPr>
            <a:spLocks noGrp="1"/>
          </p:cNvSpPr>
          <p:nvPr>
            <p:ph type="title"/>
          </p:nvPr>
        </p:nvSpPr>
        <p:spPr/>
        <p:txBody>
          <a:bodyPr/>
          <a:lstStyle/>
          <a:p>
            <a:r>
              <a:rPr lang="en-CA" sz="2800" b="0" dirty="0"/>
              <a:t>TREATMENT OPTIONS</a:t>
            </a:r>
            <a:endParaRPr lang="en-CA" sz="2800" dirty="0"/>
          </a:p>
        </p:txBody>
      </p:sp>
      <p:sp>
        <p:nvSpPr>
          <p:cNvPr id="3" name="Content Placeholder 2">
            <a:extLst>
              <a:ext uri="{FF2B5EF4-FFF2-40B4-BE49-F238E27FC236}">
                <a16:creationId xmlns:a16="http://schemas.microsoft.com/office/drawing/2014/main" id="{B46C4B30-6275-1093-7DFA-D92FE5243AF8}"/>
              </a:ext>
            </a:extLst>
          </p:cNvPr>
          <p:cNvSpPr>
            <a:spLocks noGrp="1"/>
          </p:cNvSpPr>
          <p:nvPr>
            <p:ph idx="13"/>
          </p:nvPr>
        </p:nvSpPr>
        <p:spPr/>
        <p:txBody>
          <a:bodyPr>
            <a:normAutofit/>
          </a:bodyPr>
          <a:lstStyle/>
          <a:p>
            <a:r>
              <a:rPr lang="en-US" sz="1800" dirty="0"/>
              <a:t>Treating symptomatic DDD ranges from conservative therapies to invasive surgery. Treatment goals include pain relief, increased ROM, and attempts to slow the normal degenerative process. If treated in the early stages, pain subsides within 1–4 weeks and a conservative treatment course follows.</a:t>
            </a:r>
          </a:p>
          <a:p>
            <a:r>
              <a:rPr lang="en-US" sz="1800" dirty="0"/>
              <a:t>During early treatment, the patient is encouraged to make symptom-reducing lifestyle changes. These include losing abdominal weight for the obese patient; quitting smoking for the cigarette smoker; avoiding high-impact, twisting sports for the athlete; and observing more efficient body mechanics and proper ergonomics, combined with regular stretches, for the desk jockey.</a:t>
            </a:r>
            <a:endParaRPr lang="en-CA" sz="1800" dirty="0"/>
          </a:p>
        </p:txBody>
      </p:sp>
      <p:sp>
        <p:nvSpPr>
          <p:cNvPr id="4" name="Picture Placeholder 3">
            <a:extLst>
              <a:ext uri="{FF2B5EF4-FFF2-40B4-BE49-F238E27FC236}">
                <a16:creationId xmlns:a16="http://schemas.microsoft.com/office/drawing/2014/main" id="{0DBAD95D-646E-F9E7-68EF-BE023354386E}"/>
              </a:ext>
            </a:extLst>
          </p:cNvPr>
          <p:cNvSpPr>
            <a:spLocks noGrp="1"/>
          </p:cNvSpPr>
          <p:nvPr>
            <p:ph type="pic" sz="quarter" idx="14"/>
          </p:nvPr>
        </p:nvSpPr>
        <p:spPr/>
        <p:txBody>
          <a:bodyPr/>
          <a:lstStyle/>
          <a:p>
            <a:endParaRPr lang="en-CA"/>
          </a:p>
        </p:txBody>
      </p:sp>
      <p:sp>
        <p:nvSpPr>
          <p:cNvPr id="5" name="Slide Number Placeholder 4">
            <a:extLst>
              <a:ext uri="{FF2B5EF4-FFF2-40B4-BE49-F238E27FC236}">
                <a16:creationId xmlns:a16="http://schemas.microsoft.com/office/drawing/2014/main" id="{33FB8593-4DC8-EF61-949E-4023D41B24CB}"/>
              </a:ext>
            </a:extLst>
          </p:cNvPr>
          <p:cNvSpPr>
            <a:spLocks noGrp="1"/>
          </p:cNvSpPr>
          <p:nvPr>
            <p:ph type="sldNum" sz="quarter" idx="10"/>
          </p:nvPr>
        </p:nvSpPr>
        <p:spPr/>
        <p:txBody>
          <a:bodyPr/>
          <a:lstStyle/>
          <a:p>
            <a:fld id="{48F63A3B-78C7-47BE-AE5E-E10140E04643}" type="slidenum">
              <a:rPr lang="en-US" smtClean="0"/>
              <a:pPr/>
              <a:t>13</a:t>
            </a:fld>
            <a:endParaRPr lang="en-US" dirty="0"/>
          </a:p>
        </p:txBody>
      </p:sp>
    </p:spTree>
    <p:extLst>
      <p:ext uri="{BB962C8B-B14F-4D97-AF65-F5344CB8AC3E}">
        <p14:creationId xmlns:p14="http://schemas.microsoft.com/office/powerpoint/2010/main" val="4129137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0FE6B5-0135-4B84-B45B-7F0E3F6ACF81}"/>
              </a:ext>
            </a:extLst>
          </p:cNvPr>
          <p:cNvSpPr>
            <a:spLocks noGrp="1"/>
          </p:cNvSpPr>
          <p:nvPr>
            <p:ph idx="13"/>
          </p:nvPr>
        </p:nvSpPr>
        <p:spPr/>
        <p:txBody>
          <a:bodyPr>
            <a:normAutofit/>
          </a:bodyPr>
          <a:lstStyle/>
          <a:p>
            <a:r>
              <a:rPr lang="en-US" sz="1800" dirty="0"/>
              <a:t>The application of heat for an aching back and cold for a severe flare-up is also considered conservative self-care during the early stages.</a:t>
            </a:r>
          </a:p>
          <a:p>
            <a:r>
              <a:rPr lang="en-US" sz="1800" dirty="0"/>
              <a:t>Physical therapy to improve lifelong poor postural habits and strengthen the abdominal core and surrounding back muscles, combined with retraining for safer bending and lifting, are additional effective conservative treatments. Traction can be effective if used judiciously. Exercise is considered essential, and a regimen of gentle, low-impact aerobic workouts, such as biking, swimming, and/or walking, is often combined with hamstring stretches and core strengthening.</a:t>
            </a:r>
            <a:endParaRPr lang="en-CA" sz="1800" dirty="0"/>
          </a:p>
        </p:txBody>
      </p:sp>
      <p:sp>
        <p:nvSpPr>
          <p:cNvPr id="5" name="Slide Number Placeholder 4">
            <a:extLst>
              <a:ext uri="{FF2B5EF4-FFF2-40B4-BE49-F238E27FC236}">
                <a16:creationId xmlns:a16="http://schemas.microsoft.com/office/drawing/2014/main" id="{A6630999-BBD8-EDB3-1838-B317244869DD}"/>
              </a:ext>
            </a:extLst>
          </p:cNvPr>
          <p:cNvSpPr>
            <a:spLocks noGrp="1"/>
          </p:cNvSpPr>
          <p:nvPr>
            <p:ph type="sldNum" sz="quarter" idx="10"/>
          </p:nvPr>
        </p:nvSpPr>
        <p:spPr/>
        <p:txBody>
          <a:bodyPr/>
          <a:lstStyle/>
          <a:p>
            <a:fld id="{48F63A3B-78C7-47BE-AE5E-E10140E04643}" type="slidenum">
              <a:rPr lang="en-US" smtClean="0"/>
              <a:pPr/>
              <a:t>14</a:t>
            </a:fld>
            <a:endParaRPr lang="en-US" dirty="0"/>
          </a:p>
        </p:txBody>
      </p:sp>
      <p:pic>
        <p:nvPicPr>
          <p:cNvPr id="9" name="Picture Placeholder 8">
            <a:extLst>
              <a:ext uri="{FF2B5EF4-FFF2-40B4-BE49-F238E27FC236}">
                <a16:creationId xmlns:a16="http://schemas.microsoft.com/office/drawing/2014/main" id="{E927E6AB-4BC8-3C45-3CAD-C1645C92557F}"/>
              </a:ext>
            </a:extLst>
          </p:cNvPr>
          <p:cNvPicPr>
            <a:picLocks noGrp="1" noChangeAspect="1"/>
          </p:cNvPicPr>
          <p:nvPr>
            <p:ph type="pic" sz="quarter" idx="14"/>
          </p:nvPr>
        </p:nvPicPr>
        <p:blipFill>
          <a:blip r:embed="rId2"/>
          <a:srcRect l="19088" r="19088"/>
          <a:stretch>
            <a:fillRect/>
          </a:stretch>
        </p:blipFill>
        <p:spPr>
          <a:prstGeom prst="rect">
            <a:avLst/>
          </a:prstGeom>
        </p:spPr>
      </p:pic>
    </p:spTree>
    <p:extLst>
      <p:ext uri="{BB962C8B-B14F-4D97-AF65-F5344CB8AC3E}">
        <p14:creationId xmlns:p14="http://schemas.microsoft.com/office/powerpoint/2010/main" val="1476779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A690D0-9936-A2A0-68D2-BFF9846B6797}"/>
              </a:ext>
            </a:extLst>
          </p:cNvPr>
          <p:cNvSpPr>
            <a:spLocks noGrp="1"/>
          </p:cNvSpPr>
          <p:nvPr>
            <p:ph idx="13"/>
          </p:nvPr>
        </p:nvSpPr>
        <p:spPr>
          <a:xfrm>
            <a:off x="914400" y="1799303"/>
            <a:ext cx="6903076" cy="4254305"/>
          </a:xfrm>
        </p:spPr>
        <p:txBody>
          <a:bodyPr>
            <a:noAutofit/>
          </a:bodyPr>
          <a:lstStyle/>
          <a:p>
            <a:r>
              <a:rPr lang="en-US" sz="1800" dirty="0"/>
              <a:t>Although, intuitively, bed rest seems appropriate for back pain, it is prescribed for very short-term periods of merely a day or two. Certainly, if the patient is experiencing intractable pain, bed rest will be called for. However, the secondary effects of immobility exacerbate DDD, and bed rest is not a common treatment. For the same reason, immobilizing back and neck braces is considered of limited, short-term value because the extended use of a brace, again, ultimately weakens surrounding </a:t>
            </a:r>
            <a:r>
              <a:rPr lang="en-CA" sz="1800" dirty="0"/>
              <a:t>muscles.</a:t>
            </a:r>
          </a:p>
          <a:p>
            <a:r>
              <a:rPr lang="en-US" sz="1800" dirty="0"/>
              <a:t>Chiropractic adjustments, application of TENS (transcutaneous electrical nerve stimulation performed by PTs), and epidural injections of anti-inflammatory steroids offer some relief. Long-term studies on the various treatment options show no single proven effective approach; the choices of modalities are usually based on an individual patient’s preference and the physician’s history of successfully treating DDD.</a:t>
            </a:r>
            <a:endParaRPr lang="en-CA" sz="1800" dirty="0"/>
          </a:p>
        </p:txBody>
      </p:sp>
      <p:pic>
        <p:nvPicPr>
          <p:cNvPr id="6" name="Picture Placeholder 5">
            <a:extLst>
              <a:ext uri="{FF2B5EF4-FFF2-40B4-BE49-F238E27FC236}">
                <a16:creationId xmlns:a16="http://schemas.microsoft.com/office/drawing/2014/main" id="{D254A51A-0275-4706-523D-59C1152CE3FD}"/>
              </a:ext>
            </a:extLst>
          </p:cNvPr>
          <p:cNvPicPr>
            <a:picLocks noGrp="1" noChangeAspect="1"/>
          </p:cNvPicPr>
          <p:nvPr>
            <p:ph type="pic" sz="quarter" idx="14"/>
          </p:nvPr>
        </p:nvPicPr>
        <p:blipFill>
          <a:blip r:embed="rId2"/>
          <a:srcRect l="19073" r="19073"/>
          <a:stretch>
            <a:fillRect/>
          </a:stretch>
        </p:blipFill>
        <p:spPr>
          <a:prstGeom prst="rect">
            <a:avLst/>
          </a:prstGeom>
        </p:spPr>
      </p:pic>
      <p:sp>
        <p:nvSpPr>
          <p:cNvPr id="5" name="Slide Number Placeholder 4">
            <a:extLst>
              <a:ext uri="{FF2B5EF4-FFF2-40B4-BE49-F238E27FC236}">
                <a16:creationId xmlns:a16="http://schemas.microsoft.com/office/drawing/2014/main" id="{78B9633E-8756-5355-B603-C25C66CFF46F}"/>
              </a:ext>
            </a:extLst>
          </p:cNvPr>
          <p:cNvSpPr>
            <a:spLocks noGrp="1"/>
          </p:cNvSpPr>
          <p:nvPr>
            <p:ph type="sldNum" sz="quarter" idx="10"/>
          </p:nvPr>
        </p:nvSpPr>
        <p:spPr/>
        <p:txBody>
          <a:bodyPr/>
          <a:lstStyle/>
          <a:p>
            <a:fld id="{48F63A3B-78C7-47BE-AE5E-E10140E04643}" type="slidenum">
              <a:rPr lang="en-US" smtClean="0"/>
              <a:pPr/>
              <a:t>15</a:t>
            </a:fld>
            <a:endParaRPr lang="en-US" dirty="0"/>
          </a:p>
        </p:txBody>
      </p:sp>
    </p:spTree>
    <p:extLst>
      <p:ext uri="{BB962C8B-B14F-4D97-AF65-F5344CB8AC3E}">
        <p14:creationId xmlns:p14="http://schemas.microsoft.com/office/powerpoint/2010/main" val="468397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649021-95D6-E71D-E165-BFEA867F7572}"/>
              </a:ext>
            </a:extLst>
          </p:cNvPr>
          <p:cNvSpPr>
            <a:spLocks noGrp="1"/>
          </p:cNvSpPr>
          <p:nvPr>
            <p:ph idx="13"/>
          </p:nvPr>
        </p:nvSpPr>
        <p:spPr>
          <a:xfrm>
            <a:off x="914400" y="1573161"/>
            <a:ext cx="6903076" cy="4480447"/>
          </a:xfrm>
        </p:spPr>
        <p:txBody>
          <a:bodyPr>
            <a:noAutofit/>
          </a:bodyPr>
          <a:lstStyle/>
          <a:p>
            <a:r>
              <a:rPr lang="en-US" sz="1800" dirty="0"/>
              <a:t>If unrelenting, severe pain and muscle spasm consistently interrupt the patient’s activities of daily living and make normal functioning impossible, surgical intervention is the last viable treatment option. Surgery is considered only after 4–6 months of aggressive therapy, medication, PT, and lifestyle changes have garnered no relief. Surgical options include a spinal fusion or a disc replacement, each carrying a measure of risk and accompanied by side effects. </a:t>
            </a:r>
          </a:p>
          <a:p>
            <a:r>
              <a:rPr lang="en-US" sz="1800" dirty="0"/>
              <a:t>Medications are used to decrease the secondary symptoms caused by DDD, but no medication has yet been formulated that can stop or slow the ultimate degeneration </a:t>
            </a:r>
            <a:r>
              <a:rPr lang="en-CA" sz="1800" dirty="0"/>
              <a:t>of the disc.</a:t>
            </a:r>
          </a:p>
        </p:txBody>
      </p:sp>
      <p:pic>
        <p:nvPicPr>
          <p:cNvPr id="6" name="Picture Placeholder 5">
            <a:extLst>
              <a:ext uri="{FF2B5EF4-FFF2-40B4-BE49-F238E27FC236}">
                <a16:creationId xmlns:a16="http://schemas.microsoft.com/office/drawing/2014/main" id="{4B64DA4D-0550-73FC-B4D1-BAD64C706A68}"/>
              </a:ext>
            </a:extLst>
          </p:cNvPr>
          <p:cNvPicPr>
            <a:picLocks noGrp="1" noChangeAspect="1"/>
          </p:cNvPicPr>
          <p:nvPr>
            <p:ph type="pic" sz="quarter" idx="14"/>
          </p:nvPr>
        </p:nvPicPr>
        <p:blipFill>
          <a:blip r:embed="rId2"/>
          <a:srcRect l="7345" r="7345"/>
          <a:stretch>
            <a:fillRect/>
          </a:stretch>
        </p:blipFill>
        <p:spPr>
          <a:prstGeom prst="rect">
            <a:avLst/>
          </a:prstGeom>
        </p:spPr>
      </p:pic>
      <p:sp>
        <p:nvSpPr>
          <p:cNvPr id="5" name="Slide Number Placeholder 4">
            <a:extLst>
              <a:ext uri="{FF2B5EF4-FFF2-40B4-BE49-F238E27FC236}">
                <a16:creationId xmlns:a16="http://schemas.microsoft.com/office/drawing/2014/main" id="{B2980C3C-6569-0252-B23F-EAEC4732BC22}"/>
              </a:ext>
            </a:extLst>
          </p:cNvPr>
          <p:cNvSpPr>
            <a:spLocks noGrp="1"/>
          </p:cNvSpPr>
          <p:nvPr>
            <p:ph type="sldNum" sz="quarter" idx="10"/>
          </p:nvPr>
        </p:nvSpPr>
        <p:spPr/>
        <p:txBody>
          <a:bodyPr/>
          <a:lstStyle/>
          <a:p>
            <a:fld id="{48F63A3B-78C7-47BE-AE5E-E10140E04643}" type="slidenum">
              <a:rPr lang="en-US" smtClean="0"/>
              <a:pPr/>
              <a:t>16</a:t>
            </a:fld>
            <a:endParaRPr lang="en-US" dirty="0"/>
          </a:p>
        </p:txBody>
      </p:sp>
    </p:spTree>
    <p:extLst>
      <p:ext uri="{BB962C8B-B14F-4D97-AF65-F5344CB8AC3E}">
        <p14:creationId xmlns:p14="http://schemas.microsoft.com/office/powerpoint/2010/main" val="3925957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8A30EF-962D-4651-1C7D-96EDABE3BEC8}"/>
              </a:ext>
            </a:extLst>
          </p:cNvPr>
          <p:cNvSpPr>
            <a:spLocks noGrp="1"/>
          </p:cNvSpPr>
          <p:nvPr>
            <p:ph idx="13"/>
          </p:nvPr>
        </p:nvSpPr>
        <p:spPr>
          <a:xfrm>
            <a:off x="914400" y="2064775"/>
            <a:ext cx="6903076" cy="3988834"/>
          </a:xfrm>
        </p:spPr>
        <p:txBody>
          <a:bodyPr>
            <a:noAutofit/>
          </a:bodyPr>
          <a:lstStyle/>
          <a:p>
            <a:r>
              <a:rPr lang="en-CA" dirty="0">
                <a:solidFill>
                  <a:srgbClr val="00B0F0"/>
                </a:solidFill>
              </a:rPr>
              <a:t>Common Medications</a:t>
            </a:r>
          </a:p>
          <a:p>
            <a:r>
              <a:rPr lang="en-CA" sz="1800" dirty="0"/>
              <a:t>• Nonsteroidal anti-inflammatory drugs (NSAIDs), such as ibuprofen (Motrin, Advil)</a:t>
            </a:r>
          </a:p>
          <a:p>
            <a:r>
              <a:rPr lang="en-CA" sz="1800" dirty="0"/>
              <a:t>• Adrenocorticosteroids, such as prednisone (Deltasone, Orasone, Meticorten)</a:t>
            </a:r>
          </a:p>
          <a:p>
            <a:r>
              <a:rPr lang="en-US" sz="1800" dirty="0"/>
              <a:t>• Nonopioid pain relievers and fever reducers, such as acetaminophen (Tylenol, </a:t>
            </a:r>
            <a:r>
              <a:rPr lang="en-CA" sz="1800" dirty="0" err="1"/>
              <a:t>Feverall</a:t>
            </a:r>
            <a:r>
              <a:rPr lang="en-CA" sz="1800" dirty="0"/>
              <a:t>, Anacin, Panadol)</a:t>
            </a:r>
          </a:p>
          <a:p>
            <a:r>
              <a:rPr lang="en-CA" sz="1800" dirty="0"/>
              <a:t>• Skeletal muscle relaxants, such as cyclobenzaprine hydrochloride (Flexeril)</a:t>
            </a:r>
          </a:p>
          <a:p>
            <a:r>
              <a:rPr lang="en-CA" sz="1800" dirty="0"/>
              <a:t>• Opioid analgesics, such as oxycodone hydrochloride (OxyContin)</a:t>
            </a:r>
          </a:p>
          <a:p>
            <a:r>
              <a:rPr lang="en-CA" sz="1800" dirty="0"/>
              <a:t>• Synthetic analgesics, such as tramadol hydrochloride (</a:t>
            </a:r>
            <a:r>
              <a:rPr lang="en-CA" sz="1800" dirty="0" err="1"/>
              <a:t>Ultram</a:t>
            </a:r>
            <a:r>
              <a:rPr lang="en-CA" sz="1800" dirty="0"/>
              <a:t>)</a:t>
            </a:r>
          </a:p>
          <a:p>
            <a:r>
              <a:rPr lang="en-US" sz="1800" dirty="0"/>
              <a:t>• Anti-inflammatory analgesic and fever reducers, such as celecoxib (Celebrex)</a:t>
            </a:r>
            <a:endParaRPr lang="en-CA" sz="1800" dirty="0"/>
          </a:p>
        </p:txBody>
      </p:sp>
      <p:sp>
        <p:nvSpPr>
          <p:cNvPr id="4" name="Picture Placeholder 3">
            <a:extLst>
              <a:ext uri="{FF2B5EF4-FFF2-40B4-BE49-F238E27FC236}">
                <a16:creationId xmlns:a16="http://schemas.microsoft.com/office/drawing/2014/main" id="{6E025A6D-F04D-F7A7-8FBC-EDB32D78F68F}"/>
              </a:ext>
            </a:extLst>
          </p:cNvPr>
          <p:cNvSpPr>
            <a:spLocks noGrp="1"/>
          </p:cNvSpPr>
          <p:nvPr>
            <p:ph type="pic" sz="quarter" idx="14"/>
          </p:nvPr>
        </p:nvSpPr>
        <p:spPr/>
        <p:txBody>
          <a:bodyPr/>
          <a:lstStyle/>
          <a:p>
            <a:endParaRPr lang="en-CA"/>
          </a:p>
        </p:txBody>
      </p:sp>
      <p:sp>
        <p:nvSpPr>
          <p:cNvPr id="5" name="Slide Number Placeholder 4">
            <a:extLst>
              <a:ext uri="{FF2B5EF4-FFF2-40B4-BE49-F238E27FC236}">
                <a16:creationId xmlns:a16="http://schemas.microsoft.com/office/drawing/2014/main" id="{13E35D25-FAC9-809C-129D-27BAC8F28E49}"/>
              </a:ext>
            </a:extLst>
          </p:cNvPr>
          <p:cNvSpPr>
            <a:spLocks noGrp="1"/>
          </p:cNvSpPr>
          <p:nvPr>
            <p:ph type="sldNum" sz="quarter" idx="10"/>
          </p:nvPr>
        </p:nvSpPr>
        <p:spPr/>
        <p:txBody>
          <a:bodyPr/>
          <a:lstStyle/>
          <a:p>
            <a:fld id="{48F63A3B-78C7-47BE-AE5E-E10140E04643}" type="slidenum">
              <a:rPr lang="en-US" smtClean="0"/>
              <a:pPr/>
              <a:t>17</a:t>
            </a:fld>
            <a:endParaRPr lang="en-US" dirty="0"/>
          </a:p>
        </p:txBody>
      </p:sp>
    </p:spTree>
    <p:extLst>
      <p:ext uri="{BB962C8B-B14F-4D97-AF65-F5344CB8AC3E}">
        <p14:creationId xmlns:p14="http://schemas.microsoft.com/office/powerpoint/2010/main" val="2240837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99D6B-5A06-6AF3-F0BD-D0C29F0E2F9D}"/>
              </a:ext>
            </a:extLst>
          </p:cNvPr>
          <p:cNvSpPr>
            <a:spLocks noGrp="1"/>
          </p:cNvSpPr>
          <p:nvPr>
            <p:ph type="title"/>
          </p:nvPr>
        </p:nvSpPr>
        <p:spPr/>
        <p:txBody>
          <a:bodyPr/>
          <a:lstStyle/>
          <a:p>
            <a:r>
              <a:rPr lang="en-CA" sz="2800" b="0" dirty="0"/>
              <a:t>MASSAGE THERAPIST ASSESSMENT</a:t>
            </a:r>
            <a:endParaRPr lang="en-CA" sz="2800" dirty="0"/>
          </a:p>
        </p:txBody>
      </p:sp>
      <p:sp>
        <p:nvSpPr>
          <p:cNvPr id="3" name="Content Placeholder 2">
            <a:extLst>
              <a:ext uri="{FF2B5EF4-FFF2-40B4-BE49-F238E27FC236}">
                <a16:creationId xmlns:a16="http://schemas.microsoft.com/office/drawing/2014/main" id="{1A172674-67A4-3F7B-1B1D-259393F4DB4A}"/>
              </a:ext>
            </a:extLst>
          </p:cNvPr>
          <p:cNvSpPr>
            <a:spLocks noGrp="1"/>
          </p:cNvSpPr>
          <p:nvPr>
            <p:ph idx="13"/>
          </p:nvPr>
        </p:nvSpPr>
        <p:spPr/>
        <p:txBody>
          <a:bodyPr>
            <a:noAutofit/>
          </a:bodyPr>
          <a:lstStyle/>
          <a:p>
            <a:r>
              <a:rPr lang="en-US" sz="1800" dirty="0"/>
              <a:t>Performing as an informed and responsible health care team member is the only arena in which a massage therapist will be treating and therefore assessing a patient who has DDD. The condition’s symptomatic similarity to both serious and chronic disease,</a:t>
            </a:r>
          </a:p>
          <a:p>
            <a:r>
              <a:rPr lang="en-US" sz="1800" dirty="0"/>
              <a:t>combined with the risk of doing great harm with a simple well-intentioned leg or hip stretch, makes working with a PT or orthopedic surgeon imperative. It is very helpful to have, and completely appropriate to ask for, a copy of the written X-ray, CT scan, or MRI report, which will clarify the exact location and extent of degeneration.</a:t>
            </a:r>
            <a:endParaRPr lang="en-CA" sz="1800" dirty="0"/>
          </a:p>
        </p:txBody>
      </p:sp>
      <p:sp>
        <p:nvSpPr>
          <p:cNvPr id="4" name="Picture Placeholder 3">
            <a:extLst>
              <a:ext uri="{FF2B5EF4-FFF2-40B4-BE49-F238E27FC236}">
                <a16:creationId xmlns:a16="http://schemas.microsoft.com/office/drawing/2014/main" id="{9CBD7375-0C65-51FE-5394-9965D254D3B2}"/>
              </a:ext>
            </a:extLst>
          </p:cNvPr>
          <p:cNvSpPr>
            <a:spLocks noGrp="1"/>
          </p:cNvSpPr>
          <p:nvPr>
            <p:ph type="pic" sz="quarter" idx="14"/>
          </p:nvPr>
        </p:nvSpPr>
        <p:spPr/>
        <p:txBody>
          <a:bodyPr/>
          <a:lstStyle/>
          <a:p>
            <a:endParaRPr lang="en-CA"/>
          </a:p>
        </p:txBody>
      </p:sp>
      <p:sp>
        <p:nvSpPr>
          <p:cNvPr id="5" name="Slide Number Placeholder 4">
            <a:extLst>
              <a:ext uri="{FF2B5EF4-FFF2-40B4-BE49-F238E27FC236}">
                <a16:creationId xmlns:a16="http://schemas.microsoft.com/office/drawing/2014/main" id="{0CCDFFB7-6172-A3D8-DDBF-4537E21CD779}"/>
              </a:ext>
            </a:extLst>
          </p:cNvPr>
          <p:cNvSpPr>
            <a:spLocks noGrp="1"/>
          </p:cNvSpPr>
          <p:nvPr>
            <p:ph type="sldNum" sz="quarter" idx="10"/>
          </p:nvPr>
        </p:nvSpPr>
        <p:spPr/>
        <p:txBody>
          <a:bodyPr/>
          <a:lstStyle/>
          <a:p>
            <a:fld id="{48F63A3B-78C7-47BE-AE5E-E10140E04643}" type="slidenum">
              <a:rPr lang="en-US" smtClean="0"/>
              <a:pPr/>
              <a:t>18</a:t>
            </a:fld>
            <a:endParaRPr lang="en-US" dirty="0"/>
          </a:p>
        </p:txBody>
      </p:sp>
    </p:spTree>
    <p:extLst>
      <p:ext uri="{BB962C8B-B14F-4D97-AF65-F5344CB8AC3E}">
        <p14:creationId xmlns:p14="http://schemas.microsoft.com/office/powerpoint/2010/main" val="1275348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3CD07E-86F4-C50F-313B-ED4C513EF980}"/>
              </a:ext>
            </a:extLst>
          </p:cNvPr>
          <p:cNvSpPr>
            <a:spLocks noGrp="1"/>
          </p:cNvSpPr>
          <p:nvPr>
            <p:ph idx="13"/>
          </p:nvPr>
        </p:nvSpPr>
        <p:spPr>
          <a:xfrm>
            <a:off x="914400" y="1927123"/>
            <a:ext cx="6903076" cy="4126485"/>
          </a:xfrm>
        </p:spPr>
        <p:txBody>
          <a:bodyPr>
            <a:normAutofit/>
          </a:bodyPr>
          <a:lstStyle/>
          <a:p>
            <a:r>
              <a:rPr lang="en-US" sz="1800" dirty="0"/>
              <a:t>With that understanding, the following assessment techniques </a:t>
            </a:r>
            <a:r>
              <a:rPr lang="en-US" sz="1800" i="1" dirty="0"/>
              <a:t>are not intended for the therapist to assess the presence of DDD, but rather to assess the appropriate treatment for that day’s session</a:t>
            </a:r>
            <a:r>
              <a:rPr lang="en-US" sz="1800" dirty="0"/>
              <a:t>. The assessment and the remaining focus of this chapter are for the treatment of DDD of the lumbar spine region:</a:t>
            </a:r>
          </a:p>
          <a:p>
            <a:r>
              <a:rPr lang="en-CA" sz="1800" dirty="0"/>
              <a:t>• Palpation for paraspinal spasms</a:t>
            </a:r>
          </a:p>
          <a:p>
            <a:r>
              <a:rPr lang="en-US" sz="1800" dirty="0"/>
              <a:t>• Checking for trigger points and referred muscular tenderness, most commonly found (in lumbago) in the gluteal area and the hamstring complex</a:t>
            </a:r>
          </a:p>
          <a:p>
            <a:r>
              <a:rPr lang="en-US" sz="1800" dirty="0"/>
              <a:t>• Asking the patient if it is difficult to find a comfortable sitting or lying position</a:t>
            </a:r>
          </a:p>
          <a:p>
            <a:r>
              <a:rPr lang="en-US" sz="1800" dirty="0"/>
              <a:t>• Palpation of the hamstrings, gluteus maximus and </a:t>
            </a:r>
            <a:r>
              <a:rPr lang="en-US" sz="1800" dirty="0" err="1"/>
              <a:t>minimus</a:t>
            </a:r>
            <a:r>
              <a:rPr lang="en-US" sz="1800" dirty="0"/>
              <a:t> posteriorly, and the rectus femoris and the iliopsoas muscles anteriorly to determine hypertonicity</a:t>
            </a:r>
            <a:endParaRPr lang="en-CA" sz="1800" dirty="0"/>
          </a:p>
        </p:txBody>
      </p:sp>
      <p:sp>
        <p:nvSpPr>
          <p:cNvPr id="4" name="Picture Placeholder 3">
            <a:extLst>
              <a:ext uri="{FF2B5EF4-FFF2-40B4-BE49-F238E27FC236}">
                <a16:creationId xmlns:a16="http://schemas.microsoft.com/office/drawing/2014/main" id="{5E6F1D8A-E225-D338-B2A6-3E1D2A99C94C}"/>
              </a:ext>
            </a:extLst>
          </p:cNvPr>
          <p:cNvSpPr>
            <a:spLocks noGrp="1"/>
          </p:cNvSpPr>
          <p:nvPr>
            <p:ph type="pic" sz="quarter" idx="14"/>
          </p:nvPr>
        </p:nvSpPr>
        <p:spPr/>
        <p:txBody>
          <a:bodyPr/>
          <a:lstStyle/>
          <a:p>
            <a:endParaRPr lang="en-CA"/>
          </a:p>
        </p:txBody>
      </p:sp>
      <p:sp>
        <p:nvSpPr>
          <p:cNvPr id="5" name="Slide Number Placeholder 4">
            <a:extLst>
              <a:ext uri="{FF2B5EF4-FFF2-40B4-BE49-F238E27FC236}">
                <a16:creationId xmlns:a16="http://schemas.microsoft.com/office/drawing/2014/main" id="{DCB221B9-B1CA-804F-EAFE-030ADCB23ADB}"/>
              </a:ext>
            </a:extLst>
          </p:cNvPr>
          <p:cNvSpPr>
            <a:spLocks noGrp="1"/>
          </p:cNvSpPr>
          <p:nvPr>
            <p:ph type="sldNum" sz="quarter" idx="10"/>
          </p:nvPr>
        </p:nvSpPr>
        <p:spPr/>
        <p:txBody>
          <a:bodyPr/>
          <a:lstStyle/>
          <a:p>
            <a:fld id="{48F63A3B-78C7-47BE-AE5E-E10140E04643}" type="slidenum">
              <a:rPr lang="en-US" smtClean="0"/>
              <a:pPr/>
              <a:t>19</a:t>
            </a:fld>
            <a:endParaRPr lang="en-US" dirty="0"/>
          </a:p>
        </p:txBody>
      </p:sp>
    </p:spTree>
    <p:extLst>
      <p:ext uri="{BB962C8B-B14F-4D97-AF65-F5344CB8AC3E}">
        <p14:creationId xmlns:p14="http://schemas.microsoft.com/office/powerpoint/2010/main" val="3759578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AED8-A114-6020-E7CE-E968FE8376CF}"/>
              </a:ext>
            </a:extLst>
          </p:cNvPr>
          <p:cNvSpPr>
            <a:spLocks noGrp="1"/>
          </p:cNvSpPr>
          <p:nvPr>
            <p:ph type="title"/>
          </p:nvPr>
        </p:nvSpPr>
        <p:spPr/>
        <p:txBody>
          <a:bodyPr/>
          <a:lstStyle/>
          <a:p>
            <a:r>
              <a:rPr lang="en-CA" sz="2800" b="0" dirty="0"/>
              <a:t>THERAPEUTIC GOALS</a:t>
            </a:r>
            <a:endParaRPr lang="en-CA" sz="2800" dirty="0"/>
          </a:p>
        </p:txBody>
      </p:sp>
      <p:sp>
        <p:nvSpPr>
          <p:cNvPr id="3" name="Content Placeholder 2">
            <a:extLst>
              <a:ext uri="{FF2B5EF4-FFF2-40B4-BE49-F238E27FC236}">
                <a16:creationId xmlns:a16="http://schemas.microsoft.com/office/drawing/2014/main" id="{A5F2746B-61B4-8CB1-DFB8-E458DEF6221F}"/>
              </a:ext>
            </a:extLst>
          </p:cNvPr>
          <p:cNvSpPr>
            <a:spLocks noGrp="1"/>
          </p:cNvSpPr>
          <p:nvPr>
            <p:ph idx="13"/>
          </p:nvPr>
        </p:nvSpPr>
        <p:spPr/>
        <p:txBody>
          <a:bodyPr>
            <a:normAutofit/>
          </a:bodyPr>
          <a:lstStyle/>
          <a:p>
            <a:r>
              <a:rPr lang="en-US" sz="1800" dirty="0"/>
              <a:t>The chronic pain-spasm-pain cycle, trigger points, decreased ROM, and increased stress caused by DDD provide a clear-cut map for treating these patients. The therapist’s job is to attempt to provide symptomatic relief of pain, spasm, and stress. Further, deep-breathing exercises are essential to help bring the patient into a parasympathetic state, help maintain vigorous breathing capability, and help prevent secondary pneumonia, so often brought on by age and debilitating conditions.</a:t>
            </a:r>
            <a:endParaRPr lang="en-CA" sz="1800" dirty="0"/>
          </a:p>
        </p:txBody>
      </p:sp>
      <p:sp>
        <p:nvSpPr>
          <p:cNvPr id="4" name="Picture Placeholder 3">
            <a:extLst>
              <a:ext uri="{FF2B5EF4-FFF2-40B4-BE49-F238E27FC236}">
                <a16:creationId xmlns:a16="http://schemas.microsoft.com/office/drawing/2014/main" id="{9EE84F8E-8204-C1B1-C9A9-EC87153CAC11}"/>
              </a:ext>
            </a:extLst>
          </p:cNvPr>
          <p:cNvSpPr>
            <a:spLocks noGrp="1"/>
          </p:cNvSpPr>
          <p:nvPr>
            <p:ph type="pic" sz="quarter" idx="14"/>
          </p:nvPr>
        </p:nvSpPr>
        <p:spPr/>
        <p:txBody>
          <a:bodyPr/>
          <a:lstStyle/>
          <a:p>
            <a:endParaRPr lang="en-CA"/>
          </a:p>
        </p:txBody>
      </p:sp>
      <p:sp>
        <p:nvSpPr>
          <p:cNvPr id="5" name="Slide Number Placeholder 4">
            <a:extLst>
              <a:ext uri="{FF2B5EF4-FFF2-40B4-BE49-F238E27FC236}">
                <a16:creationId xmlns:a16="http://schemas.microsoft.com/office/drawing/2014/main" id="{70136B7D-81BD-4D64-AFDB-00B17AA11AE5}"/>
              </a:ext>
            </a:extLst>
          </p:cNvPr>
          <p:cNvSpPr>
            <a:spLocks noGrp="1"/>
          </p:cNvSpPr>
          <p:nvPr>
            <p:ph type="sldNum" sz="quarter" idx="10"/>
          </p:nvPr>
        </p:nvSpPr>
        <p:spPr/>
        <p:txBody>
          <a:bodyPr/>
          <a:lstStyle/>
          <a:p>
            <a:fld id="{48F63A3B-78C7-47BE-AE5E-E10140E04643}" type="slidenum">
              <a:rPr lang="en-US" smtClean="0"/>
              <a:pPr/>
              <a:t>20</a:t>
            </a:fld>
            <a:endParaRPr lang="en-US" dirty="0"/>
          </a:p>
        </p:txBody>
      </p:sp>
    </p:spTree>
    <p:extLst>
      <p:ext uri="{BB962C8B-B14F-4D97-AF65-F5344CB8AC3E}">
        <p14:creationId xmlns:p14="http://schemas.microsoft.com/office/powerpoint/2010/main" val="244157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34FC4-FB85-13F3-D179-ED682FD4BE54}"/>
              </a:ext>
            </a:extLst>
          </p:cNvPr>
          <p:cNvSpPr>
            <a:spLocks noGrp="1"/>
          </p:cNvSpPr>
          <p:nvPr>
            <p:ph type="title"/>
          </p:nvPr>
        </p:nvSpPr>
        <p:spPr/>
        <p:txBody>
          <a:bodyPr/>
          <a:lstStyle/>
          <a:p>
            <a:r>
              <a:rPr lang="en-CA" sz="2800" b="0" dirty="0"/>
              <a:t>MASSAGE SESSION FREQUENCY</a:t>
            </a:r>
            <a:endParaRPr lang="en-CA" sz="2800" dirty="0"/>
          </a:p>
        </p:txBody>
      </p:sp>
      <p:sp>
        <p:nvSpPr>
          <p:cNvPr id="3" name="Content Placeholder 2">
            <a:extLst>
              <a:ext uri="{FF2B5EF4-FFF2-40B4-BE49-F238E27FC236}">
                <a16:creationId xmlns:a16="http://schemas.microsoft.com/office/drawing/2014/main" id="{502D1898-AA88-8D71-3D2E-34563A96D039}"/>
              </a:ext>
            </a:extLst>
          </p:cNvPr>
          <p:cNvSpPr>
            <a:spLocks noGrp="1"/>
          </p:cNvSpPr>
          <p:nvPr>
            <p:ph idx="13"/>
          </p:nvPr>
        </p:nvSpPr>
        <p:spPr/>
        <p:txBody>
          <a:bodyPr>
            <a:normAutofit/>
          </a:bodyPr>
          <a:lstStyle/>
          <a:p>
            <a:r>
              <a:rPr lang="en-US" sz="1800" dirty="0"/>
              <a:t>• 60-minute sessions twice a week for 1 month, during active back discomfort, </a:t>
            </a:r>
            <a:r>
              <a:rPr lang="en-CA" sz="1800" dirty="0"/>
              <a:t>pain, and stiffness</a:t>
            </a:r>
          </a:p>
          <a:p>
            <a:r>
              <a:rPr lang="en-US" sz="1800" dirty="0"/>
              <a:t>• 60-minute sessions once a week until pain subsides and ROM increases</a:t>
            </a:r>
          </a:p>
          <a:p>
            <a:r>
              <a:rPr lang="en-US" sz="1800" dirty="0"/>
              <a:t>• 60-minute sessions at least monthly for maintenance</a:t>
            </a:r>
            <a:endParaRPr lang="en-CA" sz="1800" dirty="0"/>
          </a:p>
        </p:txBody>
      </p:sp>
      <p:sp>
        <p:nvSpPr>
          <p:cNvPr id="4" name="Picture Placeholder 3">
            <a:extLst>
              <a:ext uri="{FF2B5EF4-FFF2-40B4-BE49-F238E27FC236}">
                <a16:creationId xmlns:a16="http://schemas.microsoft.com/office/drawing/2014/main" id="{DF1F697F-834D-285D-F224-9E2264E94A12}"/>
              </a:ext>
            </a:extLst>
          </p:cNvPr>
          <p:cNvSpPr>
            <a:spLocks noGrp="1"/>
          </p:cNvSpPr>
          <p:nvPr>
            <p:ph type="pic" sz="quarter" idx="14"/>
          </p:nvPr>
        </p:nvSpPr>
        <p:spPr/>
        <p:txBody>
          <a:bodyPr/>
          <a:lstStyle/>
          <a:p>
            <a:endParaRPr lang="en-CA"/>
          </a:p>
        </p:txBody>
      </p:sp>
      <p:sp>
        <p:nvSpPr>
          <p:cNvPr id="5" name="Slide Number Placeholder 4">
            <a:extLst>
              <a:ext uri="{FF2B5EF4-FFF2-40B4-BE49-F238E27FC236}">
                <a16:creationId xmlns:a16="http://schemas.microsoft.com/office/drawing/2014/main" id="{538671FB-0108-F63B-0912-D4F923A5E56F}"/>
              </a:ext>
            </a:extLst>
          </p:cNvPr>
          <p:cNvSpPr>
            <a:spLocks noGrp="1"/>
          </p:cNvSpPr>
          <p:nvPr>
            <p:ph type="sldNum" sz="quarter" idx="10"/>
          </p:nvPr>
        </p:nvSpPr>
        <p:spPr/>
        <p:txBody>
          <a:bodyPr/>
          <a:lstStyle/>
          <a:p>
            <a:fld id="{48F63A3B-78C7-47BE-AE5E-E10140E04643}" type="slidenum">
              <a:rPr lang="en-US" smtClean="0"/>
              <a:pPr/>
              <a:t>21</a:t>
            </a:fld>
            <a:endParaRPr lang="en-US" dirty="0"/>
          </a:p>
        </p:txBody>
      </p:sp>
    </p:spTree>
    <p:extLst>
      <p:ext uri="{BB962C8B-B14F-4D97-AF65-F5344CB8AC3E}">
        <p14:creationId xmlns:p14="http://schemas.microsoft.com/office/powerpoint/2010/main" val="3966994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75B18-DE70-F329-9C85-45C85AE38F79}"/>
              </a:ext>
            </a:extLst>
          </p:cNvPr>
          <p:cNvSpPr>
            <a:spLocks noGrp="1"/>
          </p:cNvSpPr>
          <p:nvPr>
            <p:ph type="title"/>
          </p:nvPr>
        </p:nvSpPr>
        <p:spPr/>
        <p:txBody>
          <a:bodyPr/>
          <a:lstStyle/>
          <a:p>
            <a:r>
              <a:rPr lang="en-CA" sz="2800" b="0" dirty="0"/>
              <a:t>MASSAGE PROTOCOL</a:t>
            </a:r>
            <a:endParaRPr lang="en-CA" sz="2800" dirty="0"/>
          </a:p>
        </p:txBody>
      </p:sp>
      <p:sp>
        <p:nvSpPr>
          <p:cNvPr id="3" name="Content Placeholder 2">
            <a:extLst>
              <a:ext uri="{FF2B5EF4-FFF2-40B4-BE49-F238E27FC236}">
                <a16:creationId xmlns:a16="http://schemas.microsoft.com/office/drawing/2014/main" id="{70D51CBD-D54D-31DF-C12E-A252ED85A4B9}"/>
              </a:ext>
            </a:extLst>
          </p:cNvPr>
          <p:cNvSpPr>
            <a:spLocks noGrp="1"/>
          </p:cNvSpPr>
          <p:nvPr>
            <p:ph idx="13"/>
          </p:nvPr>
        </p:nvSpPr>
        <p:spPr/>
        <p:txBody>
          <a:bodyPr>
            <a:noAutofit/>
          </a:bodyPr>
          <a:lstStyle/>
          <a:p>
            <a:r>
              <a:rPr lang="en-US" sz="1800" dirty="0"/>
              <a:t>This therapy is hard work, as you knead and petrissage some of the strongest and largest muscles of the body. Focusing on the exact points of lumbar hypertonicity, muscle spasms, and radiating pain, you’ll be working on the gluteal complex, </a:t>
            </a:r>
            <a:r>
              <a:rPr lang="en-CA" sz="1800" dirty="0"/>
              <a:t>hamstrings, rectus femoris, iliotibial (IT) band, iliopsoas, quadratus lumborum </a:t>
            </a:r>
            <a:r>
              <a:rPr lang="en-US" sz="1800" dirty="0"/>
              <a:t>(QL), and the entire set of erector spinae muscles. (Check your anatomy text to review the origins and insertions of these muscles.) Also, remember</a:t>
            </a:r>
          </a:p>
          <a:p>
            <a:r>
              <a:rPr lang="en-US" sz="1800" dirty="0"/>
              <a:t>you can ( carefully) use your forearms and elbows to get into the deeper gluteal muscles as well as the QL. If you have not been taught how to find and release the QL or the iliopsoas, spending an hour with a more experienced colleague could </a:t>
            </a:r>
            <a:r>
              <a:rPr lang="en-CA" sz="1800" dirty="0"/>
              <a:t>be helpful.</a:t>
            </a:r>
          </a:p>
        </p:txBody>
      </p:sp>
      <p:sp>
        <p:nvSpPr>
          <p:cNvPr id="4" name="Picture Placeholder 3">
            <a:extLst>
              <a:ext uri="{FF2B5EF4-FFF2-40B4-BE49-F238E27FC236}">
                <a16:creationId xmlns:a16="http://schemas.microsoft.com/office/drawing/2014/main" id="{D122E03B-0B70-33B9-0489-CFFC0713A8E7}"/>
              </a:ext>
            </a:extLst>
          </p:cNvPr>
          <p:cNvSpPr>
            <a:spLocks noGrp="1"/>
          </p:cNvSpPr>
          <p:nvPr>
            <p:ph type="pic" sz="quarter" idx="14"/>
          </p:nvPr>
        </p:nvSpPr>
        <p:spPr/>
        <p:txBody>
          <a:bodyPr/>
          <a:lstStyle/>
          <a:p>
            <a:endParaRPr lang="en-CA"/>
          </a:p>
        </p:txBody>
      </p:sp>
      <p:sp>
        <p:nvSpPr>
          <p:cNvPr id="5" name="Slide Number Placeholder 4">
            <a:extLst>
              <a:ext uri="{FF2B5EF4-FFF2-40B4-BE49-F238E27FC236}">
                <a16:creationId xmlns:a16="http://schemas.microsoft.com/office/drawing/2014/main" id="{E3B4E60C-6450-FD2E-73E8-0840AB05F654}"/>
              </a:ext>
            </a:extLst>
          </p:cNvPr>
          <p:cNvSpPr>
            <a:spLocks noGrp="1"/>
          </p:cNvSpPr>
          <p:nvPr>
            <p:ph type="sldNum" sz="quarter" idx="10"/>
          </p:nvPr>
        </p:nvSpPr>
        <p:spPr/>
        <p:txBody>
          <a:bodyPr/>
          <a:lstStyle/>
          <a:p>
            <a:fld id="{48F63A3B-78C7-47BE-AE5E-E10140E04643}" type="slidenum">
              <a:rPr lang="en-US" smtClean="0"/>
              <a:pPr/>
              <a:t>22</a:t>
            </a:fld>
            <a:endParaRPr lang="en-US" dirty="0"/>
          </a:p>
        </p:txBody>
      </p:sp>
    </p:spTree>
    <p:extLst>
      <p:ext uri="{BB962C8B-B14F-4D97-AF65-F5344CB8AC3E}">
        <p14:creationId xmlns:p14="http://schemas.microsoft.com/office/powerpoint/2010/main" val="2614476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1F8F2B-E4B2-3B42-5B10-A204CC0210DC}"/>
              </a:ext>
            </a:extLst>
          </p:cNvPr>
          <p:cNvSpPr>
            <a:spLocks noGrp="1"/>
          </p:cNvSpPr>
          <p:nvPr>
            <p:ph idx="13"/>
          </p:nvPr>
        </p:nvSpPr>
        <p:spPr/>
        <p:txBody>
          <a:bodyPr>
            <a:normAutofit/>
          </a:bodyPr>
          <a:lstStyle/>
          <a:p>
            <a:r>
              <a:rPr lang="en-CA" dirty="0">
                <a:solidFill>
                  <a:srgbClr val="00B0F0"/>
                </a:solidFill>
              </a:rPr>
              <a:t>Getting Started</a:t>
            </a:r>
          </a:p>
          <a:p>
            <a:r>
              <a:rPr lang="en-US" sz="1800" dirty="0"/>
              <a:t>Comfortable positioning is vital; your patient may not be able to tolerate a flat prone or supine position. Have plenty of pillows available. </a:t>
            </a:r>
          </a:p>
          <a:p>
            <a:r>
              <a:rPr lang="en-US" sz="1800" dirty="0"/>
              <a:t>You’ll use hot packs to help soften hypertonic tissue and cold packs to quiet a flare-up or muscle spasm. </a:t>
            </a:r>
          </a:p>
          <a:p>
            <a:r>
              <a:rPr lang="en-US" sz="1800" dirty="0"/>
              <a:t>Although your therapeutic inclination will be to perform leg and spine stretches to address his limited spinal and hip joint ROM, these are best performed by the PT or orthopedic surgeon with whom you are consulting. For this reason, stretches are not included in the step-by-step protocol.</a:t>
            </a:r>
            <a:endParaRPr lang="en-CA" sz="1800" dirty="0"/>
          </a:p>
        </p:txBody>
      </p:sp>
      <p:sp>
        <p:nvSpPr>
          <p:cNvPr id="4" name="Picture Placeholder 3">
            <a:extLst>
              <a:ext uri="{FF2B5EF4-FFF2-40B4-BE49-F238E27FC236}">
                <a16:creationId xmlns:a16="http://schemas.microsoft.com/office/drawing/2014/main" id="{0FCFCC38-F6B5-431D-00CF-66224CFA778C}"/>
              </a:ext>
            </a:extLst>
          </p:cNvPr>
          <p:cNvSpPr>
            <a:spLocks noGrp="1"/>
          </p:cNvSpPr>
          <p:nvPr>
            <p:ph type="pic" sz="quarter" idx="14"/>
          </p:nvPr>
        </p:nvSpPr>
        <p:spPr/>
        <p:txBody>
          <a:bodyPr/>
          <a:lstStyle/>
          <a:p>
            <a:endParaRPr lang="en-CA"/>
          </a:p>
        </p:txBody>
      </p:sp>
      <p:sp>
        <p:nvSpPr>
          <p:cNvPr id="5" name="Slide Number Placeholder 4">
            <a:extLst>
              <a:ext uri="{FF2B5EF4-FFF2-40B4-BE49-F238E27FC236}">
                <a16:creationId xmlns:a16="http://schemas.microsoft.com/office/drawing/2014/main" id="{8EF83A96-954D-11AE-9412-EA108F1581BB}"/>
              </a:ext>
            </a:extLst>
          </p:cNvPr>
          <p:cNvSpPr>
            <a:spLocks noGrp="1"/>
          </p:cNvSpPr>
          <p:nvPr>
            <p:ph type="sldNum" sz="quarter" idx="10"/>
          </p:nvPr>
        </p:nvSpPr>
        <p:spPr/>
        <p:txBody>
          <a:bodyPr/>
          <a:lstStyle/>
          <a:p>
            <a:fld id="{48F63A3B-78C7-47BE-AE5E-E10140E04643}" type="slidenum">
              <a:rPr lang="en-US" smtClean="0"/>
              <a:pPr/>
              <a:t>23</a:t>
            </a:fld>
            <a:endParaRPr lang="en-US" dirty="0"/>
          </a:p>
        </p:txBody>
      </p:sp>
    </p:spTree>
    <p:extLst>
      <p:ext uri="{BB962C8B-B14F-4D97-AF65-F5344CB8AC3E}">
        <p14:creationId xmlns:p14="http://schemas.microsoft.com/office/powerpoint/2010/main" val="766818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40090F8-9229-1D13-0458-8CA51B1261F6}"/>
              </a:ext>
            </a:extLst>
          </p:cNvPr>
          <p:cNvSpPr>
            <a:spLocks noGrp="1"/>
          </p:cNvSpPr>
          <p:nvPr>
            <p:ph type="sldNum" sz="quarter" idx="10"/>
          </p:nvPr>
        </p:nvSpPr>
        <p:spPr/>
        <p:txBody>
          <a:bodyPr/>
          <a:lstStyle/>
          <a:p>
            <a:fld id="{48F63A3B-78C7-47BE-AE5E-E10140E04643}" type="slidenum">
              <a:rPr lang="en-US" smtClean="0"/>
              <a:pPr/>
              <a:t>24</a:t>
            </a:fld>
            <a:endParaRPr lang="en-US" dirty="0"/>
          </a:p>
        </p:txBody>
      </p:sp>
      <p:pic>
        <p:nvPicPr>
          <p:cNvPr id="6" name="Picture 5">
            <a:extLst>
              <a:ext uri="{FF2B5EF4-FFF2-40B4-BE49-F238E27FC236}">
                <a16:creationId xmlns:a16="http://schemas.microsoft.com/office/drawing/2014/main" id="{D2A46B84-F66E-A832-36EA-17F016624814}"/>
              </a:ext>
            </a:extLst>
          </p:cNvPr>
          <p:cNvPicPr>
            <a:picLocks noChangeAspect="1"/>
          </p:cNvPicPr>
          <p:nvPr/>
        </p:nvPicPr>
        <p:blipFill>
          <a:blip r:embed="rId2"/>
          <a:stretch>
            <a:fillRect/>
          </a:stretch>
        </p:blipFill>
        <p:spPr>
          <a:xfrm>
            <a:off x="4237703" y="1011482"/>
            <a:ext cx="3716594" cy="5095420"/>
          </a:xfrm>
          <a:prstGeom prst="rect">
            <a:avLst/>
          </a:prstGeom>
        </p:spPr>
      </p:pic>
      <p:pic>
        <p:nvPicPr>
          <p:cNvPr id="8" name="Picture 7">
            <a:extLst>
              <a:ext uri="{FF2B5EF4-FFF2-40B4-BE49-F238E27FC236}">
                <a16:creationId xmlns:a16="http://schemas.microsoft.com/office/drawing/2014/main" id="{1DEFF5D1-3295-1DB8-DFBA-6E56B448C0A8}"/>
              </a:ext>
            </a:extLst>
          </p:cNvPr>
          <p:cNvPicPr>
            <a:picLocks noChangeAspect="1"/>
          </p:cNvPicPr>
          <p:nvPr/>
        </p:nvPicPr>
        <p:blipFill>
          <a:blip r:embed="rId3"/>
          <a:stretch>
            <a:fillRect/>
          </a:stretch>
        </p:blipFill>
        <p:spPr>
          <a:xfrm>
            <a:off x="9022353" y="2890095"/>
            <a:ext cx="1209644" cy="337877"/>
          </a:xfrm>
          <a:prstGeom prst="rect">
            <a:avLst/>
          </a:prstGeom>
        </p:spPr>
      </p:pic>
      <p:pic>
        <p:nvPicPr>
          <p:cNvPr id="10" name="Picture 9">
            <a:extLst>
              <a:ext uri="{FF2B5EF4-FFF2-40B4-BE49-F238E27FC236}">
                <a16:creationId xmlns:a16="http://schemas.microsoft.com/office/drawing/2014/main" id="{3697222F-71C2-A390-E340-CA8E0823C554}"/>
              </a:ext>
            </a:extLst>
          </p:cNvPr>
          <p:cNvPicPr>
            <a:picLocks noChangeAspect="1"/>
          </p:cNvPicPr>
          <p:nvPr/>
        </p:nvPicPr>
        <p:blipFill>
          <a:blip r:embed="rId4"/>
          <a:stretch>
            <a:fillRect/>
          </a:stretch>
        </p:blipFill>
        <p:spPr>
          <a:xfrm>
            <a:off x="8442501" y="3227972"/>
            <a:ext cx="2585910" cy="480126"/>
          </a:xfrm>
          <a:prstGeom prst="rect">
            <a:avLst/>
          </a:prstGeom>
        </p:spPr>
      </p:pic>
    </p:spTree>
    <p:extLst>
      <p:ext uri="{BB962C8B-B14F-4D97-AF65-F5344CB8AC3E}">
        <p14:creationId xmlns:p14="http://schemas.microsoft.com/office/powerpoint/2010/main" val="1925932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A2A6FE-15D3-5986-C06C-1A29700937DC}"/>
              </a:ext>
            </a:extLst>
          </p:cNvPr>
          <p:cNvPicPr>
            <a:picLocks noChangeAspect="1"/>
          </p:cNvPicPr>
          <p:nvPr/>
        </p:nvPicPr>
        <p:blipFill>
          <a:blip r:embed="rId2"/>
          <a:stretch>
            <a:fillRect/>
          </a:stretch>
        </p:blipFill>
        <p:spPr>
          <a:xfrm>
            <a:off x="3585770" y="928689"/>
            <a:ext cx="5267835" cy="4776326"/>
          </a:xfrm>
          <a:prstGeom prst="rect">
            <a:avLst/>
          </a:prstGeom>
          <a:noFill/>
        </p:spPr>
      </p:pic>
      <p:sp>
        <p:nvSpPr>
          <p:cNvPr id="5" name="Slide Number Placeholder 4">
            <a:extLst>
              <a:ext uri="{FF2B5EF4-FFF2-40B4-BE49-F238E27FC236}">
                <a16:creationId xmlns:a16="http://schemas.microsoft.com/office/drawing/2014/main" id="{D2DCE0E0-C038-7281-6927-BD9AFD35F5AE}"/>
              </a:ext>
            </a:extLst>
          </p:cNvPr>
          <p:cNvSpPr>
            <a:spLocks noGrp="1"/>
          </p:cNvSpPr>
          <p:nvPr>
            <p:ph type="sldNum" sz="quarter" idx="10"/>
          </p:nvPr>
        </p:nvSpPr>
        <p:spPr>
          <a:xfrm>
            <a:off x="10358437" y="457199"/>
            <a:ext cx="1067589" cy="471489"/>
          </a:xfrm>
        </p:spPr>
        <p:txBody>
          <a:bodyPr anchor="ctr">
            <a:normAutofit/>
          </a:bodyPr>
          <a:lstStyle/>
          <a:p>
            <a:pPr>
              <a:spcAft>
                <a:spcPts val="600"/>
              </a:spcAft>
            </a:pPr>
            <a:fld id="{48F63A3B-78C7-47BE-AE5E-E10140E04643}" type="slidenum">
              <a:rPr lang="en-US" smtClean="0"/>
              <a:pPr>
                <a:spcAft>
                  <a:spcPts val="600"/>
                </a:spcAft>
              </a:pPr>
              <a:t>25</a:t>
            </a:fld>
            <a:endParaRPr lang="en-US"/>
          </a:p>
        </p:txBody>
      </p:sp>
    </p:spTree>
    <p:extLst>
      <p:ext uri="{BB962C8B-B14F-4D97-AF65-F5344CB8AC3E}">
        <p14:creationId xmlns:p14="http://schemas.microsoft.com/office/powerpoint/2010/main" val="1031039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079CB6-3B0B-D0E6-4482-297455F11C5B}"/>
              </a:ext>
            </a:extLst>
          </p:cNvPr>
          <p:cNvPicPr>
            <a:picLocks noChangeAspect="1"/>
          </p:cNvPicPr>
          <p:nvPr/>
        </p:nvPicPr>
        <p:blipFill>
          <a:blip r:embed="rId2"/>
          <a:stretch>
            <a:fillRect/>
          </a:stretch>
        </p:blipFill>
        <p:spPr>
          <a:xfrm>
            <a:off x="3438361" y="1280804"/>
            <a:ext cx="5315278" cy="4296392"/>
          </a:xfrm>
          <a:prstGeom prst="rect">
            <a:avLst/>
          </a:prstGeom>
          <a:noFill/>
        </p:spPr>
      </p:pic>
      <p:sp>
        <p:nvSpPr>
          <p:cNvPr id="5" name="Slide Number Placeholder 4">
            <a:extLst>
              <a:ext uri="{FF2B5EF4-FFF2-40B4-BE49-F238E27FC236}">
                <a16:creationId xmlns:a16="http://schemas.microsoft.com/office/drawing/2014/main" id="{27D10737-C763-0507-EA97-FA8CA5913B2F}"/>
              </a:ext>
            </a:extLst>
          </p:cNvPr>
          <p:cNvSpPr>
            <a:spLocks noGrp="1"/>
          </p:cNvSpPr>
          <p:nvPr>
            <p:ph type="sldNum" sz="quarter" idx="10"/>
          </p:nvPr>
        </p:nvSpPr>
        <p:spPr>
          <a:xfrm>
            <a:off x="10358437" y="457199"/>
            <a:ext cx="1067589" cy="471489"/>
          </a:xfrm>
        </p:spPr>
        <p:txBody>
          <a:bodyPr anchor="ctr">
            <a:normAutofit/>
          </a:bodyPr>
          <a:lstStyle/>
          <a:p>
            <a:pPr>
              <a:spcAft>
                <a:spcPts val="600"/>
              </a:spcAft>
            </a:pPr>
            <a:fld id="{48F63A3B-78C7-47BE-AE5E-E10140E04643}" type="slidenum">
              <a:rPr lang="en-US" smtClean="0"/>
              <a:pPr>
                <a:spcAft>
                  <a:spcPts val="600"/>
                </a:spcAft>
              </a:pPr>
              <a:t>26</a:t>
            </a:fld>
            <a:endParaRPr lang="en-US"/>
          </a:p>
        </p:txBody>
      </p:sp>
    </p:spTree>
    <p:extLst>
      <p:ext uri="{BB962C8B-B14F-4D97-AF65-F5344CB8AC3E}">
        <p14:creationId xmlns:p14="http://schemas.microsoft.com/office/powerpoint/2010/main" val="4276400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F4C7A8-5FC1-F77F-699F-4933479B26A6}"/>
              </a:ext>
            </a:extLst>
          </p:cNvPr>
          <p:cNvSpPr>
            <a:spLocks noGrp="1"/>
          </p:cNvSpPr>
          <p:nvPr>
            <p:ph type="sldNum" sz="quarter" idx="10"/>
          </p:nvPr>
        </p:nvSpPr>
        <p:spPr/>
        <p:txBody>
          <a:bodyPr/>
          <a:lstStyle/>
          <a:p>
            <a:fld id="{48F63A3B-78C7-47BE-AE5E-E10140E04643}" type="slidenum">
              <a:rPr lang="en-US" smtClean="0"/>
              <a:pPr/>
              <a:t>27</a:t>
            </a:fld>
            <a:endParaRPr lang="en-US" dirty="0"/>
          </a:p>
        </p:txBody>
      </p:sp>
      <p:pic>
        <p:nvPicPr>
          <p:cNvPr id="6" name="Picture 5">
            <a:extLst>
              <a:ext uri="{FF2B5EF4-FFF2-40B4-BE49-F238E27FC236}">
                <a16:creationId xmlns:a16="http://schemas.microsoft.com/office/drawing/2014/main" id="{97638AD6-587A-E3CA-6E1E-F944A6D8F90D}"/>
              </a:ext>
            </a:extLst>
          </p:cNvPr>
          <p:cNvPicPr>
            <a:picLocks noChangeAspect="1"/>
          </p:cNvPicPr>
          <p:nvPr/>
        </p:nvPicPr>
        <p:blipFill>
          <a:blip r:embed="rId2"/>
          <a:stretch>
            <a:fillRect/>
          </a:stretch>
        </p:blipFill>
        <p:spPr>
          <a:xfrm>
            <a:off x="3298740" y="1130710"/>
            <a:ext cx="6218886" cy="935774"/>
          </a:xfrm>
          <a:prstGeom prst="rect">
            <a:avLst/>
          </a:prstGeom>
        </p:spPr>
      </p:pic>
      <p:pic>
        <p:nvPicPr>
          <p:cNvPr id="8" name="Picture 7">
            <a:extLst>
              <a:ext uri="{FF2B5EF4-FFF2-40B4-BE49-F238E27FC236}">
                <a16:creationId xmlns:a16="http://schemas.microsoft.com/office/drawing/2014/main" id="{EB9A0C9A-DEBA-9FB1-70D4-ADE52C8291B0}"/>
              </a:ext>
            </a:extLst>
          </p:cNvPr>
          <p:cNvPicPr>
            <a:picLocks noChangeAspect="1"/>
          </p:cNvPicPr>
          <p:nvPr/>
        </p:nvPicPr>
        <p:blipFill>
          <a:blip r:embed="rId3"/>
          <a:stretch>
            <a:fillRect/>
          </a:stretch>
        </p:blipFill>
        <p:spPr>
          <a:xfrm>
            <a:off x="3298740" y="2066484"/>
            <a:ext cx="6218886" cy="3905240"/>
          </a:xfrm>
          <a:prstGeom prst="rect">
            <a:avLst/>
          </a:prstGeom>
        </p:spPr>
      </p:pic>
    </p:spTree>
    <p:extLst>
      <p:ext uri="{BB962C8B-B14F-4D97-AF65-F5344CB8AC3E}">
        <p14:creationId xmlns:p14="http://schemas.microsoft.com/office/powerpoint/2010/main" val="254124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70632F9-B25C-C950-19E3-BE3201BC94A4}"/>
              </a:ext>
            </a:extLst>
          </p:cNvPr>
          <p:cNvSpPr>
            <a:spLocks noGrp="1"/>
          </p:cNvSpPr>
          <p:nvPr>
            <p:ph type="sldNum" sz="quarter" idx="10"/>
          </p:nvPr>
        </p:nvSpPr>
        <p:spPr/>
        <p:txBody>
          <a:bodyPr/>
          <a:lstStyle/>
          <a:p>
            <a:fld id="{48F63A3B-78C7-47BE-AE5E-E10140E04643}" type="slidenum">
              <a:rPr lang="en-US" smtClean="0"/>
              <a:pPr/>
              <a:t>28</a:t>
            </a:fld>
            <a:endParaRPr lang="en-US" dirty="0"/>
          </a:p>
        </p:txBody>
      </p:sp>
      <p:pic>
        <p:nvPicPr>
          <p:cNvPr id="6" name="Picture 5">
            <a:extLst>
              <a:ext uri="{FF2B5EF4-FFF2-40B4-BE49-F238E27FC236}">
                <a16:creationId xmlns:a16="http://schemas.microsoft.com/office/drawing/2014/main" id="{D53F5D89-E925-3497-34B9-2454980676F0}"/>
              </a:ext>
            </a:extLst>
          </p:cNvPr>
          <p:cNvPicPr>
            <a:picLocks noChangeAspect="1"/>
          </p:cNvPicPr>
          <p:nvPr/>
        </p:nvPicPr>
        <p:blipFill>
          <a:blip r:embed="rId2"/>
          <a:stretch>
            <a:fillRect/>
          </a:stretch>
        </p:blipFill>
        <p:spPr>
          <a:xfrm>
            <a:off x="3267483" y="1678013"/>
            <a:ext cx="5657033" cy="3501973"/>
          </a:xfrm>
          <a:prstGeom prst="rect">
            <a:avLst/>
          </a:prstGeom>
        </p:spPr>
      </p:pic>
    </p:spTree>
    <p:extLst>
      <p:ext uri="{BB962C8B-B14F-4D97-AF65-F5344CB8AC3E}">
        <p14:creationId xmlns:p14="http://schemas.microsoft.com/office/powerpoint/2010/main" val="2907831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2196-E384-EA8F-D854-A0D897D44BD0}"/>
              </a:ext>
            </a:extLst>
          </p:cNvPr>
          <p:cNvSpPr>
            <a:spLocks noGrp="1"/>
          </p:cNvSpPr>
          <p:nvPr>
            <p:ph type="title"/>
          </p:nvPr>
        </p:nvSpPr>
        <p:spPr/>
        <p:txBody>
          <a:bodyPr/>
          <a:lstStyle/>
          <a:p>
            <a:r>
              <a:rPr lang="en-CA" sz="2800" b="0" dirty="0"/>
              <a:t>HOMEWORK</a:t>
            </a:r>
            <a:endParaRPr lang="en-CA" sz="2800" dirty="0"/>
          </a:p>
        </p:txBody>
      </p:sp>
      <p:sp>
        <p:nvSpPr>
          <p:cNvPr id="3" name="Content Placeholder 2">
            <a:extLst>
              <a:ext uri="{FF2B5EF4-FFF2-40B4-BE49-F238E27FC236}">
                <a16:creationId xmlns:a16="http://schemas.microsoft.com/office/drawing/2014/main" id="{32EF7FD0-D327-96BF-FD95-1BD3E00AB94A}"/>
              </a:ext>
            </a:extLst>
          </p:cNvPr>
          <p:cNvSpPr>
            <a:spLocks noGrp="1"/>
          </p:cNvSpPr>
          <p:nvPr>
            <p:ph sz="half" idx="2"/>
          </p:nvPr>
        </p:nvSpPr>
        <p:spPr/>
        <p:txBody>
          <a:bodyPr>
            <a:normAutofit lnSpcReduction="10000"/>
          </a:bodyPr>
          <a:lstStyle/>
          <a:p>
            <a:r>
              <a:rPr lang="en-US" dirty="0"/>
              <a:t>If your patient is seeing a PT, he will already be performing daily exercises and stretches. Encourage him to demonstrate these exercises at the end of your session and to continue in his efforts at home. If he is obese, you can diplomatically suggest a weight-loss program and/or give him a registered dietitian’s card. If he is a smoker, tactfully suggest a smoking-cessation program.</a:t>
            </a:r>
          </a:p>
          <a:p>
            <a:r>
              <a:rPr lang="en-US" dirty="0"/>
              <a:t> Without moving outside your scope of practice while simultaneously attending to the many lifestyle and preventive elements of your patient’s long-term care, you can recommend the following homework assignments. Notice that each point includes instruction and encouragement; your patient will often be overwhelmed after months or years of doctor’s appointments, and he may be taking narcotics. You want to make sure he understands </a:t>
            </a:r>
            <a:r>
              <a:rPr lang="en-US" i="1" dirty="0"/>
              <a:t>why </a:t>
            </a:r>
            <a:r>
              <a:rPr lang="en-US" dirty="0"/>
              <a:t>you are asking him to perform certain tasks.</a:t>
            </a:r>
            <a:endParaRPr lang="en-CA" dirty="0"/>
          </a:p>
        </p:txBody>
      </p:sp>
      <p:sp>
        <p:nvSpPr>
          <p:cNvPr id="4" name="Slide Number Placeholder 3">
            <a:extLst>
              <a:ext uri="{FF2B5EF4-FFF2-40B4-BE49-F238E27FC236}">
                <a16:creationId xmlns:a16="http://schemas.microsoft.com/office/drawing/2014/main" id="{C5A9BBFC-478C-C2E2-92C2-CAC69813BA03}"/>
              </a:ext>
            </a:extLst>
          </p:cNvPr>
          <p:cNvSpPr>
            <a:spLocks noGrp="1"/>
          </p:cNvSpPr>
          <p:nvPr>
            <p:ph type="sldNum" sz="quarter" idx="10"/>
          </p:nvPr>
        </p:nvSpPr>
        <p:spPr/>
        <p:txBody>
          <a:bodyPr/>
          <a:lstStyle/>
          <a:p>
            <a:fld id="{48F63A3B-78C7-47BE-AE5E-E10140E04643}" type="slidenum">
              <a:rPr lang="en-US" smtClean="0"/>
              <a:pPr/>
              <a:t>29</a:t>
            </a:fld>
            <a:endParaRPr lang="en-US" dirty="0"/>
          </a:p>
        </p:txBody>
      </p:sp>
    </p:spTree>
    <p:extLst>
      <p:ext uri="{BB962C8B-B14F-4D97-AF65-F5344CB8AC3E}">
        <p14:creationId xmlns:p14="http://schemas.microsoft.com/office/powerpoint/2010/main" val="16091511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4BA607-C428-0462-A86D-EC7FAD311418}"/>
              </a:ext>
            </a:extLst>
          </p:cNvPr>
          <p:cNvSpPr>
            <a:spLocks noGrp="1"/>
          </p:cNvSpPr>
          <p:nvPr>
            <p:ph sz="half" idx="2"/>
          </p:nvPr>
        </p:nvSpPr>
        <p:spPr/>
        <p:txBody>
          <a:bodyPr>
            <a:normAutofit/>
          </a:bodyPr>
          <a:lstStyle/>
          <a:p>
            <a:r>
              <a:rPr lang="en-US" dirty="0"/>
              <a:t>• Take full, deep breaths throughout the day. Because you are in so much pain and your back is getting stiffer, it’s easy to fall into the habit of holding your breath or not breathing deeply. This habit can lead to more problems and sometimes pneumonia, which, of course, you want to prevent. Several times throughout your day, take a really deep inhalation, hold it for a few seconds, and then force out all the air with a strong exhalation.</a:t>
            </a:r>
          </a:p>
          <a:p>
            <a:r>
              <a:rPr lang="en-US" dirty="0"/>
              <a:t>• Keep moving. Immobility will only worsen your DDD. Check with your physician and consider taking the stairs instead of an elevator, parking your car farther away from the store, and walking instead of driving to do a nearby errand. Create excuses to keep moving.</a:t>
            </a:r>
          </a:p>
        </p:txBody>
      </p:sp>
      <p:sp>
        <p:nvSpPr>
          <p:cNvPr id="4" name="Slide Number Placeholder 3">
            <a:extLst>
              <a:ext uri="{FF2B5EF4-FFF2-40B4-BE49-F238E27FC236}">
                <a16:creationId xmlns:a16="http://schemas.microsoft.com/office/drawing/2014/main" id="{1B06315F-9D07-6F66-68D5-68C13EC624B9}"/>
              </a:ext>
            </a:extLst>
          </p:cNvPr>
          <p:cNvSpPr>
            <a:spLocks noGrp="1"/>
          </p:cNvSpPr>
          <p:nvPr>
            <p:ph type="sldNum" sz="quarter" idx="10"/>
          </p:nvPr>
        </p:nvSpPr>
        <p:spPr/>
        <p:txBody>
          <a:bodyPr/>
          <a:lstStyle/>
          <a:p>
            <a:fld id="{48F63A3B-78C7-47BE-AE5E-E10140E04643}" type="slidenum">
              <a:rPr lang="en-US" smtClean="0"/>
              <a:pPr/>
              <a:t>30</a:t>
            </a:fld>
            <a:endParaRPr lang="en-US" dirty="0"/>
          </a:p>
        </p:txBody>
      </p:sp>
    </p:spTree>
    <p:extLst>
      <p:ext uri="{BB962C8B-B14F-4D97-AF65-F5344CB8AC3E}">
        <p14:creationId xmlns:p14="http://schemas.microsoft.com/office/powerpoint/2010/main" val="4192508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E53219-C705-7BE7-FC21-62E9087B7FBF}"/>
              </a:ext>
            </a:extLst>
          </p:cNvPr>
          <p:cNvSpPr>
            <a:spLocks noGrp="1"/>
          </p:cNvSpPr>
          <p:nvPr>
            <p:ph sz="half" idx="2"/>
          </p:nvPr>
        </p:nvSpPr>
        <p:spPr/>
        <p:txBody>
          <a:bodyPr/>
          <a:lstStyle/>
          <a:p>
            <a:pPr marL="0" indent="0">
              <a:buNone/>
            </a:pPr>
            <a:r>
              <a:rPr lang="en-US" dirty="0"/>
              <a:t>     • Apply moist hot packs to your back when you’re experiencing deep, aching pain. Apply ice packs when you’re experiencing a flare-up or when you feel the pain is particularly bad.</a:t>
            </a:r>
          </a:p>
          <a:p>
            <a:pPr marL="0" indent="0">
              <a:buNone/>
            </a:pPr>
            <a:r>
              <a:rPr lang="en-US" dirty="0"/>
              <a:t>     • Try not to slump when you’re sitting; sit upright. Good posture provides much better support for your spine and helps prevent the risk of further disc problems.</a:t>
            </a:r>
            <a:endParaRPr lang="en-CA" dirty="0"/>
          </a:p>
        </p:txBody>
      </p:sp>
      <p:sp>
        <p:nvSpPr>
          <p:cNvPr id="4" name="Slide Number Placeholder 3">
            <a:extLst>
              <a:ext uri="{FF2B5EF4-FFF2-40B4-BE49-F238E27FC236}">
                <a16:creationId xmlns:a16="http://schemas.microsoft.com/office/drawing/2014/main" id="{242321A3-BAC9-4CEF-845F-ED60319875F1}"/>
              </a:ext>
            </a:extLst>
          </p:cNvPr>
          <p:cNvSpPr>
            <a:spLocks noGrp="1"/>
          </p:cNvSpPr>
          <p:nvPr>
            <p:ph type="sldNum" sz="quarter" idx="10"/>
          </p:nvPr>
        </p:nvSpPr>
        <p:spPr/>
        <p:txBody>
          <a:bodyPr/>
          <a:lstStyle/>
          <a:p>
            <a:fld id="{48F63A3B-78C7-47BE-AE5E-E10140E04643}" type="slidenum">
              <a:rPr lang="en-US" smtClean="0"/>
              <a:pPr/>
              <a:t>31</a:t>
            </a:fld>
            <a:endParaRPr lang="en-US" dirty="0"/>
          </a:p>
        </p:txBody>
      </p:sp>
    </p:spTree>
    <p:extLst>
      <p:ext uri="{BB962C8B-B14F-4D97-AF65-F5344CB8AC3E}">
        <p14:creationId xmlns:p14="http://schemas.microsoft.com/office/powerpoint/2010/main" val="1372655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3F03B-46E0-40FB-1BBE-0B2EF0601B70}"/>
              </a:ext>
            </a:extLst>
          </p:cNvPr>
          <p:cNvSpPr>
            <a:spLocks noGrp="1"/>
          </p:cNvSpPr>
          <p:nvPr>
            <p:ph type="title"/>
          </p:nvPr>
        </p:nvSpPr>
        <p:spPr/>
        <p:txBody>
          <a:bodyPr/>
          <a:lstStyle/>
          <a:p>
            <a:r>
              <a:rPr lang="en-CA" sz="2800" b="0" dirty="0"/>
              <a:t>Contraindications</a:t>
            </a:r>
            <a:br>
              <a:rPr lang="en-CA" sz="2800" b="0" dirty="0"/>
            </a:br>
            <a:r>
              <a:rPr lang="en-CA" sz="2800" b="0" dirty="0"/>
              <a:t>and Cautions</a:t>
            </a:r>
            <a:endParaRPr lang="en-CA" sz="2800" dirty="0"/>
          </a:p>
        </p:txBody>
      </p:sp>
      <p:sp>
        <p:nvSpPr>
          <p:cNvPr id="3" name="Content Placeholder 2">
            <a:extLst>
              <a:ext uri="{FF2B5EF4-FFF2-40B4-BE49-F238E27FC236}">
                <a16:creationId xmlns:a16="http://schemas.microsoft.com/office/drawing/2014/main" id="{F7C7D621-292E-9C60-8C19-1F041B59BD37}"/>
              </a:ext>
            </a:extLst>
          </p:cNvPr>
          <p:cNvSpPr>
            <a:spLocks noGrp="1"/>
          </p:cNvSpPr>
          <p:nvPr>
            <p:ph sz="half" idx="2"/>
          </p:nvPr>
        </p:nvSpPr>
        <p:spPr/>
        <p:txBody>
          <a:bodyPr>
            <a:normAutofit/>
          </a:bodyPr>
          <a:lstStyle/>
          <a:p>
            <a:pPr marL="0" indent="0">
              <a:buNone/>
            </a:pPr>
            <a:r>
              <a:rPr lang="en-CA" dirty="0"/>
              <a:t>     • Your patient’s inability </a:t>
            </a:r>
            <a:r>
              <a:rPr lang="en-US" dirty="0"/>
              <a:t>to find a comfortable </a:t>
            </a:r>
            <a:r>
              <a:rPr lang="en-CA" dirty="0"/>
              <a:t>lying position on the </a:t>
            </a:r>
            <a:r>
              <a:rPr lang="en-US" dirty="0"/>
              <a:t>table or to lie still for </a:t>
            </a:r>
            <a:r>
              <a:rPr lang="en-CA" dirty="0"/>
              <a:t>any length of time is an indication that </a:t>
            </a:r>
            <a:r>
              <a:rPr lang="en-US" dirty="0"/>
              <a:t>he needs to see his </a:t>
            </a:r>
            <a:r>
              <a:rPr lang="en-CA" dirty="0"/>
              <a:t>physician promptly.</a:t>
            </a:r>
          </a:p>
          <a:p>
            <a:pPr marL="0" indent="0">
              <a:buNone/>
            </a:pPr>
            <a:r>
              <a:rPr lang="en-CA" dirty="0"/>
              <a:t>      • Suggesting or performing hip or spinal ROM exercises without knowing the exact status of the spinal disc involvement is contraindicated.</a:t>
            </a:r>
          </a:p>
          <a:p>
            <a:pPr marL="0" indent="0">
              <a:buNone/>
            </a:pPr>
            <a:r>
              <a:rPr lang="en-CA" dirty="0"/>
              <a:t>      • Applying heat during </a:t>
            </a:r>
            <a:r>
              <a:rPr lang="en-US" dirty="0"/>
              <a:t>a flare-up can lead to </a:t>
            </a:r>
            <a:r>
              <a:rPr lang="en-CA" dirty="0"/>
              <a:t>exacerbation of an inflammatory process and is therefore contraindicated.</a:t>
            </a:r>
          </a:p>
          <a:p>
            <a:pPr marL="0" indent="0">
              <a:buNone/>
            </a:pPr>
            <a:r>
              <a:rPr lang="en-CA" dirty="0"/>
              <a:t>      • Performing manual traction to the spine, even simply involving myofascial releases, should not be performed without knowing the exact status of the spinal disc involvement.</a:t>
            </a:r>
          </a:p>
        </p:txBody>
      </p:sp>
      <p:sp>
        <p:nvSpPr>
          <p:cNvPr id="4" name="Slide Number Placeholder 3">
            <a:extLst>
              <a:ext uri="{FF2B5EF4-FFF2-40B4-BE49-F238E27FC236}">
                <a16:creationId xmlns:a16="http://schemas.microsoft.com/office/drawing/2014/main" id="{F110AC15-FBA2-1882-CF7A-510C63E3E27C}"/>
              </a:ext>
            </a:extLst>
          </p:cNvPr>
          <p:cNvSpPr>
            <a:spLocks noGrp="1"/>
          </p:cNvSpPr>
          <p:nvPr>
            <p:ph type="sldNum" sz="quarter" idx="10"/>
          </p:nvPr>
        </p:nvSpPr>
        <p:spPr/>
        <p:txBody>
          <a:bodyPr/>
          <a:lstStyle/>
          <a:p>
            <a:fld id="{48F63A3B-78C7-47BE-AE5E-E10140E04643}" type="slidenum">
              <a:rPr lang="en-US" smtClean="0"/>
              <a:pPr/>
              <a:t>32</a:t>
            </a:fld>
            <a:endParaRPr lang="en-US" dirty="0"/>
          </a:p>
        </p:txBody>
      </p:sp>
    </p:spTree>
    <p:extLst>
      <p:ext uri="{BB962C8B-B14F-4D97-AF65-F5344CB8AC3E}">
        <p14:creationId xmlns:p14="http://schemas.microsoft.com/office/powerpoint/2010/main" val="30276610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6F3AE1-AD87-7D03-FB09-5A6A8F1D6BC7}"/>
              </a:ext>
            </a:extLst>
          </p:cNvPr>
          <p:cNvSpPr>
            <a:spLocks noGrp="1"/>
          </p:cNvSpPr>
          <p:nvPr>
            <p:ph sz="half" idx="2"/>
          </p:nvPr>
        </p:nvSpPr>
        <p:spPr>
          <a:xfrm>
            <a:off x="3047610" y="1162487"/>
            <a:ext cx="7965460" cy="989179"/>
          </a:xfrm>
        </p:spPr>
        <p:txBody>
          <a:bodyPr>
            <a:normAutofit/>
          </a:bodyPr>
          <a:lstStyle/>
          <a:p>
            <a:pPr marL="0" indent="0">
              <a:buNone/>
            </a:pPr>
            <a:r>
              <a:rPr lang="en-CA" dirty="0"/>
              <a:t>     • Knowing your patient’s pain tolerance, combined with the knowledge of whether he’s taking narcotics and/or muscle relaxants, will determine the depth of your work and the accuracy of your patient’s response.</a:t>
            </a:r>
          </a:p>
          <a:p>
            <a:pPr marL="0" indent="0">
              <a:buNone/>
            </a:pPr>
            <a:endParaRPr lang="en-CA" dirty="0"/>
          </a:p>
        </p:txBody>
      </p:sp>
      <p:sp>
        <p:nvSpPr>
          <p:cNvPr id="4" name="Slide Number Placeholder 3">
            <a:extLst>
              <a:ext uri="{FF2B5EF4-FFF2-40B4-BE49-F238E27FC236}">
                <a16:creationId xmlns:a16="http://schemas.microsoft.com/office/drawing/2014/main" id="{0239AB0A-5AD8-155E-30CE-AACC13A7CA1A}"/>
              </a:ext>
            </a:extLst>
          </p:cNvPr>
          <p:cNvSpPr>
            <a:spLocks noGrp="1"/>
          </p:cNvSpPr>
          <p:nvPr>
            <p:ph type="sldNum" sz="quarter" idx="10"/>
          </p:nvPr>
        </p:nvSpPr>
        <p:spPr/>
        <p:txBody>
          <a:bodyPr/>
          <a:lstStyle/>
          <a:p>
            <a:fld id="{48F63A3B-78C7-47BE-AE5E-E10140E04643}" type="slidenum">
              <a:rPr lang="en-US" smtClean="0"/>
              <a:pPr/>
              <a:t>33</a:t>
            </a:fld>
            <a:endParaRPr lang="en-US" dirty="0"/>
          </a:p>
        </p:txBody>
      </p:sp>
      <p:pic>
        <p:nvPicPr>
          <p:cNvPr id="5" name="Picture 4">
            <a:extLst>
              <a:ext uri="{FF2B5EF4-FFF2-40B4-BE49-F238E27FC236}">
                <a16:creationId xmlns:a16="http://schemas.microsoft.com/office/drawing/2014/main" id="{839F2B3C-0A81-06CE-2930-85108F60746E}"/>
              </a:ext>
            </a:extLst>
          </p:cNvPr>
          <p:cNvPicPr>
            <a:picLocks noChangeAspect="1"/>
          </p:cNvPicPr>
          <p:nvPr/>
        </p:nvPicPr>
        <p:blipFill>
          <a:blip r:embed="rId2"/>
          <a:stretch>
            <a:fillRect/>
          </a:stretch>
        </p:blipFill>
        <p:spPr>
          <a:xfrm>
            <a:off x="5236231" y="2151666"/>
            <a:ext cx="3588218" cy="3565792"/>
          </a:xfrm>
          <a:prstGeom prst="rect">
            <a:avLst/>
          </a:prstGeom>
        </p:spPr>
      </p:pic>
    </p:spTree>
    <p:extLst>
      <p:ext uri="{BB962C8B-B14F-4D97-AF65-F5344CB8AC3E}">
        <p14:creationId xmlns:p14="http://schemas.microsoft.com/office/powerpoint/2010/main" val="676727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D22C5-0C9E-B582-A8FE-B45E70A01E7F}"/>
              </a:ext>
            </a:extLst>
          </p:cNvPr>
          <p:cNvSpPr>
            <a:spLocks noGrp="1"/>
          </p:cNvSpPr>
          <p:nvPr>
            <p:ph type="ctrTitle"/>
          </p:nvPr>
        </p:nvSpPr>
        <p:spPr>
          <a:xfrm>
            <a:off x="914401" y="849782"/>
            <a:ext cx="5715000" cy="2727709"/>
          </a:xfrm>
        </p:spPr>
        <p:txBody>
          <a:bodyPr/>
          <a:lstStyle/>
          <a:p>
            <a:r>
              <a:rPr lang="en-US" dirty="0"/>
              <a:t>Thank </a:t>
            </a:r>
            <a:br>
              <a:rPr lang="en-US" dirty="0"/>
            </a:br>
            <a:r>
              <a:rPr lang="en-US" dirty="0"/>
              <a:t>you</a:t>
            </a:r>
          </a:p>
        </p:txBody>
      </p:sp>
      <p:sp>
        <p:nvSpPr>
          <p:cNvPr id="3" name="Subtitle 2">
            <a:extLst>
              <a:ext uri="{FF2B5EF4-FFF2-40B4-BE49-F238E27FC236}">
                <a16:creationId xmlns:a16="http://schemas.microsoft.com/office/drawing/2014/main" id="{D8B5CEF2-E667-BBB5-2EA6-C06F93B6DE12}"/>
              </a:ext>
            </a:extLst>
          </p:cNvPr>
          <p:cNvSpPr>
            <a:spLocks noGrp="1"/>
          </p:cNvSpPr>
          <p:nvPr>
            <p:ph type="subTitle" idx="1"/>
          </p:nvPr>
        </p:nvSpPr>
        <p:spPr>
          <a:xfrm>
            <a:off x="914401" y="3813606"/>
            <a:ext cx="5715000" cy="2234642"/>
          </a:xfrm>
        </p:spPr>
        <p:txBody>
          <a:bodyPr/>
          <a:lstStyle/>
          <a:p>
            <a:r>
              <a:rPr lang="en-US" dirty="0"/>
              <a:t>Hamid Ghazvini, MD, DC, RMT</a:t>
            </a:r>
          </a:p>
          <a:p>
            <a:r>
              <a:rPr lang="en-US" dirty="0"/>
              <a:t>905-731-2555</a:t>
            </a:r>
          </a:p>
          <a:p>
            <a:r>
              <a:rPr lang="en-US" dirty="0"/>
              <a:t>info@ruhaniCollege.com </a:t>
            </a:r>
          </a:p>
          <a:p>
            <a:r>
              <a:rPr lang="en-US" dirty="0"/>
              <a:t>www.ruhanicollege.com</a:t>
            </a:r>
          </a:p>
        </p:txBody>
      </p:sp>
    </p:spTree>
    <p:extLst>
      <p:ext uri="{BB962C8B-B14F-4D97-AF65-F5344CB8AC3E}">
        <p14:creationId xmlns:p14="http://schemas.microsoft.com/office/powerpoint/2010/main" val="1973173046"/>
      </p:ext>
    </p:extLst>
  </p:cSld>
  <p:clrMapOvr>
    <a:masterClrMapping/>
  </p:clrMapOvr>
</p:sld>
</file>

<file path=ppt/theme/theme1.xml><?xml version="1.0" encoding="utf-8"?>
<a:theme xmlns:a="http://schemas.openxmlformats.org/drawingml/2006/main" name="Custom">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 color block_Win32_SL_v14" id="{59749740-91A0-46B8-82A8-B436C7A8A142}" vid="{B3F8D047-377B-4FC8-B21C-47530C6DE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DBB56F-4362-4386-A1A1-3DF898896616}">
  <ds:schemaRefs>
    <ds:schemaRef ds:uri="http://schemas.microsoft.com/sharepoint/v3/contenttype/forms"/>
  </ds:schemaRefs>
</ds:datastoreItem>
</file>

<file path=customXml/itemProps2.xml><?xml version="1.0" encoding="utf-8"?>
<ds:datastoreItem xmlns:ds="http://schemas.openxmlformats.org/officeDocument/2006/customXml" ds:itemID="{BA719FA4-954C-4FA8-82CB-206659C3B82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04948363-B267-4BAC-8655-100FBEC280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{A2AE75ED-6525-4D42-B11D-427644F696F7}TF8a9b5915-b8c7-461e-8cdd-693d48b5e32371f7b7e2_win32-4bf0b9a2ea37</Template>
  <TotalTime>165</TotalTime>
  <Words>2828</Words>
  <Application>Microsoft Office PowerPoint</Application>
  <PresentationFormat>Widescreen</PresentationFormat>
  <Paragraphs>119</Paragraphs>
  <Slides>34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Arial Black</vt:lpstr>
      <vt:lpstr>Calibri</vt:lpstr>
      <vt:lpstr>Sabon Next LT</vt:lpstr>
      <vt:lpstr>Custom</vt:lpstr>
      <vt:lpstr>Degenerative disc disease</vt:lpstr>
      <vt:lpstr>GENERAL INFORMATION</vt:lpstr>
      <vt:lpstr>PowerPoint Presentation</vt:lpstr>
      <vt:lpstr>PowerPoint Presentation</vt:lpstr>
      <vt:lpstr>PowerPoint Presentation</vt:lpstr>
      <vt:lpstr>PATHOPHYSIOLOGY</vt:lpstr>
      <vt:lpstr>PowerPoint Presentation</vt:lpstr>
      <vt:lpstr>PowerPoint Presentation</vt:lpstr>
      <vt:lpstr>PowerPoint Presentation</vt:lpstr>
      <vt:lpstr>PowerPoint Presentation</vt:lpstr>
      <vt:lpstr>OVERALL SIGNS AND SYMPTOMS</vt:lpstr>
      <vt:lpstr>SIGNS AND SYMPTOMS MASSAGE THERAPY CAN ADDRESS</vt:lpstr>
      <vt:lpstr>TREATMENT OPTIONS</vt:lpstr>
      <vt:lpstr>PowerPoint Presentation</vt:lpstr>
      <vt:lpstr>PowerPoint Presentation</vt:lpstr>
      <vt:lpstr>PowerPoint Presentation</vt:lpstr>
      <vt:lpstr>PowerPoint Presentation</vt:lpstr>
      <vt:lpstr>MASSAGE THERAPIST ASSESSMENT</vt:lpstr>
      <vt:lpstr>PowerPoint Presentation</vt:lpstr>
      <vt:lpstr>THERAPEUTIC GOALS</vt:lpstr>
      <vt:lpstr>MASSAGE SESSION FREQUENCY</vt:lpstr>
      <vt:lpstr>MASSAGE PROTOCOL</vt:lpstr>
      <vt:lpstr>PowerPoint Presentation</vt:lpstr>
      <vt:lpstr>PowerPoint Presentation</vt:lpstr>
      <vt:lpstr>PowerPoint Presentation</vt:lpstr>
      <vt:lpstr>PowerPoint Presentation</vt:lpstr>
      <vt:lpstr>PowerPoint Presentation</vt:lpstr>
      <vt:lpstr>PowerPoint Presentation</vt:lpstr>
      <vt:lpstr>HOMEWORK</vt:lpstr>
      <vt:lpstr>PowerPoint Presentation</vt:lpstr>
      <vt:lpstr>PowerPoint Presentation</vt:lpstr>
      <vt:lpstr>Contraindications and Cautions</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hamid ghazvini</dc:creator>
  <cp:lastModifiedBy>hamid ghazvini</cp:lastModifiedBy>
  <cp:revision>1</cp:revision>
  <dcterms:created xsi:type="dcterms:W3CDTF">2025-09-01T02:52:17Z</dcterms:created>
  <dcterms:modified xsi:type="dcterms:W3CDTF">2026-03-03T02:18:41Z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