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8" r:id="rId12"/>
    <p:sldId id="276" r:id="rId13"/>
    <p:sldId id="266" r:id="rId14"/>
    <p:sldId id="267" r:id="rId15"/>
    <p:sldId id="277" r:id="rId16"/>
    <p:sldId id="268" r:id="rId17"/>
    <p:sldId id="270" r:id="rId18"/>
    <p:sldId id="269" r:id="rId19"/>
    <p:sldId id="271" r:id="rId20"/>
    <p:sldId id="272" r:id="rId21"/>
    <p:sldId id="273" r:id="rId22"/>
    <p:sldId id="274" r:id="rId23"/>
    <p:sldId id="275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B9D18-06E1-4C69-88BB-B048151CE3FE}" v="10" dt="2026-03-30T00:18:08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id ghazvini" userId="1bbb9b6cc34e1cfb" providerId="LiveId" clId="{559E99A4-7663-4329-AD66-B723B2FE766D}"/>
    <pc:docChg chg="custSel addSld modSld">
      <pc:chgData name="hamid ghazvini" userId="1bbb9b6cc34e1cfb" providerId="LiveId" clId="{559E99A4-7663-4329-AD66-B723B2FE766D}" dt="2026-03-30T01:53:00.778" v="702" actId="1076"/>
      <pc:docMkLst>
        <pc:docMk/>
      </pc:docMkLst>
      <pc:sldChg chg="addSp delSp modSp mod">
        <pc:chgData name="hamid ghazvini" userId="1bbb9b6cc34e1cfb" providerId="LiveId" clId="{559E99A4-7663-4329-AD66-B723B2FE766D}" dt="2026-03-29T22:12:50.310" v="42" actId="1076"/>
        <pc:sldMkLst>
          <pc:docMk/>
          <pc:sldMk cId="2205326764" sldId="271"/>
        </pc:sldMkLst>
        <pc:spChg chg="mod">
          <ac:chgData name="hamid ghazvini" userId="1bbb9b6cc34e1cfb" providerId="LiveId" clId="{559E99A4-7663-4329-AD66-B723B2FE766D}" dt="2026-03-29T22:12:16.316" v="39" actId="20577"/>
          <ac:spMkLst>
            <pc:docMk/>
            <pc:sldMk cId="2205326764" sldId="271"/>
            <ac:spMk id="2" creationId="{37E7165F-5ABC-BC82-34E5-C58F1FECBBCB}"/>
          </ac:spMkLst>
        </pc:spChg>
        <pc:spChg chg="del">
          <ac:chgData name="hamid ghazvini" userId="1bbb9b6cc34e1cfb" providerId="LiveId" clId="{559E99A4-7663-4329-AD66-B723B2FE766D}" dt="2026-03-29T22:10:42.284" v="18" actId="21"/>
          <ac:spMkLst>
            <pc:docMk/>
            <pc:sldMk cId="2205326764" sldId="271"/>
            <ac:spMk id="3" creationId="{E4F42290-762F-9F57-462F-B750101C228D}"/>
          </ac:spMkLst>
        </pc:spChg>
        <pc:picChg chg="add mod">
          <ac:chgData name="hamid ghazvini" userId="1bbb9b6cc34e1cfb" providerId="LiveId" clId="{559E99A4-7663-4329-AD66-B723B2FE766D}" dt="2026-03-29T22:12:50.310" v="42" actId="1076"/>
          <ac:picMkLst>
            <pc:docMk/>
            <pc:sldMk cId="2205326764" sldId="271"/>
            <ac:picMk id="5" creationId="{46456D32-3534-F6A8-89EA-FD1AD47CF60A}"/>
          </ac:picMkLst>
        </pc:picChg>
      </pc:sldChg>
      <pc:sldChg chg="addSp delSp modSp mod">
        <pc:chgData name="hamid ghazvini" userId="1bbb9b6cc34e1cfb" providerId="LiveId" clId="{559E99A4-7663-4329-AD66-B723B2FE766D}" dt="2026-03-29T22:18:04.835" v="63" actId="1076"/>
        <pc:sldMkLst>
          <pc:docMk/>
          <pc:sldMk cId="1028833987" sldId="272"/>
        </pc:sldMkLst>
        <pc:spChg chg="mod">
          <ac:chgData name="hamid ghazvini" userId="1bbb9b6cc34e1cfb" providerId="LiveId" clId="{559E99A4-7663-4329-AD66-B723B2FE766D}" dt="2026-03-29T22:15:50.203" v="51" actId="20577"/>
          <ac:spMkLst>
            <pc:docMk/>
            <pc:sldMk cId="1028833987" sldId="272"/>
            <ac:spMk id="2" creationId="{04719C45-E0CD-4A3D-CFA3-E0A77AA345B1}"/>
          </ac:spMkLst>
        </pc:spChg>
        <pc:spChg chg="del">
          <ac:chgData name="hamid ghazvini" userId="1bbb9b6cc34e1cfb" providerId="LiveId" clId="{559E99A4-7663-4329-AD66-B723B2FE766D}" dt="2026-03-29T22:15:56.847" v="52" actId="21"/>
          <ac:spMkLst>
            <pc:docMk/>
            <pc:sldMk cId="1028833987" sldId="272"/>
            <ac:spMk id="3" creationId="{B654F1E7-771C-74E0-6157-BC114D244E59}"/>
          </ac:spMkLst>
        </pc:spChg>
        <pc:picChg chg="add mod">
          <ac:chgData name="hamid ghazvini" userId="1bbb9b6cc34e1cfb" providerId="LiveId" clId="{559E99A4-7663-4329-AD66-B723B2FE766D}" dt="2026-03-29T22:16:38.602" v="56" actId="1076"/>
          <ac:picMkLst>
            <pc:docMk/>
            <pc:sldMk cId="1028833987" sldId="272"/>
            <ac:picMk id="5" creationId="{D8E91C54-4FE9-1ACC-83D5-4C1B4C39D097}"/>
          </ac:picMkLst>
        </pc:picChg>
        <pc:picChg chg="add mod">
          <ac:chgData name="hamid ghazvini" userId="1bbb9b6cc34e1cfb" providerId="LiveId" clId="{559E99A4-7663-4329-AD66-B723B2FE766D}" dt="2026-03-29T22:18:04.835" v="63" actId="1076"/>
          <ac:picMkLst>
            <pc:docMk/>
            <pc:sldMk cId="1028833987" sldId="272"/>
            <ac:picMk id="7" creationId="{D48FD035-69D0-E2C9-7B49-2D6E7A13B400}"/>
          </ac:picMkLst>
        </pc:picChg>
      </pc:sldChg>
      <pc:sldChg chg="addSp delSp modSp mod">
        <pc:chgData name="hamid ghazvini" userId="1bbb9b6cc34e1cfb" providerId="LiveId" clId="{559E99A4-7663-4329-AD66-B723B2FE766D}" dt="2026-03-29T22:23:30.053" v="100" actId="1076"/>
        <pc:sldMkLst>
          <pc:docMk/>
          <pc:sldMk cId="263377133" sldId="273"/>
        </pc:sldMkLst>
        <pc:spChg chg="mod">
          <ac:chgData name="hamid ghazvini" userId="1bbb9b6cc34e1cfb" providerId="LiveId" clId="{559E99A4-7663-4329-AD66-B723B2FE766D}" dt="2026-03-29T22:20:18.631" v="76" actId="20577"/>
          <ac:spMkLst>
            <pc:docMk/>
            <pc:sldMk cId="263377133" sldId="273"/>
            <ac:spMk id="2" creationId="{1EC342CE-2B34-9115-B46C-360F6FFD3839}"/>
          </ac:spMkLst>
        </pc:spChg>
        <pc:spChg chg="del">
          <ac:chgData name="hamid ghazvini" userId="1bbb9b6cc34e1cfb" providerId="LiveId" clId="{559E99A4-7663-4329-AD66-B723B2FE766D}" dt="2026-03-29T22:20:23.203" v="77" actId="21"/>
          <ac:spMkLst>
            <pc:docMk/>
            <pc:sldMk cId="263377133" sldId="273"/>
            <ac:spMk id="3" creationId="{546285EC-3005-FCFC-ED61-B5A72D58A511}"/>
          </ac:spMkLst>
        </pc:spChg>
        <pc:picChg chg="add mod">
          <ac:chgData name="hamid ghazvini" userId="1bbb9b6cc34e1cfb" providerId="LiveId" clId="{559E99A4-7663-4329-AD66-B723B2FE766D}" dt="2026-03-29T22:20:59.240" v="80" actId="1076"/>
          <ac:picMkLst>
            <pc:docMk/>
            <pc:sldMk cId="263377133" sldId="273"/>
            <ac:picMk id="5" creationId="{F6BBE490-208E-554C-EA02-27C89C67F3F5}"/>
          </ac:picMkLst>
        </pc:picChg>
        <pc:picChg chg="add mod">
          <ac:chgData name="hamid ghazvini" userId="1bbb9b6cc34e1cfb" providerId="LiveId" clId="{559E99A4-7663-4329-AD66-B723B2FE766D}" dt="2026-03-29T22:21:41.528" v="83" actId="14100"/>
          <ac:picMkLst>
            <pc:docMk/>
            <pc:sldMk cId="263377133" sldId="273"/>
            <ac:picMk id="7" creationId="{39E7F16C-3317-2480-6563-54D522C45B13}"/>
          </ac:picMkLst>
        </pc:picChg>
        <pc:picChg chg="add mod">
          <ac:chgData name="hamid ghazvini" userId="1bbb9b6cc34e1cfb" providerId="LiveId" clId="{559E99A4-7663-4329-AD66-B723B2FE766D}" dt="2026-03-29T22:22:12.940" v="88" actId="14100"/>
          <ac:picMkLst>
            <pc:docMk/>
            <pc:sldMk cId="263377133" sldId="273"/>
            <ac:picMk id="9" creationId="{C7230524-E3F7-F708-66B9-B8D39DC5B1C7}"/>
          </ac:picMkLst>
        </pc:picChg>
        <pc:picChg chg="add mod">
          <ac:chgData name="hamid ghazvini" userId="1bbb9b6cc34e1cfb" providerId="LiveId" clId="{559E99A4-7663-4329-AD66-B723B2FE766D}" dt="2026-03-29T22:22:44.742" v="92" actId="1076"/>
          <ac:picMkLst>
            <pc:docMk/>
            <pc:sldMk cId="263377133" sldId="273"/>
            <ac:picMk id="11" creationId="{09EAE0B8-EA1C-A913-9945-5C06A511A3AF}"/>
          </ac:picMkLst>
        </pc:picChg>
        <pc:picChg chg="add mod">
          <ac:chgData name="hamid ghazvini" userId="1bbb9b6cc34e1cfb" providerId="LiveId" clId="{559E99A4-7663-4329-AD66-B723B2FE766D}" dt="2026-03-29T22:23:30.053" v="100" actId="1076"/>
          <ac:picMkLst>
            <pc:docMk/>
            <pc:sldMk cId="263377133" sldId="273"/>
            <ac:picMk id="13" creationId="{590006BF-1F13-D65A-4302-F780DBBC134D}"/>
          </ac:picMkLst>
        </pc:picChg>
      </pc:sldChg>
      <pc:sldChg chg="addSp delSp modSp mod">
        <pc:chgData name="hamid ghazvini" userId="1bbb9b6cc34e1cfb" providerId="LiveId" clId="{559E99A4-7663-4329-AD66-B723B2FE766D}" dt="2026-03-29T22:25:33.219" v="121" actId="1076"/>
        <pc:sldMkLst>
          <pc:docMk/>
          <pc:sldMk cId="3814530871" sldId="274"/>
        </pc:sldMkLst>
        <pc:spChg chg="mod">
          <ac:chgData name="hamid ghazvini" userId="1bbb9b6cc34e1cfb" providerId="LiveId" clId="{559E99A4-7663-4329-AD66-B723B2FE766D}" dt="2026-03-29T22:24:23.752" v="113" actId="20577"/>
          <ac:spMkLst>
            <pc:docMk/>
            <pc:sldMk cId="3814530871" sldId="274"/>
            <ac:spMk id="2" creationId="{685FB169-4B45-E9EF-DECD-F282E69AC1C4}"/>
          </ac:spMkLst>
        </pc:spChg>
        <pc:spChg chg="del">
          <ac:chgData name="hamid ghazvini" userId="1bbb9b6cc34e1cfb" providerId="LiveId" clId="{559E99A4-7663-4329-AD66-B723B2FE766D}" dt="2026-03-29T22:24:31.769" v="114" actId="21"/>
          <ac:spMkLst>
            <pc:docMk/>
            <pc:sldMk cId="3814530871" sldId="274"/>
            <ac:spMk id="3" creationId="{6C9BD6F7-192A-EB06-B3DA-CA582967ED8D}"/>
          </ac:spMkLst>
        </pc:spChg>
        <pc:picChg chg="add mod">
          <ac:chgData name="hamid ghazvini" userId="1bbb9b6cc34e1cfb" providerId="LiveId" clId="{559E99A4-7663-4329-AD66-B723B2FE766D}" dt="2026-03-29T22:25:33.219" v="121" actId="1076"/>
          <ac:picMkLst>
            <pc:docMk/>
            <pc:sldMk cId="3814530871" sldId="274"/>
            <ac:picMk id="5" creationId="{FE1B4DE4-3AC6-53A2-58F2-F6ABBDF3E5E1}"/>
          </ac:picMkLst>
        </pc:picChg>
      </pc:sldChg>
      <pc:sldChg chg="addSp delSp modSp mod">
        <pc:chgData name="hamid ghazvini" userId="1bbb9b6cc34e1cfb" providerId="LiveId" clId="{559E99A4-7663-4329-AD66-B723B2FE766D}" dt="2026-03-29T22:26:43.586" v="138" actId="1076"/>
        <pc:sldMkLst>
          <pc:docMk/>
          <pc:sldMk cId="4030443282" sldId="275"/>
        </pc:sldMkLst>
        <pc:spChg chg="mod">
          <ac:chgData name="hamid ghazvini" userId="1bbb9b6cc34e1cfb" providerId="LiveId" clId="{559E99A4-7663-4329-AD66-B723B2FE766D}" dt="2026-03-29T22:25:55.746" v="134" actId="20577"/>
          <ac:spMkLst>
            <pc:docMk/>
            <pc:sldMk cId="4030443282" sldId="275"/>
            <ac:spMk id="2" creationId="{905987F9-07D8-F247-A910-3ACB3568F335}"/>
          </ac:spMkLst>
        </pc:spChg>
        <pc:spChg chg="del">
          <ac:chgData name="hamid ghazvini" userId="1bbb9b6cc34e1cfb" providerId="LiveId" clId="{559E99A4-7663-4329-AD66-B723B2FE766D}" dt="2026-03-29T22:26:00.867" v="135" actId="21"/>
          <ac:spMkLst>
            <pc:docMk/>
            <pc:sldMk cId="4030443282" sldId="275"/>
            <ac:spMk id="3" creationId="{26299C5E-141E-CCBD-4807-33B1107D3190}"/>
          </ac:spMkLst>
        </pc:spChg>
        <pc:picChg chg="add mod">
          <ac:chgData name="hamid ghazvini" userId="1bbb9b6cc34e1cfb" providerId="LiveId" clId="{559E99A4-7663-4329-AD66-B723B2FE766D}" dt="2026-03-29T22:26:43.586" v="138" actId="1076"/>
          <ac:picMkLst>
            <pc:docMk/>
            <pc:sldMk cId="4030443282" sldId="275"/>
            <ac:picMk id="5" creationId="{C75995C6-5D7F-7901-171C-1B4F4E0DD8C3}"/>
          </ac:picMkLst>
        </pc:picChg>
      </pc:sldChg>
      <pc:sldChg chg="addSp delSp modSp new mod">
        <pc:chgData name="hamid ghazvini" userId="1bbb9b6cc34e1cfb" providerId="LiveId" clId="{559E99A4-7663-4329-AD66-B723B2FE766D}" dt="2026-03-29T22:48:46.985" v="170" actId="20577"/>
        <pc:sldMkLst>
          <pc:docMk/>
          <pc:sldMk cId="2322897286" sldId="278"/>
        </pc:sldMkLst>
        <pc:spChg chg="mod">
          <ac:chgData name="hamid ghazvini" userId="1bbb9b6cc34e1cfb" providerId="LiveId" clId="{559E99A4-7663-4329-AD66-B723B2FE766D}" dt="2026-03-29T22:48:46.985" v="170" actId="20577"/>
          <ac:spMkLst>
            <pc:docMk/>
            <pc:sldMk cId="2322897286" sldId="278"/>
            <ac:spMk id="2" creationId="{7A2287EF-2BEB-D17C-8822-82401E430ECC}"/>
          </ac:spMkLst>
        </pc:spChg>
        <pc:spChg chg="del">
          <ac:chgData name="hamid ghazvini" userId="1bbb9b6cc34e1cfb" providerId="LiveId" clId="{559E99A4-7663-4329-AD66-B723B2FE766D}" dt="2026-03-29T22:37:58.122" v="152" actId="21"/>
          <ac:spMkLst>
            <pc:docMk/>
            <pc:sldMk cId="2322897286" sldId="278"/>
            <ac:spMk id="3" creationId="{26E1AA26-37A9-637F-8CBF-9CB7C42B3866}"/>
          </ac:spMkLst>
        </pc:spChg>
        <pc:picChg chg="add mod">
          <ac:chgData name="hamid ghazvini" userId="1bbb9b6cc34e1cfb" providerId="LiveId" clId="{559E99A4-7663-4329-AD66-B723B2FE766D}" dt="2026-03-29T22:42:51.214" v="154" actId="1076"/>
          <ac:picMkLst>
            <pc:docMk/>
            <pc:sldMk cId="2322897286" sldId="278"/>
            <ac:picMk id="5" creationId="{565731AF-5389-DF48-5473-68AB887E42AE}"/>
          </ac:picMkLst>
        </pc:picChg>
        <pc:picChg chg="add mod">
          <ac:chgData name="hamid ghazvini" userId="1bbb9b6cc34e1cfb" providerId="LiveId" clId="{559E99A4-7663-4329-AD66-B723B2FE766D}" dt="2026-03-29T22:45:34.123" v="160" actId="1076"/>
          <ac:picMkLst>
            <pc:docMk/>
            <pc:sldMk cId="2322897286" sldId="278"/>
            <ac:picMk id="7" creationId="{A1580E5F-A904-5E45-2AAD-D55F523ED76C}"/>
          </ac:picMkLst>
        </pc:picChg>
        <pc:picChg chg="add mod">
          <ac:chgData name="hamid ghazvini" userId="1bbb9b6cc34e1cfb" providerId="LiveId" clId="{559E99A4-7663-4329-AD66-B723B2FE766D}" dt="2026-03-29T22:45:25.583" v="158" actId="1076"/>
          <ac:picMkLst>
            <pc:docMk/>
            <pc:sldMk cId="2322897286" sldId="278"/>
            <ac:picMk id="9" creationId="{99D90AE2-0046-0829-2CC3-539B5D99451F}"/>
          </ac:picMkLst>
        </pc:picChg>
        <pc:picChg chg="add mod">
          <ac:chgData name="hamid ghazvini" userId="1bbb9b6cc34e1cfb" providerId="LiveId" clId="{559E99A4-7663-4329-AD66-B723B2FE766D}" dt="2026-03-29T22:46:11.541" v="162" actId="1076"/>
          <ac:picMkLst>
            <pc:docMk/>
            <pc:sldMk cId="2322897286" sldId="278"/>
            <ac:picMk id="11" creationId="{56665951-BC62-1F02-2EB7-C83D650FB001}"/>
          </ac:picMkLst>
        </pc:picChg>
        <pc:picChg chg="add mod">
          <ac:chgData name="hamid ghazvini" userId="1bbb9b6cc34e1cfb" providerId="LiveId" clId="{559E99A4-7663-4329-AD66-B723B2FE766D}" dt="2026-03-29T22:47:05.364" v="164" actId="1076"/>
          <ac:picMkLst>
            <pc:docMk/>
            <pc:sldMk cId="2322897286" sldId="278"/>
            <ac:picMk id="13" creationId="{E0249DAB-7CD1-6BC6-9870-D0D655DDFB5F}"/>
          </ac:picMkLst>
        </pc:picChg>
      </pc:sldChg>
      <pc:sldChg chg="addSp delSp modSp new mod">
        <pc:chgData name="hamid ghazvini" userId="1bbb9b6cc34e1cfb" providerId="LiveId" clId="{559E99A4-7663-4329-AD66-B723B2FE766D}" dt="2026-03-29T23:00:28.418" v="266" actId="20577"/>
        <pc:sldMkLst>
          <pc:docMk/>
          <pc:sldMk cId="2847701868" sldId="279"/>
        </pc:sldMkLst>
        <pc:spChg chg="mod">
          <ac:chgData name="hamid ghazvini" userId="1bbb9b6cc34e1cfb" providerId="LiveId" clId="{559E99A4-7663-4329-AD66-B723B2FE766D}" dt="2026-03-29T22:49:17.378" v="195" actId="20577"/>
          <ac:spMkLst>
            <pc:docMk/>
            <pc:sldMk cId="2847701868" sldId="279"/>
            <ac:spMk id="2" creationId="{C5707264-AA48-7AF8-13A2-AEB69CD6C027}"/>
          </ac:spMkLst>
        </pc:spChg>
        <pc:spChg chg="del">
          <ac:chgData name="hamid ghazvini" userId="1bbb9b6cc34e1cfb" providerId="LiveId" clId="{559E99A4-7663-4329-AD66-B723B2FE766D}" dt="2026-03-29T22:49:23.149" v="196" actId="21"/>
          <ac:spMkLst>
            <pc:docMk/>
            <pc:sldMk cId="2847701868" sldId="279"/>
            <ac:spMk id="3" creationId="{E76030AF-97AB-FCD5-12F3-65703A007364}"/>
          </ac:spMkLst>
        </pc:spChg>
        <pc:spChg chg="add del mod">
          <ac:chgData name="hamid ghazvini" userId="1bbb9b6cc34e1cfb" providerId="LiveId" clId="{559E99A4-7663-4329-AD66-B723B2FE766D}" dt="2026-03-29T22:57:47.734" v="222"/>
          <ac:spMkLst>
            <pc:docMk/>
            <pc:sldMk cId="2847701868" sldId="279"/>
            <ac:spMk id="16" creationId="{CF4BBE86-5A75-CC42-464F-5239659FAB85}"/>
          </ac:spMkLst>
        </pc:spChg>
        <pc:spChg chg="add mod">
          <ac:chgData name="hamid ghazvini" userId="1bbb9b6cc34e1cfb" providerId="LiveId" clId="{559E99A4-7663-4329-AD66-B723B2FE766D}" dt="2026-03-29T23:00:28.418" v="266" actId="20577"/>
          <ac:spMkLst>
            <pc:docMk/>
            <pc:sldMk cId="2847701868" sldId="279"/>
            <ac:spMk id="17" creationId="{B25A0B52-7798-8E63-8E06-35B79D9D0C45}"/>
          </ac:spMkLst>
        </pc:spChg>
        <pc:spChg chg="add mod">
          <ac:chgData name="hamid ghazvini" userId="1bbb9b6cc34e1cfb" providerId="LiveId" clId="{559E99A4-7663-4329-AD66-B723B2FE766D}" dt="2026-03-29T23:00:14.048" v="260" actId="1076"/>
          <ac:spMkLst>
            <pc:docMk/>
            <pc:sldMk cId="2847701868" sldId="279"/>
            <ac:spMk id="18" creationId="{3D1DA9A3-BAFE-A91F-A2A4-C76E2A034767}"/>
          </ac:spMkLst>
        </pc:spChg>
        <pc:picChg chg="add mod">
          <ac:chgData name="hamid ghazvini" userId="1bbb9b6cc34e1cfb" providerId="LiveId" clId="{559E99A4-7663-4329-AD66-B723B2FE766D}" dt="2026-03-29T22:50:58.253" v="200" actId="1076"/>
          <ac:picMkLst>
            <pc:docMk/>
            <pc:sldMk cId="2847701868" sldId="279"/>
            <ac:picMk id="5" creationId="{B17CF078-4DC3-7872-F252-D6FB85A56208}"/>
          </ac:picMkLst>
        </pc:picChg>
        <pc:picChg chg="add mod">
          <ac:chgData name="hamid ghazvini" userId="1bbb9b6cc34e1cfb" providerId="LiveId" clId="{559E99A4-7663-4329-AD66-B723B2FE766D}" dt="2026-03-29T22:55:20.281" v="212" actId="1076"/>
          <ac:picMkLst>
            <pc:docMk/>
            <pc:sldMk cId="2847701868" sldId="279"/>
            <ac:picMk id="7" creationId="{54BC5A47-07FD-04BC-AF12-ECBD88213D0C}"/>
          </ac:picMkLst>
        </pc:picChg>
        <pc:picChg chg="add mod">
          <ac:chgData name="hamid ghazvini" userId="1bbb9b6cc34e1cfb" providerId="LiveId" clId="{559E99A4-7663-4329-AD66-B723B2FE766D}" dt="2026-03-29T22:58:02.519" v="223" actId="1076"/>
          <ac:picMkLst>
            <pc:docMk/>
            <pc:sldMk cId="2847701868" sldId="279"/>
            <ac:picMk id="9" creationId="{DA36D1E1-7E7F-8AEC-E338-877FF015C36A}"/>
          </ac:picMkLst>
        </pc:picChg>
        <pc:picChg chg="add mod">
          <ac:chgData name="hamid ghazvini" userId="1bbb9b6cc34e1cfb" providerId="LiveId" clId="{559E99A4-7663-4329-AD66-B723B2FE766D}" dt="2026-03-29T22:55:07.340" v="211" actId="1076"/>
          <ac:picMkLst>
            <pc:docMk/>
            <pc:sldMk cId="2847701868" sldId="279"/>
            <ac:picMk id="11" creationId="{96EAE179-A834-F6BD-7002-7F5551C01ACA}"/>
          </ac:picMkLst>
        </pc:picChg>
        <pc:picChg chg="add mod">
          <ac:chgData name="hamid ghazvini" userId="1bbb9b6cc34e1cfb" providerId="LiveId" clId="{559E99A4-7663-4329-AD66-B723B2FE766D}" dt="2026-03-29T22:55:56.048" v="216" actId="1076"/>
          <ac:picMkLst>
            <pc:docMk/>
            <pc:sldMk cId="2847701868" sldId="279"/>
            <ac:picMk id="13" creationId="{2627280B-98B1-030B-C1CA-2CF5CC5B0E7D}"/>
          </ac:picMkLst>
        </pc:picChg>
        <pc:picChg chg="add mod">
          <ac:chgData name="hamid ghazvini" userId="1bbb9b6cc34e1cfb" providerId="LiveId" clId="{559E99A4-7663-4329-AD66-B723B2FE766D}" dt="2026-03-29T22:56:25.777" v="218" actId="1076"/>
          <ac:picMkLst>
            <pc:docMk/>
            <pc:sldMk cId="2847701868" sldId="279"/>
            <ac:picMk id="15" creationId="{3313B2A8-A489-5EDB-B8FF-B72144AE81D4}"/>
          </ac:picMkLst>
        </pc:picChg>
      </pc:sldChg>
      <pc:sldChg chg="addSp delSp modSp new mod">
        <pc:chgData name="hamid ghazvini" userId="1bbb9b6cc34e1cfb" providerId="LiveId" clId="{559E99A4-7663-4329-AD66-B723B2FE766D}" dt="2026-03-29T23:18:30.688" v="321" actId="1076"/>
        <pc:sldMkLst>
          <pc:docMk/>
          <pc:sldMk cId="3356881770" sldId="280"/>
        </pc:sldMkLst>
        <pc:spChg chg="mod">
          <ac:chgData name="hamid ghazvini" userId="1bbb9b6cc34e1cfb" providerId="LiveId" clId="{559E99A4-7663-4329-AD66-B723B2FE766D}" dt="2026-03-29T23:03:57.699" v="275" actId="20577"/>
          <ac:spMkLst>
            <pc:docMk/>
            <pc:sldMk cId="3356881770" sldId="280"/>
            <ac:spMk id="2" creationId="{F4ECA020-BE6D-915C-7D73-5D0F94CACDC4}"/>
          </ac:spMkLst>
        </pc:spChg>
        <pc:spChg chg="del">
          <ac:chgData name="hamid ghazvini" userId="1bbb9b6cc34e1cfb" providerId="LiveId" clId="{559E99A4-7663-4329-AD66-B723B2FE766D}" dt="2026-03-29T23:04:04.166" v="276" actId="21"/>
          <ac:spMkLst>
            <pc:docMk/>
            <pc:sldMk cId="3356881770" sldId="280"/>
            <ac:spMk id="3" creationId="{107D13EF-8162-299B-3BBB-13576131CC89}"/>
          </ac:spMkLst>
        </pc:spChg>
        <pc:spChg chg="add mod">
          <ac:chgData name="hamid ghazvini" userId="1bbb9b6cc34e1cfb" providerId="LiveId" clId="{559E99A4-7663-4329-AD66-B723B2FE766D}" dt="2026-03-29T23:18:30.688" v="321" actId="1076"/>
          <ac:spMkLst>
            <pc:docMk/>
            <pc:sldMk cId="3356881770" sldId="280"/>
            <ac:spMk id="10" creationId="{4EDD4118-FC89-830C-C035-BA244EFC75F4}"/>
          </ac:spMkLst>
        </pc:spChg>
        <pc:picChg chg="add mod">
          <ac:chgData name="hamid ghazvini" userId="1bbb9b6cc34e1cfb" providerId="LiveId" clId="{559E99A4-7663-4329-AD66-B723B2FE766D}" dt="2026-03-29T23:04:52.741" v="279" actId="1076"/>
          <ac:picMkLst>
            <pc:docMk/>
            <pc:sldMk cId="3356881770" sldId="280"/>
            <ac:picMk id="5" creationId="{3B850823-7880-3F6B-BDB5-431A78A3CFE6}"/>
          </ac:picMkLst>
        </pc:picChg>
        <pc:picChg chg="add mod">
          <ac:chgData name="hamid ghazvini" userId="1bbb9b6cc34e1cfb" providerId="LiveId" clId="{559E99A4-7663-4329-AD66-B723B2FE766D}" dt="2026-03-29T23:10:59.428" v="285" actId="1076"/>
          <ac:picMkLst>
            <pc:docMk/>
            <pc:sldMk cId="3356881770" sldId="280"/>
            <ac:picMk id="7" creationId="{7CCF7DF2-04E3-B77F-4F4A-4A8D3B233626}"/>
          </ac:picMkLst>
        </pc:picChg>
        <pc:picChg chg="add mod">
          <ac:chgData name="hamid ghazvini" userId="1bbb9b6cc34e1cfb" providerId="LiveId" clId="{559E99A4-7663-4329-AD66-B723B2FE766D}" dt="2026-03-29T23:11:49.276" v="287" actId="1076"/>
          <ac:picMkLst>
            <pc:docMk/>
            <pc:sldMk cId="3356881770" sldId="280"/>
            <ac:picMk id="9" creationId="{CE33A1E7-428E-9B2B-C16B-AB3881B8ABF9}"/>
          </ac:picMkLst>
        </pc:picChg>
      </pc:sldChg>
      <pc:sldChg chg="addSp delSp modSp new mod">
        <pc:chgData name="hamid ghazvini" userId="1bbb9b6cc34e1cfb" providerId="LiveId" clId="{559E99A4-7663-4329-AD66-B723B2FE766D}" dt="2026-03-30T01:41:27.063" v="698" actId="1076"/>
        <pc:sldMkLst>
          <pc:docMk/>
          <pc:sldMk cId="2814036066" sldId="281"/>
        </pc:sldMkLst>
        <pc:spChg chg="mod">
          <ac:chgData name="hamid ghazvini" userId="1bbb9b6cc34e1cfb" providerId="LiveId" clId="{559E99A4-7663-4329-AD66-B723B2FE766D}" dt="2026-03-29T23:21:34.223" v="335" actId="20577"/>
          <ac:spMkLst>
            <pc:docMk/>
            <pc:sldMk cId="2814036066" sldId="281"/>
            <ac:spMk id="2" creationId="{69B42403-37FE-08AB-2BBA-A87F64AF28CF}"/>
          </ac:spMkLst>
        </pc:spChg>
        <pc:spChg chg="del">
          <ac:chgData name="hamid ghazvini" userId="1bbb9b6cc34e1cfb" providerId="LiveId" clId="{559E99A4-7663-4329-AD66-B723B2FE766D}" dt="2026-03-29T23:21:39.741" v="336" actId="21"/>
          <ac:spMkLst>
            <pc:docMk/>
            <pc:sldMk cId="2814036066" sldId="281"/>
            <ac:spMk id="3" creationId="{F57F1CA7-0C83-B40F-2178-31EF83674D3A}"/>
          </ac:spMkLst>
        </pc:spChg>
        <pc:spChg chg="add mod">
          <ac:chgData name="hamid ghazvini" userId="1bbb9b6cc34e1cfb" providerId="LiveId" clId="{559E99A4-7663-4329-AD66-B723B2FE766D}" dt="2026-03-30T01:40:58.952" v="694" actId="1076"/>
          <ac:spMkLst>
            <pc:docMk/>
            <pc:sldMk cId="2814036066" sldId="281"/>
            <ac:spMk id="10" creationId="{85CA761D-1B60-B6C8-6420-F96A54E1E714}"/>
          </ac:spMkLst>
        </pc:spChg>
        <pc:spChg chg="add mod">
          <ac:chgData name="hamid ghazvini" userId="1bbb9b6cc34e1cfb" providerId="LiveId" clId="{559E99A4-7663-4329-AD66-B723B2FE766D}" dt="2026-03-29T23:37:42.909" v="398" actId="1076"/>
          <ac:spMkLst>
            <pc:docMk/>
            <pc:sldMk cId="2814036066" sldId="281"/>
            <ac:spMk id="13" creationId="{FC360DF4-D462-2164-FA2E-5F33D51EB75A}"/>
          </ac:spMkLst>
        </pc:spChg>
        <pc:picChg chg="add mod">
          <ac:chgData name="hamid ghazvini" userId="1bbb9b6cc34e1cfb" providerId="LiveId" clId="{559E99A4-7663-4329-AD66-B723B2FE766D}" dt="2026-03-30T01:41:27.063" v="698" actId="1076"/>
          <ac:picMkLst>
            <pc:docMk/>
            <pc:sldMk cId="2814036066" sldId="281"/>
            <ac:picMk id="4" creationId="{D06C3F07-4890-B46B-14B2-9445B0BEF413}"/>
          </ac:picMkLst>
        </pc:picChg>
        <pc:picChg chg="add mod">
          <ac:chgData name="hamid ghazvini" userId="1bbb9b6cc34e1cfb" providerId="LiveId" clId="{559E99A4-7663-4329-AD66-B723B2FE766D}" dt="2026-03-29T23:22:07.134" v="340" actId="1076"/>
          <ac:picMkLst>
            <pc:docMk/>
            <pc:sldMk cId="2814036066" sldId="281"/>
            <ac:picMk id="5" creationId="{34642D49-A4A9-59D7-18BA-3858989327FA}"/>
          </ac:picMkLst>
        </pc:picChg>
        <pc:picChg chg="add mod">
          <ac:chgData name="hamid ghazvini" userId="1bbb9b6cc34e1cfb" providerId="LiveId" clId="{559E99A4-7663-4329-AD66-B723B2FE766D}" dt="2026-03-29T23:22:28.892" v="342" actId="1076"/>
          <ac:picMkLst>
            <pc:docMk/>
            <pc:sldMk cId="2814036066" sldId="281"/>
            <ac:picMk id="7" creationId="{D4F87317-8504-84C7-5F7C-AB8A99EBEF27}"/>
          </ac:picMkLst>
        </pc:picChg>
        <pc:picChg chg="add del mod">
          <ac:chgData name="hamid ghazvini" userId="1bbb9b6cc34e1cfb" providerId="LiveId" clId="{559E99A4-7663-4329-AD66-B723B2FE766D}" dt="2026-03-30T01:39:05.065" v="680" actId="21"/>
          <ac:picMkLst>
            <pc:docMk/>
            <pc:sldMk cId="2814036066" sldId="281"/>
            <ac:picMk id="9" creationId="{977B70BB-028D-FFD4-9D22-E7B4C4D4EA8B}"/>
          </ac:picMkLst>
        </pc:picChg>
        <pc:picChg chg="add mod">
          <ac:chgData name="hamid ghazvini" userId="1bbb9b6cc34e1cfb" providerId="LiveId" clId="{559E99A4-7663-4329-AD66-B723B2FE766D}" dt="2026-03-29T23:36:50.218" v="374" actId="1076"/>
          <ac:picMkLst>
            <pc:docMk/>
            <pc:sldMk cId="2814036066" sldId="281"/>
            <ac:picMk id="12" creationId="{1EE440BC-FEBD-E03B-0AF1-EF36E45AAD73}"/>
          </ac:picMkLst>
        </pc:picChg>
      </pc:sldChg>
      <pc:sldChg chg="addSp delSp modSp new mod">
        <pc:chgData name="hamid ghazvini" userId="1bbb9b6cc34e1cfb" providerId="LiveId" clId="{559E99A4-7663-4329-AD66-B723B2FE766D}" dt="2026-03-30T00:18:32.988" v="517" actId="207"/>
        <pc:sldMkLst>
          <pc:docMk/>
          <pc:sldMk cId="955300485" sldId="282"/>
        </pc:sldMkLst>
        <pc:spChg chg="mod">
          <ac:chgData name="hamid ghazvini" userId="1bbb9b6cc34e1cfb" providerId="LiveId" clId="{559E99A4-7663-4329-AD66-B723B2FE766D}" dt="2026-03-30T00:08:51.567" v="430" actId="20577"/>
          <ac:spMkLst>
            <pc:docMk/>
            <pc:sldMk cId="955300485" sldId="282"/>
            <ac:spMk id="2" creationId="{15F3C66C-9CFD-D57B-AFC0-DFDAEC335411}"/>
          </ac:spMkLst>
        </pc:spChg>
        <pc:spChg chg="del">
          <ac:chgData name="hamid ghazvini" userId="1bbb9b6cc34e1cfb" providerId="LiveId" clId="{559E99A4-7663-4329-AD66-B723B2FE766D}" dt="2026-03-30T00:08:58.807" v="431" actId="21"/>
          <ac:spMkLst>
            <pc:docMk/>
            <pc:sldMk cId="955300485" sldId="282"/>
            <ac:spMk id="3" creationId="{3050F46E-FE97-E87B-162A-7AB947E505FA}"/>
          </ac:spMkLst>
        </pc:spChg>
        <pc:spChg chg="add mod">
          <ac:chgData name="hamid ghazvini" userId="1bbb9b6cc34e1cfb" providerId="LiveId" clId="{559E99A4-7663-4329-AD66-B723B2FE766D}" dt="2026-03-30T00:16:08.671" v="459" actId="207"/>
          <ac:spMkLst>
            <pc:docMk/>
            <pc:sldMk cId="955300485" sldId="282"/>
            <ac:spMk id="12" creationId="{355D6522-6BA2-F198-0275-72C63EB95C83}"/>
          </ac:spMkLst>
        </pc:spChg>
        <pc:spChg chg="add mod">
          <ac:chgData name="hamid ghazvini" userId="1bbb9b6cc34e1cfb" providerId="LiveId" clId="{559E99A4-7663-4329-AD66-B723B2FE766D}" dt="2026-03-30T00:17:05.072" v="488" actId="207"/>
          <ac:spMkLst>
            <pc:docMk/>
            <pc:sldMk cId="955300485" sldId="282"/>
            <ac:spMk id="13" creationId="{9E13250F-E46F-F12E-32FA-1D6A632F0563}"/>
          </ac:spMkLst>
        </pc:spChg>
        <pc:spChg chg="add mod">
          <ac:chgData name="hamid ghazvini" userId="1bbb9b6cc34e1cfb" providerId="LiveId" clId="{559E99A4-7663-4329-AD66-B723B2FE766D}" dt="2026-03-30T00:17:47.592" v="503" actId="207"/>
          <ac:spMkLst>
            <pc:docMk/>
            <pc:sldMk cId="955300485" sldId="282"/>
            <ac:spMk id="14" creationId="{6C55E0C2-B99F-7344-F6F9-8A14212B094B}"/>
          </ac:spMkLst>
        </pc:spChg>
        <pc:spChg chg="add mod">
          <ac:chgData name="hamid ghazvini" userId="1bbb9b6cc34e1cfb" providerId="LiveId" clId="{559E99A4-7663-4329-AD66-B723B2FE766D}" dt="2026-03-30T00:18:32.988" v="517" actId="207"/>
          <ac:spMkLst>
            <pc:docMk/>
            <pc:sldMk cId="955300485" sldId="282"/>
            <ac:spMk id="15" creationId="{0AEEC199-F89E-F62A-68F2-9D1AA183B550}"/>
          </ac:spMkLst>
        </pc:spChg>
        <pc:picChg chg="add mod">
          <ac:chgData name="hamid ghazvini" userId="1bbb9b6cc34e1cfb" providerId="LiveId" clId="{559E99A4-7663-4329-AD66-B723B2FE766D}" dt="2026-03-30T00:13:44.018" v="433" actId="1076"/>
          <ac:picMkLst>
            <pc:docMk/>
            <pc:sldMk cId="955300485" sldId="282"/>
            <ac:picMk id="5" creationId="{B4A35A2B-C329-0251-A0C6-BB1A6D8B3E19}"/>
          </ac:picMkLst>
        </pc:picChg>
        <pc:picChg chg="add mod">
          <ac:chgData name="hamid ghazvini" userId="1bbb9b6cc34e1cfb" providerId="LiveId" clId="{559E99A4-7663-4329-AD66-B723B2FE766D}" dt="2026-03-30T00:14:19.666" v="438" actId="14100"/>
          <ac:picMkLst>
            <pc:docMk/>
            <pc:sldMk cId="955300485" sldId="282"/>
            <ac:picMk id="7" creationId="{E6157FD3-833E-E251-E632-074A7B3708B8}"/>
          </ac:picMkLst>
        </pc:picChg>
        <pc:picChg chg="add mod">
          <ac:chgData name="hamid ghazvini" userId="1bbb9b6cc34e1cfb" providerId="LiveId" clId="{559E99A4-7663-4329-AD66-B723B2FE766D}" dt="2026-03-30T00:14:49.007" v="440" actId="1076"/>
          <ac:picMkLst>
            <pc:docMk/>
            <pc:sldMk cId="955300485" sldId="282"/>
            <ac:picMk id="9" creationId="{BAEFD1D6-AB54-E15D-40A5-61FE2C98D485}"/>
          </ac:picMkLst>
        </pc:picChg>
        <pc:picChg chg="add mod">
          <ac:chgData name="hamid ghazvini" userId="1bbb9b6cc34e1cfb" providerId="LiveId" clId="{559E99A4-7663-4329-AD66-B723B2FE766D}" dt="2026-03-30T00:15:21.627" v="444" actId="1076"/>
          <ac:picMkLst>
            <pc:docMk/>
            <pc:sldMk cId="955300485" sldId="282"/>
            <ac:picMk id="11" creationId="{42344B5B-DAB7-A65D-D566-9FC1074DC00F}"/>
          </ac:picMkLst>
        </pc:picChg>
      </pc:sldChg>
      <pc:sldChg chg="addSp delSp modSp new mod">
        <pc:chgData name="hamid ghazvini" userId="1bbb9b6cc34e1cfb" providerId="LiveId" clId="{559E99A4-7663-4329-AD66-B723B2FE766D}" dt="2026-03-30T01:53:00.778" v="702" actId="1076"/>
        <pc:sldMkLst>
          <pc:docMk/>
          <pc:sldMk cId="2460613055" sldId="283"/>
        </pc:sldMkLst>
        <pc:spChg chg="mod">
          <ac:chgData name="hamid ghazvini" userId="1bbb9b6cc34e1cfb" providerId="LiveId" clId="{559E99A4-7663-4329-AD66-B723B2FE766D}" dt="2026-03-30T00:22:35.208" v="543" actId="20577"/>
          <ac:spMkLst>
            <pc:docMk/>
            <pc:sldMk cId="2460613055" sldId="283"/>
            <ac:spMk id="2" creationId="{17C2A995-4646-3F43-515B-246B9D46B2BB}"/>
          </ac:spMkLst>
        </pc:spChg>
        <pc:spChg chg="del">
          <ac:chgData name="hamid ghazvini" userId="1bbb9b6cc34e1cfb" providerId="LiveId" clId="{559E99A4-7663-4329-AD66-B723B2FE766D}" dt="2026-03-30T00:22:41.699" v="544" actId="21"/>
          <ac:spMkLst>
            <pc:docMk/>
            <pc:sldMk cId="2460613055" sldId="283"/>
            <ac:spMk id="3" creationId="{07D05AF9-B518-488D-C23B-84BDB1C3BCA0}"/>
          </ac:spMkLst>
        </pc:spChg>
        <pc:picChg chg="add del mod">
          <ac:chgData name="hamid ghazvini" userId="1bbb9b6cc34e1cfb" providerId="LiveId" clId="{559E99A4-7663-4329-AD66-B723B2FE766D}" dt="2026-03-30T01:52:33.355" v="699" actId="21"/>
          <ac:picMkLst>
            <pc:docMk/>
            <pc:sldMk cId="2460613055" sldId="283"/>
            <ac:picMk id="4" creationId="{C96A2BC5-37C7-720B-BF96-DE1D24A95398}"/>
          </ac:picMkLst>
        </pc:picChg>
        <pc:picChg chg="add mod">
          <ac:chgData name="hamid ghazvini" userId="1bbb9b6cc34e1cfb" providerId="LiveId" clId="{559E99A4-7663-4329-AD66-B723B2FE766D}" dt="2026-03-30T01:53:00.778" v="702" actId="1076"/>
          <ac:picMkLst>
            <pc:docMk/>
            <pc:sldMk cId="2460613055" sldId="283"/>
            <ac:picMk id="6" creationId="{AAD26F81-31BE-B11D-85D8-39E5F8EB914D}"/>
          </ac:picMkLst>
        </pc:picChg>
      </pc:sldChg>
      <pc:sldChg chg="addSp delSp modSp new mod">
        <pc:chgData name="hamid ghazvini" userId="1bbb9b6cc34e1cfb" providerId="LiveId" clId="{559E99A4-7663-4329-AD66-B723B2FE766D}" dt="2026-03-30T01:34:31.517" v="661" actId="1076"/>
        <pc:sldMkLst>
          <pc:docMk/>
          <pc:sldMk cId="4075192480" sldId="284"/>
        </pc:sldMkLst>
        <pc:spChg chg="mod">
          <ac:chgData name="hamid ghazvini" userId="1bbb9b6cc34e1cfb" providerId="LiveId" clId="{559E99A4-7663-4329-AD66-B723B2FE766D}" dt="2026-03-30T00:23:23.900" v="573" actId="20577"/>
          <ac:spMkLst>
            <pc:docMk/>
            <pc:sldMk cId="4075192480" sldId="284"/>
            <ac:spMk id="2" creationId="{2814B2DC-AE8B-2D41-AF5A-A41CFC09561D}"/>
          </ac:spMkLst>
        </pc:spChg>
        <pc:spChg chg="del">
          <ac:chgData name="hamid ghazvini" userId="1bbb9b6cc34e1cfb" providerId="LiveId" clId="{559E99A4-7663-4329-AD66-B723B2FE766D}" dt="2026-03-30T00:25:15.247" v="629" actId="21"/>
          <ac:spMkLst>
            <pc:docMk/>
            <pc:sldMk cId="4075192480" sldId="284"/>
            <ac:spMk id="3" creationId="{B90032FF-F753-B331-9588-90528CACF029}"/>
          </ac:spMkLst>
        </pc:spChg>
        <pc:picChg chg="add mod">
          <ac:chgData name="hamid ghazvini" userId="1bbb9b6cc34e1cfb" providerId="LiveId" clId="{559E99A4-7663-4329-AD66-B723B2FE766D}" dt="2026-03-30T01:34:31.517" v="661" actId="1076"/>
          <ac:picMkLst>
            <pc:docMk/>
            <pc:sldMk cId="4075192480" sldId="284"/>
            <ac:picMk id="4" creationId="{6F3785E6-7CFC-3C2D-0D8E-EE6D00C1ABDB}"/>
          </ac:picMkLst>
        </pc:picChg>
      </pc:sldChg>
      <pc:sldChg chg="addSp delSp modSp new mod setBg">
        <pc:chgData name="hamid ghazvini" userId="1bbb9b6cc34e1cfb" providerId="LiveId" clId="{559E99A4-7663-4329-AD66-B723B2FE766D}" dt="2026-03-30T00:35:48.613" v="655" actId="26606"/>
        <pc:sldMkLst>
          <pc:docMk/>
          <pc:sldMk cId="932125322" sldId="285"/>
        </pc:sldMkLst>
        <pc:spChg chg="mod">
          <ac:chgData name="hamid ghazvini" userId="1bbb9b6cc34e1cfb" providerId="LiveId" clId="{559E99A4-7663-4329-AD66-B723B2FE766D}" dt="2026-03-30T00:35:48.613" v="655" actId="26606"/>
          <ac:spMkLst>
            <pc:docMk/>
            <pc:sldMk cId="932125322" sldId="285"/>
            <ac:spMk id="2" creationId="{D7162C04-BCDF-AFE3-FD13-6DF2D3CC657E}"/>
          </ac:spMkLst>
        </pc:spChg>
        <pc:spChg chg="del">
          <ac:chgData name="hamid ghazvini" userId="1bbb9b6cc34e1cfb" providerId="LiveId" clId="{559E99A4-7663-4329-AD66-B723B2FE766D}" dt="2026-03-30T00:25:10.062" v="628" actId="21"/>
          <ac:spMkLst>
            <pc:docMk/>
            <pc:sldMk cId="932125322" sldId="285"/>
            <ac:spMk id="3" creationId="{108B7851-057E-C521-73B0-B80851240E64}"/>
          </ac:spMkLst>
        </pc:spChg>
        <pc:spChg chg="add">
          <ac:chgData name="hamid ghazvini" userId="1bbb9b6cc34e1cfb" providerId="LiveId" clId="{559E99A4-7663-4329-AD66-B723B2FE766D}" dt="2026-03-30T00:35:48.613" v="655" actId="26606"/>
          <ac:spMkLst>
            <pc:docMk/>
            <pc:sldMk cId="932125322" sldId="285"/>
            <ac:spMk id="10" creationId="{AF37826C-4A8B-4AA5-BE8C-A755B1970A22}"/>
          </ac:spMkLst>
        </pc:spChg>
        <pc:spChg chg="add">
          <ac:chgData name="hamid ghazvini" userId="1bbb9b6cc34e1cfb" providerId="LiveId" clId="{559E99A4-7663-4329-AD66-B723B2FE766D}" dt="2026-03-30T00:35:48.613" v="655" actId="26606"/>
          <ac:spMkLst>
            <pc:docMk/>
            <pc:sldMk cId="932125322" sldId="285"/>
            <ac:spMk id="12" creationId="{BFB47C81-5765-4486-9BD1-E0EB32F4A0A8}"/>
          </ac:spMkLst>
        </pc:spChg>
        <pc:spChg chg="add">
          <ac:chgData name="hamid ghazvini" userId="1bbb9b6cc34e1cfb" providerId="LiveId" clId="{559E99A4-7663-4329-AD66-B723B2FE766D}" dt="2026-03-30T00:35:48.613" v="655" actId="26606"/>
          <ac:spMkLst>
            <pc:docMk/>
            <pc:sldMk cId="932125322" sldId="285"/>
            <ac:spMk id="14" creationId="{3AFD7E30-4FA2-4EF8-BB3C-096AAC3EE2DD}"/>
          </ac:spMkLst>
        </pc:spChg>
        <pc:spChg chg="add">
          <ac:chgData name="hamid ghazvini" userId="1bbb9b6cc34e1cfb" providerId="LiveId" clId="{559E99A4-7663-4329-AD66-B723B2FE766D}" dt="2026-03-30T00:35:48.613" v="655" actId="26606"/>
          <ac:spMkLst>
            <pc:docMk/>
            <pc:sldMk cId="932125322" sldId="285"/>
            <ac:spMk id="16" creationId="{C4BC7293-0492-4B68-88EF-6362B3E9BBF3}"/>
          </ac:spMkLst>
        </pc:spChg>
        <pc:spChg chg="add">
          <ac:chgData name="hamid ghazvini" userId="1bbb9b6cc34e1cfb" providerId="LiveId" clId="{559E99A4-7663-4329-AD66-B723B2FE766D}" dt="2026-03-30T00:35:48.613" v="655" actId="26606"/>
          <ac:spMkLst>
            <pc:docMk/>
            <pc:sldMk cId="932125322" sldId="285"/>
            <ac:spMk id="18" creationId="{7F22716B-0B4A-4DF5-8C68-165745EDFA15}"/>
          </ac:spMkLst>
        </pc:spChg>
        <pc:picChg chg="add mod">
          <ac:chgData name="hamid ghazvini" userId="1bbb9b6cc34e1cfb" providerId="LiveId" clId="{559E99A4-7663-4329-AD66-B723B2FE766D}" dt="2026-03-30T00:35:48.613" v="655" actId="26606"/>
          <ac:picMkLst>
            <pc:docMk/>
            <pc:sldMk cId="932125322" sldId="285"/>
            <ac:picMk id="5" creationId="{6FA79150-5143-E147-40A5-74B01F9C1D2A}"/>
          </ac:picMkLst>
        </pc:picChg>
      </pc:sldChg>
      <pc:sldChg chg="addSp delSp modSp new mod">
        <pc:chgData name="hamid ghazvini" userId="1bbb9b6cc34e1cfb" providerId="LiveId" clId="{559E99A4-7663-4329-AD66-B723B2FE766D}" dt="2026-03-30T00:32:34.597" v="653" actId="1076"/>
        <pc:sldMkLst>
          <pc:docMk/>
          <pc:sldMk cId="2171919867" sldId="286"/>
        </pc:sldMkLst>
        <pc:spChg chg="mod">
          <ac:chgData name="hamid ghazvini" userId="1bbb9b6cc34e1cfb" providerId="LiveId" clId="{559E99A4-7663-4329-AD66-B723B2FE766D}" dt="2026-03-30T00:24:58.697" v="626" actId="20577"/>
          <ac:spMkLst>
            <pc:docMk/>
            <pc:sldMk cId="2171919867" sldId="286"/>
            <ac:spMk id="2" creationId="{C782D85A-584C-4EB1-3BC1-06FAA0D15038}"/>
          </ac:spMkLst>
        </pc:spChg>
        <pc:spChg chg="del">
          <ac:chgData name="hamid ghazvini" userId="1bbb9b6cc34e1cfb" providerId="LiveId" clId="{559E99A4-7663-4329-AD66-B723B2FE766D}" dt="2026-03-30T00:25:04.174" v="627" actId="21"/>
          <ac:spMkLst>
            <pc:docMk/>
            <pc:sldMk cId="2171919867" sldId="286"/>
            <ac:spMk id="3" creationId="{24763F94-211A-02D4-7C96-E894C50BE368}"/>
          </ac:spMkLst>
        </pc:spChg>
        <pc:picChg chg="add mod">
          <ac:chgData name="hamid ghazvini" userId="1bbb9b6cc34e1cfb" providerId="LiveId" clId="{559E99A4-7663-4329-AD66-B723B2FE766D}" dt="2026-03-30T00:32:34.597" v="653" actId="1076"/>
          <ac:picMkLst>
            <pc:docMk/>
            <pc:sldMk cId="2171919867" sldId="286"/>
            <ac:picMk id="5" creationId="{48E27F96-3CB0-6F5A-2C1B-65315EBE74E8}"/>
          </ac:picMkLst>
        </pc:picChg>
      </pc:sldChg>
      <pc:sldChg chg="addSp delSp modSp new mod">
        <pc:chgData name="hamid ghazvini" userId="1bbb9b6cc34e1cfb" providerId="LiveId" clId="{559E99A4-7663-4329-AD66-B723B2FE766D}" dt="2026-03-30T00:27:10.819" v="647" actId="1076"/>
        <pc:sldMkLst>
          <pc:docMk/>
          <pc:sldMk cId="2987636660" sldId="287"/>
        </pc:sldMkLst>
        <pc:spChg chg="mod">
          <ac:chgData name="hamid ghazvini" userId="1bbb9b6cc34e1cfb" providerId="LiveId" clId="{559E99A4-7663-4329-AD66-B723B2FE766D}" dt="2026-03-30T00:25:51.499" v="644" actId="20577"/>
          <ac:spMkLst>
            <pc:docMk/>
            <pc:sldMk cId="2987636660" sldId="287"/>
            <ac:spMk id="2" creationId="{55CC5152-F2E4-1AB1-E3C1-7B9D9FD1E0E5}"/>
          </ac:spMkLst>
        </pc:spChg>
        <pc:spChg chg="del">
          <ac:chgData name="hamid ghazvini" userId="1bbb9b6cc34e1cfb" providerId="LiveId" clId="{559E99A4-7663-4329-AD66-B723B2FE766D}" dt="2026-03-30T00:25:57.025" v="645" actId="21"/>
          <ac:spMkLst>
            <pc:docMk/>
            <pc:sldMk cId="2987636660" sldId="287"/>
            <ac:spMk id="3" creationId="{049FE75B-3524-0A95-D56F-CB9454DC02C5}"/>
          </ac:spMkLst>
        </pc:spChg>
        <pc:picChg chg="add mod">
          <ac:chgData name="hamid ghazvini" userId="1bbb9b6cc34e1cfb" providerId="LiveId" clId="{559E99A4-7663-4329-AD66-B723B2FE766D}" dt="2026-03-30T00:27:10.819" v="647" actId="1076"/>
          <ac:picMkLst>
            <pc:docMk/>
            <pc:sldMk cId="2987636660" sldId="287"/>
            <ac:picMk id="5" creationId="{9B664C09-EBEA-B138-071F-B8D9338B87E3}"/>
          </ac:picMkLst>
        </pc:picChg>
      </pc:sldChg>
      <pc:sldChg chg="addSp delSp modSp new mod setBg">
        <pc:chgData name="hamid ghazvini" userId="1bbb9b6cc34e1cfb" providerId="LiveId" clId="{559E99A4-7663-4329-AD66-B723B2FE766D}" dt="2026-03-30T01:36:58.476" v="679" actId="26606"/>
        <pc:sldMkLst>
          <pc:docMk/>
          <pc:sldMk cId="2334996011" sldId="288"/>
        </pc:sldMkLst>
        <pc:spChg chg="mod">
          <ac:chgData name="hamid ghazvini" userId="1bbb9b6cc34e1cfb" providerId="LiveId" clId="{559E99A4-7663-4329-AD66-B723B2FE766D}" dt="2026-03-30T01:36:58.476" v="679" actId="26606"/>
          <ac:spMkLst>
            <pc:docMk/>
            <pc:sldMk cId="2334996011" sldId="288"/>
            <ac:spMk id="2" creationId="{C6783F6A-1C7E-6537-586F-AD6FB2703727}"/>
          </ac:spMkLst>
        </pc:spChg>
        <pc:spChg chg="del">
          <ac:chgData name="hamid ghazvini" userId="1bbb9b6cc34e1cfb" providerId="LiveId" clId="{559E99A4-7663-4329-AD66-B723B2FE766D}" dt="2026-03-30T01:36:03.342" v="663" actId="21"/>
          <ac:spMkLst>
            <pc:docMk/>
            <pc:sldMk cId="2334996011" sldId="288"/>
            <ac:spMk id="3" creationId="{4F6FCB34-6914-22D1-C42A-0747EA006A94}"/>
          </ac:spMkLst>
        </pc:spChg>
        <pc:spChg chg="add">
          <ac:chgData name="hamid ghazvini" userId="1bbb9b6cc34e1cfb" providerId="LiveId" clId="{559E99A4-7663-4329-AD66-B723B2FE766D}" dt="2026-03-30T01:36:58.476" v="679" actId="26606"/>
          <ac:spMkLst>
            <pc:docMk/>
            <pc:sldMk cId="2334996011" sldId="288"/>
            <ac:spMk id="10" creationId="{AF37826C-4A8B-4AA5-BE8C-A755B1970A22}"/>
          </ac:spMkLst>
        </pc:spChg>
        <pc:spChg chg="add">
          <ac:chgData name="hamid ghazvini" userId="1bbb9b6cc34e1cfb" providerId="LiveId" clId="{559E99A4-7663-4329-AD66-B723B2FE766D}" dt="2026-03-30T01:36:58.476" v="679" actId="26606"/>
          <ac:spMkLst>
            <pc:docMk/>
            <pc:sldMk cId="2334996011" sldId="288"/>
            <ac:spMk id="12" creationId="{BFB47C81-5765-4486-9BD1-E0EB32F4A0A8}"/>
          </ac:spMkLst>
        </pc:spChg>
        <pc:spChg chg="add">
          <ac:chgData name="hamid ghazvini" userId="1bbb9b6cc34e1cfb" providerId="LiveId" clId="{559E99A4-7663-4329-AD66-B723B2FE766D}" dt="2026-03-30T01:36:58.476" v="679" actId="26606"/>
          <ac:spMkLst>
            <pc:docMk/>
            <pc:sldMk cId="2334996011" sldId="288"/>
            <ac:spMk id="14" creationId="{5C98F3A3-40EE-441A-B2C5-11D679551C19}"/>
          </ac:spMkLst>
        </pc:spChg>
        <pc:spChg chg="add">
          <ac:chgData name="hamid ghazvini" userId="1bbb9b6cc34e1cfb" providerId="LiveId" clId="{559E99A4-7663-4329-AD66-B723B2FE766D}" dt="2026-03-30T01:36:58.476" v="679" actId="26606"/>
          <ac:spMkLst>
            <pc:docMk/>
            <pc:sldMk cId="2334996011" sldId="288"/>
            <ac:spMk id="16" creationId="{5ACF81E6-4845-4DC0-84A6-AF0706857509}"/>
          </ac:spMkLst>
        </pc:spChg>
        <pc:picChg chg="add mod">
          <ac:chgData name="hamid ghazvini" userId="1bbb9b6cc34e1cfb" providerId="LiveId" clId="{559E99A4-7663-4329-AD66-B723B2FE766D}" dt="2026-03-30T01:36:58.476" v="679" actId="26606"/>
          <ac:picMkLst>
            <pc:docMk/>
            <pc:sldMk cId="2334996011" sldId="288"/>
            <ac:picMk id="5" creationId="{6760AA1D-F89D-1213-D761-5484B97846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emf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73F6-6162-3559-6EF0-9B3083662C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Assessment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9DF363-AA6F-EAE5-3E3D-54FE485BDD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Cervical</a:t>
            </a:r>
          </a:p>
        </p:txBody>
      </p:sp>
    </p:spTree>
    <p:extLst>
      <p:ext uri="{BB962C8B-B14F-4D97-AF65-F5344CB8AC3E}">
        <p14:creationId xmlns:p14="http://schemas.microsoft.com/office/powerpoint/2010/main" val="1862961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FFF3BC-D056-5040-B859-681C2367C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37" y="771434"/>
            <a:ext cx="10266127" cy="52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89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18193-0166-AC44-B95E-3911A30A7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05" y="2017151"/>
            <a:ext cx="10602391" cy="278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96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E9533-6659-D9F0-6B21-2D8F00396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</a:t>
            </a:r>
            <a:br>
              <a:rPr lang="en-CA" dirty="0"/>
            </a:br>
            <a:r>
              <a:rPr lang="en-CA" dirty="0"/>
              <a:t>Assessment</a:t>
            </a:r>
            <a:br>
              <a:rPr lang="en-CA" dirty="0"/>
            </a:br>
            <a:r>
              <a:rPr lang="en-CA" dirty="0"/>
              <a:t>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80F99-EC35-82A5-8F54-8209FB57E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History</a:t>
            </a:r>
          </a:p>
          <a:p>
            <a:r>
              <a:rPr lang="en-CA" dirty="0"/>
              <a:t>Inspection</a:t>
            </a:r>
          </a:p>
          <a:p>
            <a:r>
              <a:rPr lang="en-CA" dirty="0"/>
              <a:t>Auscultation ( if indicated)</a:t>
            </a:r>
          </a:p>
          <a:p>
            <a:r>
              <a:rPr lang="en-CA" dirty="0"/>
              <a:t>Palpation</a:t>
            </a:r>
          </a:p>
          <a:p>
            <a:r>
              <a:rPr lang="en-CA" dirty="0"/>
              <a:t>Functional assessment</a:t>
            </a:r>
          </a:p>
          <a:p>
            <a:r>
              <a:rPr lang="en-CA" dirty="0"/>
              <a:t>AROM</a:t>
            </a:r>
          </a:p>
          <a:p>
            <a:r>
              <a:rPr lang="en-CA" dirty="0"/>
              <a:t>PROM</a:t>
            </a:r>
          </a:p>
          <a:p>
            <a:r>
              <a:rPr lang="en-CA" dirty="0"/>
              <a:t>Myotomes</a:t>
            </a:r>
          </a:p>
          <a:p>
            <a:r>
              <a:rPr lang="en-CA" dirty="0"/>
              <a:t>Cranial &amp; EENT (if indicated)</a:t>
            </a:r>
          </a:p>
          <a:p>
            <a:r>
              <a:rPr lang="en-CA" dirty="0"/>
              <a:t>Neurovascular</a:t>
            </a:r>
          </a:p>
          <a:p>
            <a:r>
              <a:rPr lang="en-CA" dirty="0"/>
              <a:t>Orthopedic</a:t>
            </a:r>
          </a:p>
        </p:txBody>
      </p:sp>
    </p:spTree>
    <p:extLst>
      <p:ext uri="{BB962C8B-B14F-4D97-AF65-F5344CB8AC3E}">
        <p14:creationId xmlns:p14="http://schemas.microsoft.com/office/powerpoint/2010/main" val="1138559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54D2E-511C-E14F-85ED-FD0CC0B7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</a:t>
            </a:r>
            <a:br>
              <a:rPr lang="en-CA" dirty="0"/>
            </a:br>
            <a:r>
              <a:rPr lang="en-CA" dirty="0"/>
              <a:t>Palpation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1D3CB3-AACA-AF5E-FDE4-1C7E0BCEC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81" y="1232849"/>
            <a:ext cx="5348748" cy="438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28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F133-791E-F49D-8A99-5A04383DC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Neck Conditions </a:t>
            </a:r>
            <a:br>
              <a:rPr lang="en-CA" dirty="0"/>
            </a:br>
            <a:r>
              <a:rPr lang="en-CA" dirty="0"/>
              <a:t>DDx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86CA43-E705-4C05-A8F4-C3F51A798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462" y="367752"/>
            <a:ext cx="8255006" cy="612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0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1BD45-2263-24B1-929B-0F8D395BA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Headaches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9BD961-B2B6-7FED-AE08-4D82452EF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129" y="1189352"/>
            <a:ext cx="8302690" cy="447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71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C98F3A3-40EE-441A-B2C5-11D679551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CF81E6-4845-4DC0-84A6-AF0706857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5537B9-EAEB-BEA5-D019-F887F732B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/>
              <a:t>TMJ Syndrome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619EE6-CE33-35FF-7A6E-A5548C7A2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" y="519837"/>
            <a:ext cx="10637520" cy="1363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E2B9E9-C37C-EB34-77F2-D841B94F0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279" y="2125622"/>
            <a:ext cx="5517610" cy="408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81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C98F3A3-40EE-441A-B2C5-11D679551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CF81E6-4845-4DC0-84A6-AF0706857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66AB-8BBB-4A33-859C-47713B94B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/>
              <a:t>VBI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2C808-7D7F-6E0D-CD67-4F4CCB7E1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519" y="504775"/>
            <a:ext cx="10637520" cy="1373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D3D8C3-C646-FD4C-EF1E-884ACD592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2541" y="2640137"/>
            <a:ext cx="6426617" cy="359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6CBDA-5983-73EA-93B0-B91E59413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</a:t>
            </a:r>
            <a:br>
              <a:rPr lang="en-CA" dirty="0"/>
            </a:br>
            <a:r>
              <a:rPr lang="en-CA" dirty="0"/>
              <a:t>Kinesiology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FF935-79AC-060B-2C58-0DC899C56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Joint type</a:t>
            </a:r>
          </a:p>
          <a:p>
            <a:r>
              <a:rPr lang="en-CA" dirty="0"/>
              <a:t>Articular surfaces</a:t>
            </a:r>
          </a:p>
          <a:p>
            <a:r>
              <a:rPr lang="en-CA" dirty="0"/>
              <a:t>AROM</a:t>
            </a:r>
          </a:p>
          <a:p>
            <a:r>
              <a:rPr lang="en-CA" dirty="0"/>
              <a:t>Main muscles actions</a:t>
            </a:r>
          </a:p>
          <a:p>
            <a:r>
              <a:rPr lang="en-CA" dirty="0"/>
              <a:t>Resting position</a:t>
            </a:r>
          </a:p>
          <a:p>
            <a:r>
              <a:rPr lang="en-CA" dirty="0"/>
              <a:t>Close packed position</a:t>
            </a:r>
          </a:p>
          <a:p>
            <a:r>
              <a:rPr lang="en-CA" dirty="0"/>
              <a:t>Capsular pattern of restriction</a:t>
            </a:r>
          </a:p>
          <a:p>
            <a:r>
              <a:rPr lang="en-CA" dirty="0"/>
              <a:t>Normal end feel</a:t>
            </a:r>
          </a:p>
          <a:p>
            <a:r>
              <a:rPr lang="en-CA" dirty="0"/>
              <a:t>Abnormal end feel</a:t>
            </a:r>
          </a:p>
          <a:p>
            <a:r>
              <a:rPr lang="en-CA" dirty="0"/>
              <a:t>Coupled motion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3110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C98F3A3-40EE-441A-B2C5-11D679551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CF81E6-4845-4DC0-84A6-AF0706857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783F6A-1C7E-6537-586F-AD6FB2703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spc="-100"/>
              <a:t>Computer</a:t>
            </a:r>
            <a:br>
              <a:rPr lang="en-US" sz="3200" spc="-100"/>
            </a:br>
            <a:r>
              <a:rPr lang="en-US" sz="3200" spc="-100"/>
              <a:t>Spine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0AA1D-F89D-1213-D761-5484B9784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7" y="484632"/>
            <a:ext cx="9762751" cy="355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96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C030-DB49-73C2-22EE-B0D163D1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</a:t>
            </a:r>
            <a:br>
              <a:rPr lang="en-CA" dirty="0"/>
            </a:br>
            <a:r>
              <a:rPr lang="en-CA" dirty="0"/>
              <a:t>Bones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3C4F0-88B0-0513-99D9-12B570A34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681" y="983484"/>
            <a:ext cx="6234342" cy="489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15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805A5-E78D-9B40-3E09-7FD3A48B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</a:t>
            </a:r>
            <a:br>
              <a:rPr lang="en-CA" dirty="0"/>
            </a:br>
            <a:r>
              <a:rPr lang="en-CA" dirty="0"/>
              <a:t>Bones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725D3-7591-41FF-D48B-67651001C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046" y="300985"/>
            <a:ext cx="4807623" cy="625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1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B67D-918C-DE31-FEC1-A913A90DE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</a:t>
            </a:r>
            <a:br>
              <a:rPr lang="en-CA" dirty="0"/>
            </a:br>
            <a:r>
              <a:rPr lang="en-CA" dirty="0"/>
              <a:t>Ligaments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EF7EE-E2CA-0662-9523-05815D86F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047" y="1361374"/>
            <a:ext cx="8346332" cy="413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82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1193D-5D54-B965-9985-2B8C0D9E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</a:t>
            </a:r>
            <a:br>
              <a:rPr lang="en-CA" dirty="0"/>
            </a:br>
            <a:r>
              <a:rPr lang="en-CA" dirty="0"/>
              <a:t>Ligaments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03211F-256B-EB14-08B8-CFBD8D971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629" y="1427873"/>
            <a:ext cx="6449439" cy="39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6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030FC-9D26-80CB-6B9B-3D7496799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</a:t>
            </a:r>
            <a:br>
              <a:rPr lang="en-CA" dirty="0"/>
            </a:br>
            <a:r>
              <a:rPr lang="en-CA" dirty="0"/>
              <a:t>Muscles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4607C1-1F15-3B12-C0B7-03D65264B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064" y="997998"/>
            <a:ext cx="5359435" cy="47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4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5DB5F-C16B-083C-8DB3-643D45E1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</a:t>
            </a:r>
            <a:br>
              <a:rPr lang="en-CA" dirty="0"/>
            </a:br>
            <a:r>
              <a:rPr lang="en-CA" dirty="0"/>
              <a:t>Muscles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A94C7B-AC30-5714-57B3-DB7E7CA11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117" y="805706"/>
            <a:ext cx="8140532" cy="523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81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7E7E-DA2B-A631-C31F-4E38F80B2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</a:t>
            </a:r>
            <a:br>
              <a:rPr lang="en-CA" dirty="0"/>
            </a:br>
            <a:r>
              <a:rPr lang="en-CA" dirty="0"/>
              <a:t>Muscles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5E12A1-29CA-2D6B-525E-9240D41AE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026" y="1538952"/>
            <a:ext cx="6506347" cy="378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80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7165F-5ABC-BC82-34E5-C58F1FECB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Palpation</a:t>
            </a:r>
            <a:br>
              <a:rPr lang="en-CA" dirty="0"/>
            </a:br>
            <a:r>
              <a:rPr lang="en-CA" dirty="0"/>
              <a:t>(neck walk)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456D32-3534-F6A8-89EA-FD1AD47CF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332" y="812315"/>
            <a:ext cx="8204645" cy="52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26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9C45-E0CD-4A3D-CFA3-E0A77AA3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Palpation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E91C54-4FE9-1ACC-83D5-4C1B4C39D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28" y="475950"/>
            <a:ext cx="8087346" cy="35493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8FD035-69D0-E2C9-7B49-2D6E7A13B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454" y="4025348"/>
            <a:ext cx="8188493" cy="243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33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342CE-2B34-9115-B46C-360F6FFD3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</a:t>
            </a:r>
            <a:br>
              <a:rPr lang="en-CA" dirty="0"/>
            </a:br>
            <a:r>
              <a:rPr lang="en-CA" dirty="0"/>
              <a:t>AROM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BBE490-208E-554C-EA02-27C89C67F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27" y="776575"/>
            <a:ext cx="9098814" cy="1100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E7F16C-3317-2480-6563-54D522C45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508" y="1957480"/>
            <a:ext cx="2947483" cy="22612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230524-E3F7-F708-66B9-B8D39DC5B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098" y="1954375"/>
            <a:ext cx="2687995" cy="22612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EAE0B8-EA1C-A913-9945-5C06A511A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508" y="4415512"/>
            <a:ext cx="2947483" cy="20856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0006BF-1F13-D65A-4302-F780DBBC13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4192" y="4415512"/>
            <a:ext cx="2481943" cy="211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7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B169-4B45-E9EF-DECD-F282E69AC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</a:t>
            </a:r>
            <a:br>
              <a:rPr lang="en-CA" dirty="0"/>
            </a:br>
            <a:r>
              <a:rPr lang="en-CA" dirty="0"/>
              <a:t>PROM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B4DE4-3AC6-53A2-58F2-F6ABBDF3E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863" y="512472"/>
            <a:ext cx="5503789" cy="583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30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987F9-07D8-F247-A910-3ACB3568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</a:t>
            </a:r>
            <a:br>
              <a:rPr lang="en-CA" dirty="0"/>
            </a:br>
            <a:r>
              <a:rPr lang="en-CA" dirty="0"/>
              <a:t>PROM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5995C6-5D7F-7901-171C-1B4F4E0DD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488" y="460213"/>
            <a:ext cx="6609025" cy="593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43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287EF-2BEB-D17C-8822-82401E43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VBI Tests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5731AF-5389-DF48-5473-68AB887E4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245" y="573508"/>
            <a:ext cx="2241755" cy="2325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580E5F-A904-5E45-2AAD-D55F523ED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245" y="3209707"/>
            <a:ext cx="3333032" cy="2801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D90AE2-0046-0829-2CC3-539B5D994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334" y="573508"/>
            <a:ext cx="3303639" cy="31208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665951-BC62-1F02-2EB7-C83D650FB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624" y="3326647"/>
            <a:ext cx="2517058" cy="3677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249DAB-7CD1-6BC6-9870-D0D655DDFB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3445" y="3209707"/>
            <a:ext cx="1533832" cy="37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97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07264-AA48-7AF8-13A2-AEB69CD6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</a:t>
            </a:r>
            <a:br>
              <a:rPr lang="en-CA" dirty="0"/>
            </a:br>
            <a:r>
              <a:rPr lang="en-CA" dirty="0"/>
              <a:t>Nerve Root</a:t>
            </a:r>
            <a:br>
              <a:rPr lang="en-CA" dirty="0"/>
            </a:br>
            <a:r>
              <a:rPr lang="en-CA" dirty="0"/>
              <a:t>Tests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7CF078-4DC3-7872-F252-D6FB85A56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104" y="528319"/>
            <a:ext cx="3236326" cy="249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BC5A47-07FD-04BC-AF12-ECBD88213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789" y="3023253"/>
            <a:ext cx="3460955" cy="3677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36D1E1-7E7F-8AEC-E338-877FF015C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447" y="528319"/>
            <a:ext cx="2564990" cy="2711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EAE179-A834-F6BD-7002-7F5551C01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2339" y="3429000"/>
            <a:ext cx="2047805" cy="29076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27280B-98B1-030B-C1CA-2CF5CC5B0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662" y="3566500"/>
            <a:ext cx="3114294" cy="27631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13B2A8-A489-5EDB-B8FF-B72144AE8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983" y="5882420"/>
            <a:ext cx="3185652" cy="4472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5A0B52-7798-8E63-8E06-35B79D9D0C45}"/>
              </a:ext>
            </a:extLst>
          </p:cNvPr>
          <p:cNvSpPr txBox="1"/>
          <p:nvPr/>
        </p:nvSpPr>
        <p:spPr>
          <a:xfrm>
            <a:off x="10307509" y="519161"/>
            <a:ext cx="1301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Jackson Test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1DA9A3-BAFE-A91F-A2A4-C76E2A034767}"/>
              </a:ext>
            </a:extLst>
          </p:cNvPr>
          <p:cNvSpPr txBox="1"/>
          <p:nvPr/>
        </p:nvSpPr>
        <p:spPr>
          <a:xfrm>
            <a:off x="10337391" y="5975725"/>
            <a:ext cx="1565031" cy="37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Spurling Test</a:t>
            </a:r>
          </a:p>
        </p:txBody>
      </p:sp>
    </p:spTree>
    <p:extLst>
      <p:ext uri="{BB962C8B-B14F-4D97-AF65-F5344CB8AC3E}">
        <p14:creationId xmlns:p14="http://schemas.microsoft.com/office/powerpoint/2010/main" val="2847701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CA020-BE6D-915C-7D73-5D0F94CA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TMJ Tests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850823-7880-3F6B-BDB5-431A78A3C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702" y="504570"/>
            <a:ext cx="3179166" cy="26834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F7DF2-04E3-B77F-4F4A-4A8D3B233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834" y="3424428"/>
            <a:ext cx="2947483" cy="27312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33A1E7-428E-9B2B-C16B-AB3881B8A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801" y="3188029"/>
            <a:ext cx="3342968" cy="3876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DD4118-FC89-830C-C035-BA244EFC75F4}"/>
              </a:ext>
            </a:extLst>
          </p:cNvPr>
          <p:cNvSpPr txBox="1"/>
          <p:nvPr/>
        </p:nvSpPr>
        <p:spPr>
          <a:xfrm>
            <a:off x="5064787" y="5832489"/>
            <a:ext cx="2647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Observation, Palpation of TMJ</a:t>
            </a:r>
          </a:p>
        </p:txBody>
      </p:sp>
    </p:spTree>
    <p:extLst>
      <p:ext uri="{BB962C8B-B14F-4D97-AF65-F5344CB8AC3E}">
        <p14:creationId xmlns:p14="http://schemas.microsoft.com/office/powerpoint/2010/main" val="3356881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42403-37FE-08AB-2BBA-A87F64AF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Scalene </a:t>
            </a:r>
            <a:br>
              <a:rPr lang="en-CA" dirty="0"/>
            </a:br>
            <a:r>
              <a:rPr lang="en-CA" dirty="0"/>
              <a:t>Tests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42D49-A4A9-59D7-18BA-385898932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894" y="672054"/>
            <a:ext cx="2480994" cy="3394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F87317-8504-84C7-5F7C-AB8A99EBE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894" y="4066162"/>
            <a:ext cx="2477729" cy="3478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CA761D-1B60-B6C8-6420-F96A54E1E714}"/>
              </a:ext>
            </a:extLst>
          </p:cNvPr>
          <p:cNvSpPr txBox="1"/>
          <p:nvPr/>
        </p:nvSpPr>
        <p:spPr>
          <a:xfrm>
            <a:off x="6875021" y="2734161"/>
            <a:ext cx="1574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Scalene relief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E440BC-FEBD-E03B-0AF1-EF36E45AA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590" y="3310301"/>
            <a:ext cx="2619742" cy="30333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C360DF4-D462-2164-FA2E-5F33D51EB75A}"/>
              </a:ext>
            </a:extLst>
          </p:cNvPr>
          <p:cNvSpPr txBox="1"/>
          <p:nvPr/>
        </p:nvSpPr>
        <p:spPr>
          <a:xfrm>
            <a:off x="6333011" y="5974354"/>
            <a:ext cx="247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Scalene length Test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6C3F07-4890-B46B-14B2-9445B0BEF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7123" y="362862"/>
            <a:ext cx="2619743" cy="255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36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3C66C-9CFD-D57B-AFC0-DFDAEC335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Upper Limb </a:t>
            </a:r>
            <a:br>
              <a:rPr lang="en-CA" dirty="0"/>
            </a:br>
            <a:r>
              <a:rPr lang="en-CA" dirty="0"/>
              <a:t>Tension Tests</a:t>
            </a:r>
            <a:br>
              <a:rPr lang="en-CA" dirty="0"/>
            </a:br>
            <a:r>
              <a:rPr lang="en-CA" dirty="0"/>
              <a:t>(ULTT)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A35A2B-C329-0251-A0C6-BB1A6D8B3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019" y="526667"/>
            <a:ext cx="4011561" cy="2613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157FD3-833E-E251-E632-074A7B370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960" y="526667"/>
            <a:ext cx="3531940" cy="26139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EFD1D6-AB54-E15D-40A5-61FE2C98D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019" y="3848452"/>
            <a:ext cx="4011561" cy="2176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344B5B-DAB7-A65D-D566-9FC1074DC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960" y="3423467"/>
            <a:ext cx="3443347" cy="27415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5D6522-6BA2-F198-0275-72C63EB95C83}"/>
              </a:ext>
            </a:extLst>
          </p:cNvPr>
          <p:cNvSpPr txBox="1"/>
          <p:nvPr/>
        </p:nvSpPr>
        <p:spPr>
          <a:xfrm>
            <a:off x="3985096" y="2636196"/>
            <a:ext cx="165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Median Nerve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13250F-E46F-F12E-32FA-1D6A632F0563}"/>
              </a:ext>
            </a:extLst>
          </p:cNvPr>
          <p:cNvSpPr txBox="1"/>
          <p:nvPr/>
        </p:nvSpPr>
        <p:spPr>
          <a:xfrm>
            <a:off x="9697915" y="2592290"/>
            <a:ext cx="159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Median Nerve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55E0C2-B99F-7344-F6F9-8A14212B094B}"/>
              </a:ext>
            </a:extLst>
          </p:cNvPr>
          <p:cNvSpPr txBox="1"/>
          <p:nvPr/>
        </p:nvSpPr>
        <p:spPr>
          <a:xfrm>
            <a:off x="5353050" y="5424855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Radial Nerve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EEC199-F89E-F62A-68F2-9D1AA183B550}"/>
              </a:ext>
            </a:extLst>
          </p:cNvPr>
          <p:cNvSpPr txBox="1"/>
          <p:nvPr/>
        </p:nvSpPr>
        <p:spPr>
          <a:xfrm>
            <a:off x="9792633" y="5527193"/>
            <a:ext cx="158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Ulnar Nerve</a:t>
            </a:r>
          </a:p>
        </p:txBody>
      </p:sp>
    </p:spTree>
    <p:extLst>
      <p:ext uri="{BB962C8B-B14F-4D97-AF65-F5344CB8AC3E}">
        <p14:creationId xmlns:p14="http://schemas.microsoft.com/office/powerpoint/2010/main" val="955300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2A995-4646-3F43-515B-246B9D46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Deep</a:t>
            </a:r>
            <a:br>
              <a:rPr lang="en-CA" dirty="0"/>
            </a:br>
            <a:r>
              <a:rPr lang="en-CA" dirty="0"/>
              <a:t>Flexors</a:t>
            </a:r>
            <a:br>
              <a:rPr lang="en-CA" dirty="0"/>
            </a:br>
            <a:r>
              <a:rPr lang="en-CA" dirty="0"/>
              <a:t>Strength</a:t>
            </a:r>
            <a:br>
              <a:rPr lang="en-CA" dirty="0"/>
            </a:br>
            <a:r>
              <a:rPr lang="en-CA" dirty="0"/>
              <a:t>Test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26F81-31BE-B11D-85D8-39E5F8EB9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93802"/>
            <a:ext cx="3854245" cy="306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13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B2DC-AE8B-2D41-AF5A-A41CFC09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Anterolateral</a:t>
            </a:r>
            <a:br>
              <a:rPr lang="en-CA" dirty="0"/>
            </a:br>
            <a:r>
              <a:rPr lang="en-CA" dirty="0"/>
              <a:t>Flexor</a:t>
            </a:r>
            <a:br>
              <a:rPr lang="en-CA" dirty="0"/>
            </a:br>
            <a:r>
              <a:rPr lang="en-CA" dirty="0"/>
              <a:t>Strength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3785E6-7CFC-3C2D-0D8E-EE6D00C1A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409" y="1363129"/>
            <a:ext cx="4892507" cy="413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92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AFD7E30-4FA2-4EF8-BB3C-096AAC3EE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BC7293-0492-4B68-88EF-6362B3E9B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162C04-BCDF-AFE3-FD13-6DF2D3CC6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spc="-100"/>
              <a:t>Posterolateral</a:t>
            </a:r>
            <a:br>
              <a:rPr lang="en-US" sz="4200" spc="-100"/>
            </a:br>
            <a:r>
              <a:rPr lang="en-US" sz="4200" spc="-100"/>
              <a:t>Strength</a:t>
            </a:r>
            <a:br>
              <a:rPr lang="en-US" sz="4200" spc="-100"/>
            </a:br>
            <a:r>
              <a:rPr lang="en-US" sz="4200" spc="-100"/>
              <a:t>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79150-5143-E147-40A5-74B01F9C1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971370"/>
            <a:ext cx="6367271" cy="490710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F22716B-0B4A-4DF5-8C68-165745EDF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2125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2D85A-584C-4EB1-3BC1-06FAA0D15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Upper </a:t>
            </a:r>
            <a:r>
              <a:rPr lang="en-CA" dirty="0" err="1"/>
              <a:t>Trapz</a:t>
            </a:r>
            <a:br>
              <a:rPr lang="en-CA" dirty="0"/>
            </a:br>
            <a:r>
              <a:rPr lang="en-CA" dirty="0"/>
              <a:t>Strength</a:t>
            </a:r>
            <a:br>
              <a:rPr lang="en-CA" dirty="0"/>
            </a:br>
            <a:r>
              <a:rPr lang="en-CA" dirty="0"/>
              <a:t>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27F96-3CB0-6F5A-2C1B-65315EBE7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143" y="1206376"/>
            <a:ext cx="7886407" cy="44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19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C5152-F2E4-1AB1-E3C1-7B9D9FD1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SCM</a:t>
            </a:r>
            <a:br>
              <a:rPr lang="en-CA" dirty="0"/>
            </a:br>
            <a:r>
              <a:rPr lang="en-CA" dirty="0"/>
              <a:t>Length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664C09-EBEA-B138-071F-B8D9338B8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440" y="1586103"/>
            <a:ext cx="653415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3666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223</TotalTime>
  <Words>181</Words>
  <Application>Microsoft Office PowerPoint</Application>
  <PresentationFormat>Widescreen</PresentationFormat>
  <Paragraphs>62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Corbel</vt:lpstr>
      <vt:lpstr>Wingdings 2</vt:lpstr>
      <vt:lpstr>Frame</vt:lpstr>
      <vt:lpstr>Assessment 6</vt:lpstr>
      <vt:lpstr>PowerPoint Presentation</vt:lpstr>
      <vt:lpstr>PowerPoint Presentation</vt:lpstr>
      <vt:lpstr>Cervical  Assessment Flow</vt:lpstr>
      <vt:lpstr>Cervical  Palpation</vt:lpstr>
      <vt:lpstr> Neck Conditions  DDx</vt:lpstr>
      <vt:lpstr>Headaches</vt:lpstr>
      <vt:lpstr>TMJ Syndrome</vt:lpstr>
      <vt:lpstr>VBI</vt:lpstr>
      <vt:lpstr>Cervical Kinesiology</vt:lpstr>
      <vt:lpstr>Computer Spine</vt:lpstr>
      <vt:lpstr>Cervical Bones</vt:lpstr>
      <vt:lpstr>Cervical  Bones</vt:lpstr>
      <vt:lpstr>Cervical  Ligaments</vt:lpstr>
      <vt:lpstr>Cervical  Ligaments</vt:lpstr>
      <vt:lpstr>Cervical Muscles</vt:lpstr>
      <vt:lpstr>Cervical  Muscles</vt:lpstr>
      <vt:lpstr>Cervical  Muscles</vt:lpstr>
      <vt:lpstr>Palpation (neck walk)</vt:lpstr>
      <vt:lpstr>Palpation</vt:lpstr>
      <vt:lpstr>Cervical AROM</vt:lpstr>
      <vt:lpstr>Cervical PROM</vt:lpstr>
      <vt:lpstr>Cervical PROM</vt:lpstr>
      <vt:lpstr>VBI Tests</vt:lpstr>
      <vt:lpstr>Cervical Nerve Root Tests</vt:lpstr>
      <vt:lpstr>TMJ Tests</vt:lpstr>
      <vt:lpstr>Scalene  Tests</vt:lpstr>
      <vt:lpstr>Upper Limb  Tension Tests (ULTT)</vt:lpstr>
      <vt:lpstr>Deep Flexors Strength Test</vt:lpstr>
      <vt:lpstr>Anterolateral Flexor Strength</vt:lpstr>
      <vt:lpstr>Posterolateral Strength Test</vt:lpstr>
      <vt:lpstr>Upper Trapz Strength Test</vt:lpstr>
      <vt:lpstr>SCM Length 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1</cp:revision>
  <dcterms:created xsi:type="dcterms:W3CDTF">2026-03-29T03:12:00Z</dcterms:created>
  <dcterms:modified xsi:type="dcterms:W3CDTF">2026-03-30T01:53:02Z</dcterms:modified>
</cp:coreProperties>
</file>