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83" r:id="rId4"/>
  </p:sldMasterIdLst>
  <p:notesMasterIdLst>
    <p:notesMasterId r:id="rId30"/>
  </p:notesMasterIdLst>
  <p:handoutMasterIdLst>
    <p:handoutMasterId r:id="rId31"/>
  </p:handoutMasterIdLst>
  <p:sldIdLst>
    <p:sldId id="324" r:id="rId5"/>
    <p:sldId id="325" r:id="rId6"/>
    <p:sldId id="307" r:id="rId7"/>
    <p:sldId id="312" r:id="rId8"/>
    <p:sldId id="326" r:id="rId9"/>
    <p:sldId id="327" r:id="rId10"/>
    <p:sldId id="329" r:id="rId11"/>
    <p:sldId id="330" r:id="rId12"/>
    <p:sldId id="328" r:id="rId13"/>
    <p:sldId id="331" r:id="rId14"/>
    <p:sldId id="333" r:id="rId15"/>
    <p:sldId id="332" r:id="rId16"/>
    <p:sldId id="335" r:id="rId17"/>
    <p:sldId id="343" r:id="rId18"/>
    <p:sldId id="342" r:id="rId19"/>
    <p:sldId id="341" r:id="rId20"/>
    <p:sldId id="340" r:id="rId21"/>
    <p:sldId id="339" r:id="rId22"/>
    <p:sldId id="338" r:id="rId23"/>
    <p:sldId id="337" r:id="rId24"/>
    <p:sldId id="336" r:id="rId25"/>
    <p:sldId id="344" r:id="rId26"/>
    <p:sldId id="345" r:id="rId27"/>
    <p:sldId id="334" r:id="rId28"/>
    <p:sldId id="32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B6917E-B752-4F68-8749-F9D1A32E0D63}" v="27" dt="2026-02-02T01:54:33.136"/>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5394" autoAdjust="0"/>
  </p:normalViewPr>
  <p:slideViewPr>
    <p:cSldViewPr snapToGrid="0">
      <p:cViewPr varScale="1">
        <p:scale>
          <a:sx n="98" d="100"/>
          <a:sy n="98" d="100"/>
        </p:scale>
        <p:origin x="84" y="534"/>
      </p:cViewPr>
      <p:guideLst/>
    </p:cSldViewPr>
  </p:slideViewPr>
  <p:outlineViewPr>
    <p:cViewPr>
      <p:scale>
        <a:sx n="33" d="100"/>
        <a:sy n="33" d="100"/>
      </p:scale>
      <p:origin x="0" y="-4032"/>
    </p:cViewPr>
  </p:outlineViewPr>
  <p:notesTextViewPr>
    <p:cViewPr>
      <p:scale>
        <a:sx n="1" d="1"/>
        <a:sy n="1" d="1"/>
      </p:scale>
      <p:origin x="0" y="0"/>
    </p:cViewPr>
  </p:notesTextViewPr>
  <p:sorterViewPr>
    <p:cViewPr>
      <p:scale>
        <a:sx n="80" d="100"/>
        <a:sy n="80" d="100"/>
      </p:scale>
      <p:origin x="0" y="-2069"/>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id ghazvini" userId="1bbb9b6cc34e1cfb" providerId="LiveId" clId="{559E99A4-7663-4329-AD66-B723B2FE766D}"/>
    <pc:docChg chg="custSel addSld modSld sldOrd">
      <pc:chgData name="hamid ghazvini" userId="1bbb9b6cc34e1cfb" providerId="LiveId" clId="{559E99A4-7663-4329-AD66-B723B2FE766D}" dt="2026-02-02T01:56:42.722" v="810" actId="20577"/>
      <pc:docMkLst>
        <pc:docMk/>
      </pc:docMkLst>
      <pc:sldChg chg="modSp mod">
        <pc:chgData name="hamid ghazvini" userId="1bbb9b6cc34e1cfb" providerId="LiveId" clId="{559E99A4-7663-4329-AD66-B723B2FE766D}" dt="2026-02-02T01:55:53.852" v="791" actId="20577"/>
        <pc:sldMkLst>
          <pc:docMk/>
          <pc:sldMk cId="1476309329" sldId="307"/>
        </pc:sldMkLst>
        <pc:spChg chg="mod">
          <ac:chgData name="hamid ghazvini" userId="1bbb9b6cc34e1cfb" providerId="LiveId" clId="{559E99A4-7663-4329-AD66-B723B2FE766D}" dt="2026-02-02T01:55:53.852" v="791" actId="20577"/>
          <ac:spMkLst>
            <pc:docMk/>
            <pc:sldMk cId="1476309329" sldId="307"/>
            <ac:spMk id="3" creationId="{3110502F-36D4-4E60-B6E9-08628B2C5D5E}"/>
          </ac:spMkLst>
        </pc:spChg>
      </pc:sldChg>
      <pc:sldChg chg="addSp delSp modSp mod ord">
        <pc:chgData name="hamid ghazvini" userId="1bbb9b6cc34e1cfb" providerId="LiveId" clId="{559E99A4-7663-4329-AD66-B723B2FE766D}" dt="2026-02-02T01:55:09.126" v="757" actId="21"/>
        <pc:sldMkLst>
          <pc:docMk/>
          <pc:sldMk cId="1315345950" sldId="321"/>
        </pc:sldMkLst>
        <pc:spChg chg="del">
          <ac:chgData name="hamid ghazvini" userId="1bbb9b6cc34e1cfb" providerId="LiveId" clId="{559E99A4-7663-4329-AD66-B723B2FE766D}" dt="2026-02-02T01:55:05.360" v="756" actId="21"/>
          <ac:spMkLst>
            <pc:docMk/>
            <pc:sldMk cId="1315345950" sldId="321"/>
            <ac:spMk id="3" creationId="{360A4C54-B3B2-4B02-A340-C72E57FEE5FE}"/>
          </ac:spMkLst>
        </pc:spChg>
        <pc:spChg chg="add del mod">
          <ac:chgData name="hamid ghazvini" userId="1bbb9b6cc34e1cfb" providerId="LiveId" clId="{559E99A4-7663-4329-AD66-B723B2FE766D}" dt="2026-02-02T01:55:09.126" v="757" actId="21"/>
          <ac:spMkLst>
            <pc:docMk/>
            <pc:sldMk cId="1315345950" sldId="321"/>
            <ac:spMk id="5" creationId="{A824B175-8A26-1387-7CAB-AE20BC9EBD51}"/>
          </ac:spMkLst>
        </pc:spChg>
      </pc:sldChg>
      <pc:sldChg chg="delSp modSp mod">
        <pc:chgData name="hamid ghazvini" userId="1bbb9b6cc34e1cfb" providerId="LiveId" clId="{559E99A4-7663-4329-AD66-B723B2FE766D}" dt="2026-02-02T01:08:12.619" v="112" actId="14100"/>
        <pc:sldMkLst>
          <pc:docMk/>
          <pc:sldMk cId="4025610560" sldId="328"/>
        </pc:sldMkLst>
        <pc:spChg chg="del">
          <ac:chgData name="hamid ghazvini" userId="1bbb9b6cc34e1cfb" providerId="LiveId" clId="{559E99A4-7663-4329-AD66-B723B2FE766D}" dt="2026-02-02T01:07:12.533" v="93" actId="21"/>
          <ac:spMkLst>
            <pc:docMk/>
            <pc:sldMk cId="4025610560" sldId="328"/>
            <ac:spMk id="2" creationId="{A2CEEE8F-64C0-C01D-9754-61B99A4B8CC7}"/>
          </ac:spMkLst>
        </pc:spChg>
        <pc:spChg chg="mod">
          <ac:chgData name="hamid ghazvini" userId="1bbb9b6cc34e1cfb" providerId="LiveId" clId="{559E99A4-7663-4329-AD66-B723B2FE766D}" dt="2026-02-02T01:08:12.619" v="112" actId="14100"/>
          <ac:spMkLst>
            <pc:docMk/>
            <pc:sldMk cId="4025610560" sldId="328"/>
            <ac:spMk id="3" creationId="{68D4C3B4-995E-4FF8-9208-C245B2783C47}"/>
          </ac:spMkLst>
        </pc:spChg>
      </pc:sldChg>
      <pc:sldChg chg="delSp modSp mod">
        <pc:chgData name="hamid ghazvini" userId="1bbb9b6cc34e1cfb" providerId="LiveId" clId="{559E99A4-7663-4329-AD66-B723B2FE766D}" dt="2026-02-02T01:04:27.946" v="37" actId="20577"/>
        <pc:sldMkLst>
          <pc:docMk/>
          <pc:sldMk cId="3263285442" sldId="330"/>
        </pc:sldMkLst>
        <pc:spChg chg="del">
          <ac:chgData name="hamid ghazvini" userId="1bbb9b6cc34e1cfb" providerId="LiveId" clId="{559E99A4-7663-4329-AD66-B723B2FE766D}" dt="2026-02-02T01:02:59.172" v="1" actId="21"/>
          <ac:spMkLst>
            <pc:docMk/>
            <pc:sldMk cId="3263285442" sldId="330"/>
            <ac:spMk id="2" creationId="{1957E0B6-EF82-3DE5-2E43-0D3AA402EEC5}"/>
          </ac:spMkLst>
        </pc:spChg>
        <pc:spChg chg="mod">
          <ac:chgData name="hamid ghazvini" userId="1bbb9b6cc34e1cfb" providerId="LiveId" clId="{559E99A4-7663-4329-AD66-B723B2FE766D}" dt="2026-02-02T01:04:27.946" v="37" actId="20577"/>
          <ac:spMkLst>
            <pc:docMk/>
            <pc:sldMk cId="3263285442" sldId="330"/>
            <ac:spMk id="3" creationId="{AA669A9D-69A0-FB66-886E-EFE0F06DBFB1}"/>
          </ac:spMkLst>
        </pc:spChg>
      </pc:sldChg>
      <pc:sldChg chg="delSp modSp mod">
        <pc:chgData name="hamid ghazvini" userId="1bbb9b6cc34e1cfb" providerId="LiveId" clId="{559E99A4-7663-4329-AD66-B723B2FE766D}" dt="2026-02-02T01:11:13.310" v="152" actId="20577"/>
        <pc:sldMkLst>
          <pc:docMk/>
          <pc:sldMk cId="402311771" sldId="331"/>
        </pc:sldMkLst>
        <pc:spChg chg="del">
          <ac:chgData name="hamid ghazvini" userId="1bbb9b6cc34e1cfb" providerId="LiveId" clId="{559E99A4-7663-4329-AD66-B723B2FE766D}" dt="2026-02-02T01:09:27.965" v="122" actId="21"/>
          <ac:spMkLst>
            <pc:docMk/>
            <pc:sldMk cId="402311771" sldId="331"/>
            <ac:spMk id="2" creationId="{1FB4DCE3-47AF-4F4F-AF8A-019E1A8AD689}"/>
          </ac:spMkLst>
        </pc:spChg>
        <pc:spChg chg="mod">
          <ac:chgData name="hamid ghazvini" userId="1bbb9b6cc34e1cfb" providerId="LiveId" clId="{559E99A4-7663-4329-AD66-B723B2FE766D}" dt="2026-02-02T01:11:13.310" v="152" actId="20577"/>
          <ac:spMkLst>
            <pc:docMk/>
            <pc:sldMk cId="402311771" sldId="331"/>
            <ac:spMk id="3" creationId="{3A422DB3-1771-F767-717E-3629789C72C3}"/>
          </ac:spMkLst>
        </pc:spChg>
      </pc:sldChg>
      <pc:sldChg chg="delSp modSp mod">
        <pc:chgData name="hamid ghazvini" userId="1bbb9b6cc34e1cfb" providerId="LiveId" clId="{559E99A4-7663-4329-AD66-B723B2FE766D}" dt="2026-02-02T01:14:01.429" v="204" actId="27636"/>
        <pc:sldMkLst>
          <pc:docMk/>
          <pc:sldMk cId="3324028022" sldId="332"/>
        </pc:sldMkLst>
        <pc:spChg chg="del">
          <ac:chgData name="hamid ghazvini" userId="1bbb9b6cc34e1cfb" providerId="LiveId" clId="{559E99A4-7663-4329-AD66-B723B2FE766D}" dt="2026-02-02T01:11:52.972" v="154" actId="21"/>
          <ac:spMkLst>
            <pc:docMk/>
            <pc:sldMk cId="3324028022" sldId="332"/>
            <ac:spMk id="2" creationId="{7D1CBB17-F305-B337-5FDD-4D7D539888D1}"/>
          </ac:spMkLst>
        </pc:spChg>
        <pc:spChg chg="mod">
          <ac:chgData name="hamid ghazvini" userId="1bbb9b6cc34e1cfb" providerId="LiveId" clId="{559E99A4-7663-4329-AD66-B723B2FE766D}" dt="2026-02-02T01:14:01.429" v="204" actId="27636"/>
          <ac:spMkLst>
            <pc:docMk/>
            <pc:sldMk cId="3324028022" sldId="332"/>
            <ac:spMk id="3" creationId="{747D5AA0-97AE-B7A5-F17E-F20FAB9F4902}"/>
          </ac:spMkLst>
        </pc:spChg>
      </pc:sldChg>
      <pc:sldChg chg="addSp delSp modSp mod ord">
        <pc:chgData name="hamid ghazvini" userId="1bbb9b6cc34e1cfb" providerId="LiveId" clId="{559E99A4-7663-4329-AD66-B723B2FE766D}" dt="2026-02-02T01:17:45.894" v="226" actId="1076"/>
        <pc:sldMkLst>
          <pc:docMk/>
          <pc:sldMk cId="3705104246" sldId="333"/>
        </pc:sldMkLst>
        <pc:spChg chg="del">
          <ac:chgData name="hamid ghazvini" userId="1bbb9b6cc34e1cfb" providerId="LiveId" clId="{559E99A4-7663-4329-AD66-B723B2FE766D}" dt="2026-02-02T01:15:10.451" v="207" actId="21"/>
          <ac:spMkLst>
            <pc:docMk/>
            <pc:sldMk cId="3705104246" sldId="333"/>
            <ac:spMk id="2" creationId="{13DDD6EF-2717-7F2A-A18A-4A11ABAA6F37}"/>
          </ac:spMkLst>
        </pc:spChg>
        <pc:spChg chg="mod">
          <ac:chgData name="hamid ghazvini" userId="1bbb9b6cc34e1cfb" providerId="LiveId" clId="{559E99A4-7663-4329-AD66-B723B2FE766D}" dt="2026-02-02T01:17:45.894" v="226" actId="1076"/>
          <ac:spMkLst>
            <pc:docMk/>
            <pc:sldMk cId="3705104246" sldId="333"/>
            <ac:spMk id="3" creationId="{82F6E86B-2F38-2468-F4C3-F6C894618751}"/>
          </ac:spMkLst>
        </pc:spChg>
        <pc:picChg chg="add mod">
          <ac:chgData name="hamid ghazvini" userId="1bbb9b6cc34e1cfb" providerId="LiveId" clId="{559E99A4-7663-4329-AD66-B723B2FE766D}" dt="2026-02-02T01:16:10.380" v="210" actId="1076"/>
          <ac:picMkLst>
            <pc:docMk/>
            <pc:sldMk cId="3705104246" sldId="333"/>
            <ac:picMk id="6" creationId="{59CEFD2E-0113-4DD6-69FC-77281BA07D06}"/>
          </ac:picMkLst>
        </pc:picChg>
        <pc:picChg chg="add mod">
          <ac:chgData name="hamid ghazvini" userId="1bbb9b6cc34e1cfb" providerId="LiveId" clId="{559E99A4-7663-4329-AD66-B723B2FE766D}" dt="2026-02-02T01:16:47.790" v="212" actId="1076"/>
          <ac:picMkLst>
            <pc:docMk/>
            <pc:sldMk cId="3705104246" sldId="333"/>
            <ac:picMk id="8" creationId="{D64ADC3C-37A8-2C35-03AE-2075731E14C1}"/>
          </ac:picMkLst>
        </pc:picChg>
      </pc:sldChg>
      <pc:sldChg chg="delSp modSp mod">
        <pc:chgData name="hamid ghazvini" userId="1bbb9b6cc34e1cfb" providerId="LiveId" clId="{559E99A4-7663-4329-AD66-B723B2FE766D}" dt="2026-02-02T01:54:41.416" v="755" actId="20577"/>
        <pc:sldMkLst>
          <pc:docMk/>
          <pc:sldMk cId="667540408" sldId="334"/>
        </pc:sldMkLst>
        <pc:spChg chg="del">
          <ac:chgData name="hamid ghazvini" userId="1bbb9b6cc34e1cfb" providerId="LiveId" clId="{559E99A4-7663-4329-AD66-B723B2FE766D}" dt="2026-02-02T01:54:07.884" v="749" actId="21"/>
          <ac:spMkLst>
            <pc:docMk/>
            <pc:sldMk cId="667540408" sldId="334"/>
            <ac:spMk id="2" creationId="{0BB88B52-FC34-BEE9-BB4E-2CFB646CBF1A}"/>
          </ac:spMkLst>
        </pc:spChg>
        <pc:spChg chg="mod">
          <ac:chgData name="hamid ghazvini" userId="1bbb9b6cc34e1cfb" providerId="LiveId" clId="{559E99A4-7663-4329-AD66-B723B2FE766D}" dt="2026-02-02T01:54:41.416" v="755" actId="20577"/>
          <ac:spMkLst>
            <pc:docMk/>
            <pc:sldMk cId="667540408" sldId="334"/>
            <ac:spMk id="3" creationId="{FA8F7431-2327-4D32-F440-A6DF6D3D7A16}"/>
          </ac:spMkLst>
        </pc:spChg>
      </pc:sldChg>
      <pc:sldChg chg="delSp modSp mod">
        <pc:chgData name="hamid ghazvini" userId="1bbb9b6cc34e1cfb" providerId="LiveId" clId="{559E99A4-7663-4329-AD66-B723B2FE766D}" dt="2026-02-02T01:19:54.775" v="272" actId="20577"/>
        <pc:sldMkLst>
          <pc:docMk/>
          <pc:sldMk cId="2968226724" sldId="335"/>
        </pc:sldMkLst>
        <pc:spChg chg="del">
          <ac:chgData name="hamid ghazvini" userId="1bbb9b6cc34e1cfb" providerId="LiveId" clId="{559E99A4-7663-4329-AD66-B723B2FE766D}" dt="2026-02-02T01:18:31.192" v="228" actId="21"/>
          <ac:spMkLst>
            <pc:docMk/>
            <pc:sldMk cId="2968226724" sldId="335"/>
            <ac:spMk id="2" creationId="{35F20C37-C6E2-F5F3-ED12-876B3C2E0BEF}"/>
          </ac:spMkLst>
        </pc:spChg>
        <pc:spChg chg="mod">
          <ac:chgData name="hamid ghazvini" userId="1bbb9b6cc34e1cfb" providerId="LiveId" clId="{559E99A4-7663-4329-AD66-B723B2FE766D}" dt="2026-02-02T01:19:54.775" v="272" actId="20577"/>
          <ac:spMkLst>
            <pc:docMk/>
            <pc:sldMk cId="2968226724" sldId="335"/>
            <ac:spMk id="3" creationId="{5098B181-EC96-710A-EB49-6FA1CDA946AA}"/>
          </ac:spMkLst>
        </pc:spChg>
      </pc:sldChg>
      <pc:sldChg chg="addSp delSp modSp mod modClrScheme chgLayout">
        <pc:chgData name="hamid ghazvini" userId="1bbb9b6cc34e1cfb" providerId="LiveId" clId="{559E99A4-7663-4329-AD66-B723B2FE766D}" dt="2026-02-02T01:56:42.722" v="810" actId="20577"/>
        <pc:sldMkLst>
          <pc:docMk/>
          <pc:sldMk cId="2854143961" sldId="336"/>
        </pc:sldMkLst>
        <pc:spChg chg="del">
          <ac:chgData name="hamid ghazvini" userId="1bbb9b6cc34e1cfb" providerId="LiveId" clId="{559E99A4-7663-4329-AD66-B723B2FE766D}" dt="2026-02-02T01:49:20.482" v="634" actId="21"/>
          <ac:spMkLst>
            <pc:docMk/>
            <pc:sldMk cId="2854143961" sldId="336"/>
            <ac:spMk id="2" creationId="{1FC8A839-3A93-82E1-4244-81C8606D0D03}"/>
          </ac:spMkLst>
        </pc:spChg>
        <pc:spChg chg="mod ord">
          <ac:chgData name="hamid ghazvini" userId="1bbb9b6cc34e1cfb" providerId="LiveId" clId="{559E99A4-7663-4329-AD66-B723B2FE766D}" dt="2026-02-02T01:56:17.831" v="793" actId="27636"/>
          <ac:spMkLst>
            <pc:docMk/>
            <pc:sldMk cId="2854143961" sldId="336"/>
            <ac:spMk id="3" creationId="{4A3B7C5E-96A5-0475-BADC-B8500557A515}"/>
          </ac:spMkLst>
        </pc:spChg>
        <pc:spChg chg="mod ord">
          <ac:chgData name="hamid ghazvini" userId="1bbb9b6cc34e1cfb" providerId="LiveId" clId="{559E99A4-7663-4329-AD66-B723B2FE766D}" dt="2026-02-02T01:56:17.784" v="792" actId="700"/>
          <ac:spMkLst>
            <pc:docMk/>
            <pc:sldMk cId="2854143961" sldId="336"/>
            <ac:spMk id="4" creationId="{BEB4D6D0-9F8E-E3F9-788C-444B9B343577}"/>
          </ac:spMkLst>
        </pc:spChg>
        <pc:spChg chg="add mod ord">
          <ac:chgData name="hamid ghazvini" userId="1bbb9b6cc34e1cfb" providerId="LiveId" clId="{559E99A4-7663-4329-AD66-B723B2FE766D}" dt="2026-02-02T01:56:42.722" v="810" actId="20577"/>
          <ac:spMkLst>
            <pc:docMk/>
            <pc:sldMk cId="2854143961" sldId="336"/>
            <ac:spMk id="5" creationId="{0466832A-1804-15C9-38C9-96D39330BF05}"/>
          </ac:spMkLst>
        </pc:spChg>
      </pc:sldChg>
      <pc:sldChg chg="delSp modSp mod">
        <pc:chgData name="hamid ghazvini" userId="1bbb9b6cc34e1cfb" providerId="LiveId" clId="{559E99A4-7663-4329-AD66-B723B2FE766D}" dt="2026-02-02T01:47:13.938" v="629" actId="27636"/>
        <pc:sldMkLst>
          <pc:docMk/>
          <pc:sldMk cId="4136369534" sldId="337"/>
        </pc:sldMkLst>
        <pc:spChg chg="del">
          <ac:chgData name="hamid ghazvini" userId="1bbb9b6cc34e1cfb" providerId="LiveId" clId="{559E99A4-7663-4329-AD66-B723B2FE766D}" dt="2026-02-02T01:45:52.788" v="600" actId="21"/>
          <ac:spMkLst>
            <pc:docMk/>
            <pc:sldMk cId="4136369534" sldId="337"/>
            <ac:spMk id="2" creationId="{9EBCA164-69F8-F2E5-D69B-893ADD9BD996}"/>
          </ac:spMkLst>
        </pc:spChg>
        <pc:spChg chg="mod">
          <ac:chgData name="hamid ghazvini" userId="1bbb9b6cc34e1cfb" providerId="LiveId" clId="{559E99A4-7663-4329-AD66-B723B2FE766D}" dt="2026-02-02T01:47:13.938" v="629" actId="27636"/>
          <ac:spMkLst>
            <pc:docMk/>
            <pc:sldMk cId="4136369534" sldId="337"/>
            <ac:spMk id="3" creationId="{8EBB1C6F-E8D2-B10D-5C75-A61A6D865B91}"/>
          </ac:spMkLst>
        </pc:spChg>
      </pc:sldChg>
      <pc:sldChg chg="delSp modSp mod">
        <pc:chgData name="hamid ghazvini" userId="1bbb9b6cc34e1cfb" providerId="LiveId" clId="{559E99A4-7663-4329-AD66-B723B2FE766D}" dt="2026-02-02T01:45:25.774" v="597" actId="20577"/>
        <pc:sldMkLst>
          <pc:docMk/>
          <pc:sldMk cId="1318402252" sldId="338"/>
        </pc:sldMkLst>
        <pc:spChg chg="del">
          <ac:chgData name="hamid ghazvini" userId="1bbb9b6cc34e1cfb" providerId="LiveId" clId="{559E99A4-7663-4329-AD66-B723B2FE766D}" dt="2026-02-02T01:41:22.408" v="517" actId="21"/>
          <ac:spMkLst>
            <pc:docMk/>
            <pc:sldMk cId="1318402252" sldId="338"/>
            <ac:spMk id="2" creationId="{47FF30AA-A748-4837-2014-C317E6D27991}"/>
          </ac:spMkLst>
        </pc:spChg>
        <pc:spChg chg="mod">
          <ac:chgData name="hamid ghazvini" userId="1bbb9b6cc34e1cfb" providerId="LiveId" clId="{559E99A4-7663-4329-AD66-B723B2FE766D}" dt="2026-02-02T01:45:25.774" v="597" actId="20577"/>
          <ac:spMkLst>
            <pc:docMk/>
            <pc:sldMk cId="1318402252" sldId="338"/>
            <ac:spMk id="3" creationId="{13FC1A87-A071-4168-80E7-A45FB79179DC}"/>
          </ac:spMkLst>
        </pc:spChg>
      </pc:sldChg>
      <pc:sldChg chg="addSp delSp modSp mod">
        <pc:chgData name="hamid ghazvini" userId="1bbb9b6cc34e1cfb" providerId="LiveId" clId="{559E99A4-7663-4329-AD66-B723B2FE766D}" dt="2026-02-02T01:40:48.965" v="516" actId="1076"/>
        <pc:sldMkLst>
          <pc:docMk/>
          <pc:sldMk cId="372189857" sldId="339"/>
        </pc:sldMkLst>
        <pc:spChg chg="del">
          <ac:chgData name="hamid ghazvini" userId="1bbb9b6cc34e1cfb" providerId="LiveId" clId="{559E99A4-7663-4329-AD66-B723B2FE766D}" dt="2026-02-02T01:37:43.934" v="492" actId="21"/>
          <ac:spMkLst>
            <pc:docMk/>
            <pc:sldMk cId="372189857" sldId="339"/>
            <ac:spMk id="2" creationId="{BD31B3D4-E513-5B25-B298-877EB261CED1}"/>
          </ac:spMkLst>
        </pc:spChg>
        <pc:spChg chg="del mod">
          <ac:chgData name="hamid ghazvini" userId="1bbb9b6cc34e1cfb" providerId="LiveId" clId="{559E99A4-7663-4329-AD66-B723B2FE766D}" dt="2026-02-02T01:39:29.075" v="503" actId="1032"/>
          <ac:spMkLst>
            <pc:docMk/>
            <pc:sldMk cId="372189857" sldId="339"/>
            <ac:spMk id="3" creationId="{937A925D-E822-90A2-7CAE-7BDFC4337BDC}"/>
          </ac:spMkLst>
        </pc:spChg>
        <pc:spChg chg="add mod">
          <ac:chgData name="hamid ghazvini" userId="1bbb9b6cc34e1cfb" providerId="LiveId" clId="{559E99A4-7663-4329-AD66-B723B2FE766D}" dt="2026-02-02T01:40:48.965" v="516" actId="1076"/>
          <ac:spMkLst>
            <pc:docMk/>
            <pc:sldMk cId="372189857" sldId="339"/>
            <ac:spMk id="11" creationId="{C90B9410-70B8-7406-6C53-3558A0E0BC76}"/>
          </ac:spMkLst>
        </pc:spChg>
        <pc:graphicFrameChg chg="add del mod modGraphic">
          <ac:chgData name="hamid ghazvini" userId="1bbb9b6cc34e1cfb" providerId="LiveId" clId="{559E99A4-7663-4329-AD66-B723B2FE766D}" dt="2026-02-02T01:39:53.228" v="507" actId="21"/>
          <ac:graphicFrameMkLst>
            <pc:docMk/>
            <pc:sldMk cId="372189857" sldId="339"/>
            <ac:graphicFrameMk id="9" creationId="{2DB6B654-A783-250D-D39B-6BB2C2C6D261}"/>
          </ac:graphicFrameMkLst>
        </pc:graphicFrameChg>
        <pc:picChg chg="add mod">
          <ac:chgData name="hamid ghazvini" userId="1bbb9b6cc34e1cfb" providerId="LiveId" clId="{559E99A4-7663-4329-AD66-B723B2FE766D}" dt="2026-02-02T01:39:10.400" v="500" actId="14100"/>
          <ac:picMkLst>
            <pc:docMk/>
            <pc:sldMk cId="372189857" sldId="339"/>
            <ac:picMk id="6" creationId="{65614A43-2E2E-234B-5024-DB70B68A7AC6}"/>
          </ac:picMkLst>
        </pc:picChg>
        <pc:picChg chg="add mod">
          <ac:chgData name="hamid ghazvini" userId="1bbb9b6cc34e1cfb" providerId="LiveId" clId="{559E99A4-7663-4329-AD66-B723B2FE766D}" dt="2026-02-02T01:39:20.791" v="502" actId="1076"/>
          <ac:picMkLst>
            <pc:docMk/>
            <pc:sldMk cId="372189857" sldId="339"/>
            <ac:picMk id="8" creationId="{17152E6C-2238-4646-0D0D-11C42C82FF4A}"/>
          </ac:picMkLst>
        </pc:picChg>
      </pc:sldChg>
      <pc:sldChg chg="delSp modSp mod">
        <pc:chgData name="hamid ghazvini" userId="1bbb9b6cc34e1cfb" providerId="LiveId" clId="{559E99A4-7663-4329-AD66-B723B2FE766D}" dt="2026-02-02T01:37:16.461" v="491" actId="14100"/>
        <pc:sldMkLst>
          <pc:docMk/>
          <pc:sldMk cId="2592830059" sldId="340"/>
        </pc:sldMkLst>
        <pc:spChg chg="del">
          <ac:chgData name="hamid ghazvini" userId="1bbb9b6cc34e1cfb" providerId="LiveId" clId="{559E99A4-7663-4329-AD66-B723B2FE766D}" dt="2026-02-02T01:32:32.511" v="384" actId="21"/>
          <ac:spMkLst>
            <pc:docMk/>
            <pc:sldMk cId="2592830059" sldId="340"/>
            <ac:spMk id="2" creationId="{D57D355E-FB8B-144C-70F8-B50AF5DAFF0A}"/>
          </ac:spMkLst>
        </pc:spChg>
        <pc:spChg chg="mod">
          <ac:chgData name="hamid ghazvini" userId="1bbb9b6cc34e1cfb" providerId="LiveId" clId="{559E99A4-7663-4329-AD66-B723B2FE766D}" dt="2026-02-02T01:37:16.461" v="491" actId="14100"/>
          <ac:spMkLst>
            <pc:docMk/>
            <pc:sldMk cId="2592830059" sldId="340"/>
            <ac:spMk id="3" creationId="{1A2ACD36-9886-B899-01A8-B9188B892F28}"/>
          </ac:spMkLst>
        </pc:spChg>
      </pc:sldChg>
      <pc:sldChg chg="addSp delSp modSp mod">
        <pc:chgData name="hamid ghazvini" userId="1bbb9b6cc34e1cfb" providerId="LiveId" clId="{559E99A4-7663-4329-AD66-B723B2FE766D}" dt="2026-02-02T01:32:21.609" v="383" actId="14100"/>
        <pc:sldMkLst>
          <pc:docMk/>
          <pc:sldMk cId="622804683" sldId="341"/>
        </pc:sldMkLst>
        <pc:spChg chg="del">
          <ac:chgData name="hamid ghazvini" userId="1bbb9b6cc34e1cfb" providerId="LiveId" clId="{559E99A4-7663-4329-AD66-B723B2FE766D}" dt="2026-02-02T01:31:00.638" v="376" actId="21"/>
          <ac:spMkLst>
            <pc:docMk/>
            <pc:sldMk cId="622804683" sldId="341"/>
            <ac:spMk id="2" creationId="{01246D79-48E3-BFB0-042E-A899B61CF393}"/>
          </ac:spMkLst>
        </pc:spChg>
        <pc:spChg chg="del">
          <ac:chgData name="hamid ghazvini" userId="1bbb9b6cc34e1cfb" providerId="LiveId" clId="{559E99A4-7663-4329-AD66-B723B2FE766D}" dt="2026-02-02T01:31:03.646" v="377" actId="21"/>
          <ac:spMkLst>
            <pc:docMk/>
            <pc:sldMk cId="622804683" sldId="341"/>
            <ac:spMk id="3" creationId="{FD1E9B50-8913-4AF7-1E3A-51BD073A14A4}"/>
          </ac:spMkLst>
        </pc:spChg>
        <pc:picChg chg="add mod">
          <ac:chgData name="hamid ghazvini" userId="1bbb9b6cc34e1cfb" providerId="LiveId" clId="{559E99A4-7663-4329-AD66-B723B2FE766D}" dt="2026-02-02T01:32:21.609" v="383" actId="14100"/>
          <ac:picMkLst>
            <pc:docMk/>
            <pc:sldMk cId="622804683" sldId="341"/>
            <ac:picMk id="6" creationId="{37755AA6-145B-EC7E-00F5-582BE6734FAC}"/>
          </ac:picMkLst>
        </pc:picChg>
        <pc:picChg chg="add mod">
          <ac:chgData name="hamid ghazvini" userId="1bbb9b6cc34e1cfb" providerId="LiveId" clId="{559E99A4-7663-4329-AD66-B723B2FE766D}" dt="2026-02-02T01:32:14.837" v="382" actId="14100"/>
          <ac:picMkLst>
            <pc:docMk/>
            <pc:sldMk cId="622804683" sldId="341"/>
            <ac:picMk id="8" creationId="{EC84E1E6-839C-7AB0-8C69-42B454078F8B}"/>
          </ac:picMkLst>
        </pc:picChg>
      </pc:sldChg>
      <pc:sldChg chg="delSp modSp mod">
        <pc:chgData name="hamid ghazvini" userId="1bbb9b6cc34e1cfb" providerId="LiveId" clId="{559E99A4-7663-4329-AD66-B723B2FE766D}" dt="2026-02-02T01:30:21.898" v="375" actId="21"/>
        <pc:sldMkLst>
          <pc:docMk/>
          <pc:sldMk cId="1340349521" sldId="342"/>
        </pc:sldMkLst>
        <pc:spChg chg="del">
          <ac:chgData name="hamid ghazvini" userId="1bbb9b6cc34e1cfb" providerId="LiveId" clId="{559E99A4-7663-4329-AD66-B723B2FE766D}" dt="2026-02-02T01:30:21.898" v="375" actId="21"/>
          <ac:spMkLst>
            <pc:docMk/>
            <pc:sldMk cId="1340349521" sldId="342"/>
            <ac:spMk id="2" creationId="{8C291C0E-1377-A058-565E-970085B7D3B3}"/>
          </ac:spMkLst>
        </pc:spChg>
        <pc:spChg chg="mod">
          <ac:chgData name="hamid ghazvini" userId="1bbb9b6cc34e1cfb" providerId="LiveId" clId="{559E99A4-7663-4329-AD66-B723B2FE766D}" dt="2026-02-02T01:30:13.042" v="374" actId="20577"/>
          <ac:spMkLst>
            <pc:docMk/>
            <pc:sldMk cId="1340349521" sldId="342"/>
            <ac:spMk id="3" creationId="{FD474F89-27C4-F91A-8F24-366F229DFDBB}"/>
          </ac:spMkLst>
        </pc:spChg>
      </pc:sldChg>
      <pc:sldChg chg="delSp modSp mod">
        <pc:chgData name="hamid ghazvini" userId="1bbb9b6cc34e1cfb" providerId="LiveId" clId="{559E99A4-7663-4329-AD66-B723B2FE766D}" dt="2026-02-02T01:21:41.906" v="319" actId="21"/>
        <pc:sldMkLst>
          <pc:docMk/>
          <pc:sldMk cId="3139128005" sldId="343"/>
        </pc:sldMkLst>
        <pc:spChg chg="del">
          <ac:chgData name="hamid ghazvini" userId="1bbb9b6cc34e1cfb" providerId="LiveId" clId="{559E99A4-7663-4329-AD66-B723B2FE766D}" dt="2026-02-02T01:21:41.906" v="319" actId="21"/>
          <ac:spMkLst>
            <pc:docMk/>
            <pc:sldMk cId="3139128005" sldId="343"/>
            <ac:spMk id="2" creationId="{BE5DEF2F-210C-F9E5-25B0-EB85144006A4}"/>
          </ac:spMkLst>
        </pc:spChg>
        <pc:spChg chg="mod">
          <ac:chgData name="hamid ghazvini" userId="1bbb9b6cc34e1cfb" providerId="LiveId" clId="{559E99A4-7663-4329-AD66-B723B2FE766D}" dt="2026-02-02T01:21:31.567" v="318" actId="20577"/>
          <ac:spMkLst>
            <pc:docMk/>
            <pc:sldMk cId="3139128005" sldId="343"/>
            <ac:spMk id="3" creationId="{8453C68C-062F-DF70-054D-561ADE781B13}"/>
          </ac:spMkLst>
        </pc:spChg>
      </pc:sldChg>
      <pc:sldChg chg="addSp delSp modSp new mod">
        <pc:chgData name="hamid ghazvini" userId="1bbb9b6cc34e1cfb" providerId="LiveId" clId="{559E99A4-7663-4329-AD66-B723B2FE766D}" dt="2026-02-02T01:52:21.693" v="699" actId="14100"/>
        <pc:sldMkLst>
          <pc:docMk/>
          <pc:sldMk cId="403477594" sldId="344"/>
        </pc:sldMkLst>
        <pc:spChg chg="del">
          <ac:chgData name="hamid ghazvini" userId="1bbb9b6cc34e1cfb" providerId="LiveId" clId="{559E99A4-7663-4329-AD66-B723B2FE766D}" dt="2026-02-02T01:51:16.598" v="696" actId="21"/>
          <ac:spMkLst>
            <pc:docMk/>
            <pc:sldMk cId="403477594" sldId="344"/>
            <ac:spMk id="2" creationId="{A146600E-89CC-15AB-E222-9B1B2424F6AE}"/>
          </ac:spMkLst>
        </pc:spChg>
        <pc:spChg chg="del">
          <ac:chgData name="hamid ghazvini" userId="1bbb9b6cc34e1cfb" providerId="LiveId" clId="{559E99A4-7663-4329-AD66-B723B2FE766D}" dt="2026-02-02T01:51:34.479" v="697" actId="21"/>
          <ac:spMkLst>
            <pc:docMk/>
            <pc:sldMk cId="403477594" sldId="344"/>
            <ac:spMk id="3" creationId="{668F84B6-1B9E-2AEE-8905-C9DA194AD18B}"/>
          </ac:spMkLst>
        </pc:spChg>
        <pc:picChg chg="add mod">
          <ac:chgData name="hamid ghazvini" userId="1bbb9b6cc34e1cfb" providerId="LiveId" clId="{559E99A4-7663-4329-AD66-B723B2FE766D}" dt="2026-02-02T01:52:21.693" v="699" actId="14100"/>
          <ac:picMkLst>
            <pc:docMk/>
            <pc:sldMk cId="403477594" sldId="344"/>
            <ac:picMk id="6" creationId="{CC435616-1125-1687-88DD-1401CA21750F}"/>
          </ac:picMkLst>
        </pc:picChg>
      </pc:sldChg>
      <pc:sldChg chg="delSp modSp new mod">
        <pc:chgData name="hamid ghazvini" userId="1bbb9b6cc34e1cfb" providerId="LiveId" clId="{559E99A4-7663-4329-AD66-B723B2FE766D}" dt="2026-02-02T01:53:47.814" v="746" actId="20577"/>
        <pc:sldMkLst>
          <pc:docMk/>
          <pc:sldMk cId="2541440697" sldId="345"/>
        </pc:sldMkLst>
        <pc:spChg chg="del">
          <ac:chgData name="hamid ghazvini" userId="1bbb9b6cc34e1cfb" providerId="LiveId" clId="{559E99A4-7663-4329-AD66-B723B2FE766D}" dt="2026-02-02T01:52:49.281" v="702" actId="21"/>
          <ac:spMkLst>
            <pc:docMk/>
            <pc:sldMk cId="2541440697" sldId="345"/>
            <ac:spMk id="2" creationId="{1D07FF60-5B65-57A6-8F0F-479EE08E01C9}"/>
          </ac:spMkLst>
        </pc:spChg>
        <pc:spChg chg="mod">
          <ac:chgData name="hamid ghazvini" userId="1bbb9b6cc34e1cfb" providerId="LiveId" clId="{559E99A4-7663-4329-AD66-B723B2FE766D}" dt="2026-02-02T01:53:47.814" v="746" actId="20577"/>
          <ac:spMkLst>
            <pc:docMk/>
            <pc:sldMk cId="2541440697" sldId="345"/>
            <ac:spMk id="3" creationId="{DE1912ED-C26A-4A34-0AF5-9CF676E885A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4B9809-3C73-CA2B-1791-620EA168CC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C7B1C58-A1FD-D1E1-33AB-1303C48435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6AA30A-158D-435B-B1F3-6FF82BD60FDF}" type="datetimeFigureOut">
              <a:rPr lang="en-US" smtClean="0"/>
              <a:t>2/1/2026</a:t>
            </a:fld>
            <a:endParaRPr lang="en-US" dirty="0"/>
          </a:p>
        </p:txBody>
      </p:sp>
      <p:sp>
        <p:nvSpPr>
          <p:cNvPr id="4" name="Footer Placeholder 3">
            <a:extLst>
              <a:ext uri="{FF2B5EF4-FFF2-40B4-BE49-F238E27FC236}">
                <a16:creationId xmlns:a16="http://schemas.microsoft.com/office/drawing/2014/main" id="{4717A0D9-659F-DDC6-CBD8-29B61E0FF7E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9E0617-6128-05F5-8F48-6A0A1D1479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0A24AC-02A6-46A1-A072-EAC8AC25DCA5}" type="slidenum">
              <a:rPr lang="en-US" smtClean="0"/>
              <a:t>‹#›</a:t>
            </a:fld>
            <a:endParaRPr lang="en-US" dirty="0"/>
          </a:p>
        </p:txBody>
      </p:sp>
    </p:spTree>
    <p:extLst>
      <p:ext uri="{BB962C8B-B14F-4D97-AF65-F5344CB8AC3E}">
        <p14:creationId xmlns:p14="http://schemas.microsoft.com/office/powerpoint/2010/main" val="4083919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A0313-F537-4ED0-973B-4729E10A826A}" type="datetimeFigureOut">
              <a:rPr lang="en-US" smtClean="0"/>
              <a:t>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C92804-03A6-47F6-A893-4DDB8903A808}" type="slidenum">
              <a:rPr lang="en-US" smtClean="0"/>
              <a:t>‹#›</a:t>
            </a:fld>
            <a:endParaRPr lang="en-US" dirty="0"/>
          </a:p>
        </p:txBody>
      </p:sp>
    </p:spTree>
    <p:extLst>
      <p:ext uri="{BB962C8B-B14F-4D97-AF65-F5344CB8AC3E}">
        <p14:creationId xmlns:p14="http://schemas.microsoft.com/office/powerpoint/2010/main" val="2944717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1</a:t>
            </a:fld>
            <a:endParaRPr lang="en-US" dirty="0"/>
          </a:p>
        </p:txBody>
      </p:sp>
    </p:spTree>
    <p:extLst>
      <p:ext uri="{BB962C8B-B14F-4D97-AF65-F5344CB8AC3E}">
        <p14:creationId xmlns:p14="http://schemas.microsoft.com/office/powerpoint/2010/main" val="1520219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2</a:t>
            </a:fld>
            <a:endParaRPr lang="en-US" dirty="0"/>
          </a:p>
        </p:txBody>
      </p:sp>
    </p:spTree>
    <p:extLst>
      <p:ext uri="{BB962C8B-B14F-4D97-AF65-F5344CB8AC3E}">
        <p14:creationId xmlns:p14="http://schemas.microsoft.com/office/powerpoint/2010/main" val="642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3</a:t>
            </a:fld>
            <a:endParaRPr lang="en-US" dirty="0"/>
          </a:p>
        </p:txBody>
      </p:sp>
    </p:spTree>
    <p:extLst>
      <p:ext uri="{BB962C8B-B14F-4D97-AF65-F5344CB8AC3E}">
        <p14:creationId xmlns:p14="http://schemas.microsoft.com/office/powerpoint/2010/main" val="1441182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4</a:t>
            </a:fld>
            <a:endParaRPr lang="en-US" dirty="0"/>
          </a:p>
        </p:txBody>
      </p:sp>
    </p:spTree>
    <p:extLst>
      <p:ext uri="{BB962C8B-B14F-4D97-AF65-F5344CB8AC3E}">
        <p14:creationId xmlns:p14="http://schemas.microsoft.com/office/powerpoint/2010/main" val="1838977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25</a:t>
            </a:fld>
            <a:endParaRPr lang="en-US" dirty="0"/>
          </a:p>
        </p:txBody>
      </p:sp>
    </p:spTree>
    <p:extLst>
      <p:ext uri="{BB962C8B-B14F-4D97-AF65-F5344CB8AC3E}">
        <p14:creationId xmlns:p14="http://schemas.microsoft.com/office/powerpoint/2010/main" val="4255841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490472"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490472" y="3943232"/>
            <a:ext cx="9144000" cy="1655762"/>
          </a:xfrm>
        </p:spPr>
        <p:txBody>
          <a:bodyPr>
            <a:normAutofit/>
          </a:bodyPr>
          <a:lstStyle>
            <a:lvl1pPr marL="0" indent="0" algn="ctr">
              <a:lnSpc>
                <a:spcPct val="1100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13">
            <a:extLst>
              <a:ext uri="{FF2B5EF4-FFF2-40B4-BE49-F238E27FC236}">
                <a16:creationId xmlns:a16="http://schemas.microsoft.com/office/drawing/2014/main" id="{46538D75-00C2-DE73-4C65-FE94AC658370}"/>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6B601B81-68C1-B63A-105C-EC637DF56CB7}"/>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E9F3E495-0415-392A-9A07-34555BBC7F4C}"/>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27242765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p:txBody>
          <a:bodyPr>
            <a:normAutofit/>
          </a:bodyPr>
          <a:lstStyle>
            <a:lvl1pPr>
              <a:lnSpc>
                <a:spcPct val="90000"/>
              </a:lnSpc>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4" y="1825625"/>
            <a:ext cx="10515600" cy="4206383"/>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10">
            <a:extLst>
              <a:ext uri="{FF2B5EF4-FFF2-40B4-BE49-F238E27FC236}">
                <a16:creationId xmlns:a16="http://schemas.microsoft.com/office/drawing/2014/main" id="{A25CBB87-BE9B-82CE-8A24-F21EEA0366C3}"/>
              </a:ext>
            </a:extLst>
          </p:cNvPr>
          <p:cNvSpPr>
            <a:spLocks noGrp="1"/>
          </p:cNvSpPr>
          <p:nvPr>
            <p:ph type="dt" sz="half" idx="10"/>
          </p:nvPr>
        </p:nvSpPr>
        <p:spPr/>
        <p:txBody>
          <a:bodyPr/>
          <a:lstStyle/>
          <a:p>
            <a:r>
              <a:rPr lang="en-US"/>
              <a:t>20XX</a:t>
            </a:r>
            <a:endParaRPr lang="en-US" dirty="0"/>
          </a:p>
        </p:txBody>
      </p:sp>
      <p:sp>
        <p:nvSpPr>
          <p:cNvPr id="12" name="Footer Placeholder 11">
            <a:extLst>
              <a:ext uri="{FF2B5EF4-FFF2-40B4-BE49-F238E27FC236}">
                <a16:creationId xmlns:a16="http://schemas.microsoft.com/office/drawing/2014/main" id="{B2131628-C033-9728-C4CF-90CDBCB89F7F}"/>
              </a:ext>
            </a:extLst>
          </p:cNvPr>
          <p:cNvSpPr>
            <a:spLocks noGrp="1"/>
          </p:cNvSpPr>
          <p:nvPr>
            <p:ph type="ftr" sz="quarter" idx="11"/>
          </p:nvPr>
        </p:nvSpPr>
        <p:spPr/>
        <p:txBody>
          <a:bodyPr/>
          <a:lstStyle/>
          <a:p>
            <a:r>
              <a:rPr lang="en-US"/>
              <a:t>Sample Footer Text</a:t>
            </a:r>
            <a:endParaRPr lang="en-US" dirty="0"/>
          </a:p>
        </p:txBody>
      </p:sp>
      <p:sp>
        <p:nvSpPr>
          <p:cNvPr id="13" name="Slide Number Placeholder 12">
            <a:extLst>
              <a:ext uri="{FF2B5EF4-FFF2-40B4-BE49-F238E27FC236}">
                <a16:creationId xmlns:a16="http://schemas.microsoft.com/office/drawing/2014/main" id="{B67216CA-9A26-BBE7-68A3-9237D22CDFC8}"/>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67612729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15600" cy="1500187"/>
          </a:xfrm>
        </p:spPr>
        <p:txBody>
          <a:bodyPr>
            <a:norm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6B034DD9-4A61-318F-88CF-79721B55AC5B}"/>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D496DA99-E916-9F7C-9E88-AA06046AE94C}"/>
              </a:ext>
            </a:extLst>
          </p:cNvPr>
          <p:cNvSpPr>
            <a:spLocks noGrp="1"/>
          </p:cNvSpPr>
          <p:nvPr>
            <p:ph type="ftr" sz="quarter" idx="11"/>
          </p:nvPr>
        </p:nvSpPr>
        <p:spPr/>
        <p:txBody>
          <a:bodyPr/>
          <a:lstStyle/>
          <a:p>
            <a:r>
              <a:rPr lang="en-US"/>
              <a:t>Sample Footer Text</a:t>
            </a:r>
            <a:endParaRPr lang="en-US" dirty="0"/>
          </a:p>
        </p:txBody>
      </p:sp>
      <p:sp>
        <p:nvSpPr>
          <p:cNvPr id="12" name="Slide Number Placeholder 11">
            <a:extLst>
              <a:ext uri="{FF2B5EF4-FFF2-40B4-BE49-F238E27FC236}">
                <a16:creationId xmlns:a16="http://schemas.microsoft.com/office/drawing/2014/main" id="{21CC86B5-B6B3-4633-0D90-AACB44D0D409}"/>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8492490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8F7F10-35F6-E392-D41B-3CD300D5CCF8}"/>
              </a:ext>
            </a:extLst>
          </p:cNvPr>
          <p:cNvSpPr/>
          <p:nvPr/>
        </p:nvSpPr>
        <p:spPr>
          <a:xfrm>
            <a:off x="0" y="685800"/>
            <a:ext cx="11494008"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181600" cy="4206382"/>
          </a:xfrm>
        </p:spPr>
        <p:txBody>
          <a:bodyPr vert="horz" lIns="91440" tIns="45720" rIns="91440" bIns="45720" rtlCol="0">
            <a:normAutofit/>
          </a:bodyPr>
          <a:lstStyle>
            <a:lvl1pPr>
              <a:defRPr lang="en-US" smtClean="0"/>
            </a:lvl1pPr>
            <a:lvl2pPr>
              <a:defRPr lang="en-US" smtClean="0"/>
            </a:lvl2pPr>
            <a:lvl3pPr>
              <a:defRPr lang="en-US" smtClean="0"/>
            </a:lvl3pPr>
            <a:lvl4pPr>
              <a:defRPr lang="en-US" smtClean="0"/>
            </a:lvl4pPr>
            <a:lvl5pPr>
              <a:defRPr lang="en-US" dirty="0"/>
            </a:lvl5pPr>
          </a:lstStyle>
          <a:p>
            <a:pPr lvl="0">
              <a:buChar char="¬"/>
            </a:pPr>
            <a:r>
              <a:rPr lang="en-US"/>
              <a:t>Click to edit Master text styles</a:t>
            </a:r>
          </a:p>
          <a:p>
            <a:pPr lvl="1">
              <a:buChar char="¬"/>
            </a:pPr>
            <a:r>
              <a:rPr lang="en-US"/>
              <a:t>Second level</a:t>
            </a:r>
          </a:p>
          <a:p>
            <a:pPr lvl="2">
              <a:buChar char="¬"/>
            </a:pPr>
            <a:r>
              <a:rPr lang="en-US"/>
              <a:t>Third level</a:t>
            </a:r>
          </a:p>
          <a:p>
            <a:pPr lvl="3">
              <a:buChar char="¬"/>
            </a:pPr>
            <a:r>
              <a:rPr lang="en-US"/>
              <a:t>Fourth level</a:t>
            </a:r>
          </a:p>
          <a:p>
            <a:pPr lvl="4">
              <a:buChar char="¬"/>
            </a:pPr>
            <a:r>
              <a:rPr lang="en-US"/>
              <a:t>Fifth level</a:t>
            </a:r>
            <a:endParaRPr lang="en-US" dirty="0"/>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5756178" y="1825625"/>
            <a:ext cx="518004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14">
            <a:extLst>
              <a:ext uri="{FF2B5EF4-FFF2-40B4-BE49-F238E27FC236}">
                <a16:creationId xmlns:a16="http://schemas.microsoft.com/office/drawing/2014/main" id="{35274CEC-210E-BC97-9B79-A7D801E4B5F6}"/>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486B3D53-F805-C08E-2359-498218FC6898}"/>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61C4695B-D7BD-45F7-EB23-6FDAF2410BB2}"/>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12561204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A1F52B7-5271-53AA-8260-0CF50FF8DA3C}"/>
              </a:ext>
            </a:extLst>
          </p:cNvPr>
          <p:cNvSpPr/>
          <p:nvPr/>
        </p:nvSpPr>
        <p:spPr>
          <a:xfrm>
            <a:off x="0" y="685800"/>
            <a:ext cx="11494008"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2178" y="365125"/>
            <a:ext cx="10515600" cy="1325563"/>
          </a:xfrm>
        </p:spPr>
        <p:txBody>
          <a:bodyPr>
            <a:normAutofit/>
          </a:bodyPr>
          <a:lstStyle>
            <a:lvl1pPr>
              <a:defRPr sz="52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2178" y="1681163"/>
            <a:ext cx="515778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2178" y="2505075"/>
            <a:ext cx="515778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754590" y="1681163"/>
            <a:ext cx="5183188"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754590" y="2505075"/>
            <a:ext cx="5183188"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7198C3F1-4E77-7888-CDB8-CF9406E4A2E0}"/>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493561D3-90F6-AD82-BCFE-90F9427D867B}"/>
              </a:ext>
            </a:extLst>
          </p:cNvPr>
          <p:cNvSpPr>
            <a:spLocks noGrp="1"/>
          </p:cNvSpPr>
          <p:nvPr>
            <p:ph type="ftr" sz="quarter" idx="11"/>
          </p:nvPr>
        </p:nvSpPr>
        <p:spPr/>
        <p:txBody>
          <a:bodyPr/>
          <a:lstStyle/>
          <a:p>
            <a:r>
              <a:rPr lang="en-US"/>
              <a:t>Sample Footer Text</a:t>
            </a:r>
            <a:endParaRPr lang="en-US" dirty="0"/>
          </a:p>
        </p:txBody>
      </p:sp>
      <p:sp>
        <p:nvSpPr>
          <p:cNvPr id="12" name="Slide Number Placeholder 11">
            <a:extLst>
              <a:ext uri="{FF2B5EF4-FFF2-40B4-BE49-F238E27FC236}">
                <a16:creationId xmlns:a16="http://schemas.microsoft.com/office/drawing/2014/main" id="{932F9B33-3FA7-526F-7B45-342EB64A1CDB}"/>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1914654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15600" cy="1325563"/>
          </a:xfrm>
        </p:spPr>
        <p:txBody>
          <a:bodyPr>
            <a:normAutofit/>
          </a:bodyPr>
          <a:lstStyle>
            <a:lvl1pPr>
              <a:defRPr sz="5200"/>
            </a:lvl1pPr>
          </a:lstStyle>
          <a:p>
            <a:r>
              <a:rPr lang="en-US"/>
              <a:t>Click to edit Master title style</a:t>
            </a:r>
            <a:endParaRPr lang="en-US" dirty="0"/>
          </a:p>
        </p:txBody>
      </p:sp>
      <p:sp>
        <p:nvSpPr>
          <p:cNvPr id="8" name="Date Placeholder 7">
            <a:extLst>
              <a:ext uri="{FF2B5EF4-FFF2-40B4-BE49-F238E27FC236}">
                <a16:creationId xmlns:a16="http://schemas.microsoft.com/office/drawing/2014/main" id="{A9328E63-E075-39E2-BAA7-30CCAE2E779E}"/>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2A5894A5-0E01-F43E-C68A-2EFAB2EB89D8}"/>
              </a:ext>
            </a:extLst>
          </p:cNvPr>
          <p:cNvSpPr>
            <a:spLocks noGrp="1"/>
          </p:cNvSpPr>
          <p:nvPr>
            <p:ph type="ftr" sz="quarter" idx="11"/>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7250128C-CE40-2B40-1B89-7E9AAAAC439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43750277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281B99-C6A0-F92A-BDD3-BB362196501C}"/>
              </a:ext>
            </a:extLst>
          </p:cNvPr>
          <p:cNvSpPr/>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3EB8367C-67E1-A50A-1584-F859A6FED9C9}"/>
              </a:ext>
            </a:extLst>
          </p:cNvPr>
          <p:cNvSpPr/>
          <p:nvPr/>
        </p:nvSpPr>
        <p:spPr>
          <a:xfrm>
            <a:off x="0" y="0"/>
            <a:ext cx="12188952"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Date Placeholder 4">
            <a:extLst>
              <a:ext uri="{FF2B5EF4-FFF2-40B4-BE49-F238E27FC236}">
                <a16:creationId xmlns:a16="http://schemas.microsoft.com/office/drawing/2014/main" id="{2ABB8861-51D7-741E-6B2C-25412D40E5BD}"/>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63D69A2F-0657-B33B-8334-C458A9538368}"/>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BEB4FC84-48ED-0480-2497-FCD84C1276C6}"/>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01231472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12425" cy="1600200"/>
          </a:xfrm>
        </p:spPr>
        <p:txBody>
          <a:bodyPr anchor="b">
            <a:normAutofit/>
          </a:bodyPr>
          <a:lstStyle>
            <a:lvl1pPr>
              <a:defRPr sz="5200">
                <a:latin typeface="Dante (Headings)2"/>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4782830" y="2199340"/>
            <a:ext cx="6172200"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3932237"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23F37370-7C05-0AAE-A0C3-9EE620A84EBB}"/>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0900B8E3-39E6-A88A-BBFB-717596EB347E}"/>
              </a:ext>
            </a:extLst>
          </p:cNvPr>
          <p:cNvSpPr>
            <a:spLocks noGrp="1"/>
          </p:cNvSpPr>
          <p:nvPr>
            <p:ph type="ftr" sz="quarter" idx="11"/>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348E340D-1840-D987-3EEA-963BDDE31400}"/>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8105018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3932237" cy="1600200"/>
          </a:xfrm>
        </p:spPr>
        <p:txBody>
          <a:bodyPr anchor="b">
            <a:norm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4781276"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3932237"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0F28E44-58BB-553B-BBD0-F292C66CCA94}"/>
              </a:ext>
            </a:extLst>
          </p:cNvPr>
          <p:cNvSpPr>
            <a:spLocks noGrp="1"/>
          </p:cNvSpPr>
          <p:nvPr>
            <p:ph type="dt" sz="half" idx="10"/>
          </p:nvPr>
        </p:nvSpPr>
        <p:spPr/>
        <p:txBody>
          <a:bodyPr/>
          <a:lstStyle/>
          <a:p>
            <a:r>
              <a:rPr lang="en-US"/>
              <a:t>20XX</a:t>
            </a:r>
            <a:endParaRPr lang="en-US" dirty="0"/>
          </a:p>
        </p:txBody>
      </p:sp>
      <p:sp>
        <p:nvSpPr>
          <p:cNvPr id="10" name="Footer Placeholder 9">
            <a:extLst>
              <a:ext uri="{FF2B5EF4-FFF2-40B4-BE49-F238E27FC236}">
                <a16:creationId xmlns:a16="http://schemas.microsoft.com/office/drawing/2014/main" id="{8F22D156-E5FE-F118-0553-B401F19652DE}"/>
              </a:ext>
            </a:extLst>
          </p:cNvPr>
          <p:cNvSpPr>
            <a:spLocks noGrp="1"/>
          </p:cNvSpPr>
          <p:nvPr>
            <p:ph type="ftr" sz="quarter" idx="11"/>
          </p:nvPr>
        </p:nvSpPr>
        <p:spPr/>
        <p:txBody>
          <a:bodyPr/>
          <a:lstStyle/>
          <a:p>
            <a:r>
              <a:rPr lang="en-US"/>
              <a:t>Sample Footer Text</a:t>
            </a:r>
            <a:endParaRPr lang="en-US" dirty="0"/>
          </a:p>
        </p:txBody>
      </p:sp>
      <p:sp>
        <p:nvSpPr>
          <p:cNvPr id="11" name="Slide Number Placeholder 10">
            <a:extLst>
              <a:ext uri="{FF2B5EF4-FFF2-40B4-BE49-F238E27FC236}">
                <a16:creationId xmlns:a16="http://schemas.microsoft.com/office/drawing/2014/main" id="{88AEE0A6-6120-9BA2-5751-E0E2D8CF0F58}"/>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34639915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2268C47-2910-B99C-EC67-F6649ADC29A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D8019515-4A04-FBE0-E89C-86ECBB7E98A8}"/>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3D9C272-2490-C827-9BE5-9CEE4185042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95805413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32613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43943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BFF68BE-C313-C839-B719-0339AC3444DF}"/>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A14F4E5F-FFF4-F934-3DD9-134F8D24262D}"/>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6CFE0F82-88EB-FAE2-FC02-99D5EE30110A}"/>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80520741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F7D84AA-0BCE-9C85-4510-34EBAE061790}"/>
              </a:ext>
              <a:ext uri="{C183D7F6-B498-43B3-948B-1728B52AA6E4}">
                <adec:decorative xmlns:adec="http://schemas.microsoft.com/office/drawing/2017/decorative" val="1"/>
              </a:ext>
            </a:extLst>
          </p:cNvPr>
          <p:cNvGrpSpPr/>
          <p:nvPr userDrawn="1"/>
        </p:nvGrpSpPr>
        <p:grpSpPr>
          <a:xfrm>
            <a:off x="-1524" y="708955"/>
            <a:ext cx="12193526" cy="5463893"/>
            <a:chOff x="-1524" y="708955"/>
            <a:chExt cx="12193526" cy="5463893"/>
          </a:xfrm>
        </p:grpSpPr>
        <p:sp>
          <p:nvSpPr>
            <p:cNvPr id="5" name="Rectangle 4">
              <a:extLst>
                <a:ext uri="{FF2B5EF4-FFF2-40B4-BE49-F238E27FC236}">
                  <a16:creationId xmlns:a16="http://schemas.microsoft.com/office/drawing/2014/main" id="{E41002A6-9DB7-26A1-2425-8C496B953CA4}"/>
                </a:ext>
              </a:extLst>
            </p:cNvPr>
            <p:cNvSpPr/>
            <p:nvPr userDrawn="1"/>
          </p:nvSpPr>
          <p:spPr>
            <a:xfrm>
              <a:off x="-1524" y="709613"/>
              <a:ext cx="12192000" cy="546323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Graphic 24">
              <a:extLst>
                <a:ext uri="{FF2B5EF4-FFF2-40B4-BE49-F238E27FC236}">
                  <a16:creationId xmlns:a16="http://schemas.microsoft.com/office/drawing/2014/main" id="{9F029623-B14D-1CDC-9D8F-47D563937B5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3670" t="-7182" r="-9886" b="52046"/>
            <a:stretch/>
          </p:blipFill>
          <p:spPr>
            <a:xfrm>
              <a:off x="-1" y="1162050"/>
              <a:ext cx="5568949" cy="5009032"/>
            </a:xfrm>
            <a:prstGeom prst="rect">
              <a:avLst/>
            </a:prstGeom>
          </p:spPr>
        </p:pic>
        <p:pic>
          <p:nvPicPr>
            <p:cNvPr id="26" name="Graphic 25">
              <a:extLst>
                <a:ext uri="{FF2B5EF4-FFF2-40B4-BE49-F238E27FC236}">
                  <a16:creationId xmlns:a16="http://schemas.microsoft.com/office/drawing/2014/main" id="{B4D8031F-ED2A-8D7E-D369-6BF3256FE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56" t="-7183" r="44925" b="48899"/>
            <a:stretch/>
          </p:blipFill>
          <p:spPr>
            <a:xfrm rot="16200000">
              <a:off x="7239292" y="366674"/>
              <a:ext cx="4610430" cy="5294991"/>
            </a:xfrm>
            <a:prstGeom prst="rect">
              <a:avLst/>
            </a:prstGeom>
          </p:spPr>
        </p:pic>
      </p:grpSp>
      <p:cxnSp>
        <p:nvCxnSpPr>
          <p:cNvPr id="15" name="Straight Connector 14">
            <a:extLst>
              <a:ext uri="{FF2B5EF4-FFF2-40B4-BE49-F238E27FC236}">
                <a16:creationId xmlns:a16="http://schemas.microsoft.com/office/drawing/2014/main" id="{8A28D3FB-54EA-410D-A062-8F118E5D0CD7}"/>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93477A-1279-4BCC-8257-14CC2361F898}"/>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97F04C86-E215-DFBB-8302-70BCCDFC2DB8}"/>
              </a:ext>
              <a:ext uri="{C183D7F6-B498-43B3-948B-1728B52AA6E4}">
                <adec:decorative xmlns:adec="http://schemas.microsoft.com/office/drawing/2017/decorative" val="1"/>
              </a:ext>
            </a:extLst>
          </p:cNvPr>
          <p:cNvCxnSpPr>
            <a:cxnSpLocks/>
          </p:cNvCxnSpPr>
          <p:nvPr userDrawn="1"/>
        </p:nvCxnSpPr>
        <p:spPr>
          <a:xfrm>
            <a:off x="0" y="708956"/>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29577F-647F-5850-5636-6ED05B99595F}"/>
              </a:ext>
              <a:ext uri="{C183D7F6-B498-43B3-948B-1728B52AA6E4}">
                <adec:decorative xmlns:adec="http://schemas.microsoft.com/office/drawing/2017/decorative" val="1"/>
              </a:ext>
            </a:extLst>
          </p:cNvPr>
          <p:cNvCxnSpPr>
            <a:cxnSpLocks/>
          </p:cNvCxnSpPr>
          <p:nvPr userDrawn="1"/>
        </p:nvCxnSpPr>
        <p:spPr>
          <a:xfrm flipV="1">
            <a:off x="69482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CBFB4F-DC16-FC59-E9E7-B92910449EB8}"/>
              </a:ext>
              <a:ext uri="{C183D7F6-B498-43B3-948B-1728B52AA6E4}">
                <adec:decorative xmlns:adec="http://schemas.microsoft.com/office/drawing/2017/decorative" val="1"/>
              </a:ext>
            </a:extLst>
          </p:cNvPr>
          <p:cNvCxnSpPr>
            <a:cxnSpLocks/>
          </p:cNvCxnSpPr>
          <p:nvPr userDrawn="1"/>
        </p:nvCxnSpPr>
        <p:spPr>
          <a:xfrm>
            <a:off x="0" y="616429"/>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3690604-E7DB-AFA3-7E13-CAFF46FF50F6}"/>
              </a:ext>
              <a:ext uri="{C183D7F6-B498-43B3-948B-1728B52AA6E4}">
                <adec:decorative xmlns:adec="http://schemas.microsoft.com/office/drawing/2017/decorative" val="1"/>
              </a:ext>
            </a:extLst>
          </p:cNvPr>
          <p:cNvCxnSpPr>
            <a:cxnSpLocks/>
          </p:cNvCxnSpPr>
          <p:nvPr userDrawn="1"/>
        </p:nvCxnSpPr>
        <p:spPr>
          <a:xfrm>
            <a:off x="0" y="627968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E2874C2-BA39-4778-DC11-487CC4FCADC3}"/>
              </a:ext>
              <a:ext uri="{C183D7F6-B498-43B3-948B-1728B52AA6E4}">
                <adec:decorative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6D6334D-FB4A-4843-F2FB-1CAC50021C4D}"/>
              </a:ext>
              <a:ext uri="{C183D7F6-B498-43B3-948B-1728B52AA6E4}">
                <adec:decorative xmlns:adec="http://schemas.microsoft.com/office/drawing/2017/decorative" val="1"/>
              </a:ext>
            </a:extLst>
          </p:cNvPr>
          <p:cNvCxnSpPr>
            <a:cxnSpLocks/>
          </p:cNvCxnSpPr>
          <p:nvPr userDrawn="1"/>
        </p:nvCxnSpPr>
        <p:spPr>
          <a:xfrm flipV="1">
            <a:off x="58695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FC043C06-5053-E291-E708-44B684DC523C}"/>
              </a:ext>
            </a:extLst>
          </p:cNvPr>
          <p:cNvSpPr>
            <a:spLocks noGrp="1"/>
          </p:cNvSpPr>
          <p:nvPr>
            <p:ph type="title" hasCustomPrompt="1"/>
          </p:nvPr>
        </p:nvSpPr>
        <p:spPr>
          <a:xfrm>
            <a:off x="1828932" y="1115167"/>
            <a:ext cx="8534136" cy="4655385"/>
          </a:xfrm>
        </p:spPr>
        <p:txBody>
          <a:bodyPr>
            <a:noAutofit/>
          </a:bodyPr>
          <a:lstStyle>
            <a:lvl1pPr algn="ctr">
              <a:defRPr sz="7200"/>
            </a:lvl1pPr>
          </a:lstStyle>
          <a:p>
            <a:r>
              <a:rPr lang="en-US" dirty="0"/>
              <a:t>Click to add title</a:t>
            </a:r>
          </a:p>
        </p:txBody>
      </p:sp>
    </p:spTree>
    <p:extLst>
      <p:ext uri="{BB962C8B-B14F-4D97-AF65-F5344CB8AC3E}">
        <p14:creationId xmlns:p14="http://schemas.microsoft.com/office/powerpoint/2010/main" val="1268248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F9E0CFE-F27B-4D50-AA2F-7146CA90E1F0}"/>
              </a:ext>
              <a:ext uri="{C183D7F6-B498-43B3-948B-1728B52AA6E4}">
                <adec:decorative xmlns:adec="http://schemas.microsoft.com/office/drawing/2017/decorative" val="1"/>
              </a:ext>
            </a:extLst>
          </p:cNvPr>
          <p:cNvSpPr/>
          <p:nvPr userDrawn="1"/>
        </p:nvSpPr>
        <p:spPr>
          <a:xfrm>
            <a:off x="3048" y="2138289"/>
            <a:ext cx="12188952" cy="4033912"/>
          </a:xfrm>
          <a:prstGeom prst="rect">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phic 20">
            <a:extLst>
              <a:ext uri="{FF2B5EF4-FFF2-40B4-BE49-F238E27FC236}">
                <a16:creationId xmlns:a16="http://schemas.microsoft.com/office/drawing/2014/main" id="{2C488A36-B0CB-7B46-C2A6-BA57D39EC479}"/>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7860" r="37853" b="27738"/>
          <a:stretch/>
        </p:blipFill>
        <p:spPr>
          <a:xfrm>
            <a:off x="6962087" y="2143124"/>
            <a:ext cx="5226865" cy="4033839"/>
          </a:xfrm>
          <a:prstGeom prst="rect">
            <a:avLst/>
          </a:prstGeom>
        </p:spPr>
      </p:pic>
      <p:sp>
        <p:nvSpPr>
          <p:cNvPr id="16" name="Title 1">
            <a:extLst>
              <a:ext uri="{FF2B5EF4-FFF2-40B4-BE49-F238E27FC236}">
                <a16:creationId xmlns:a16="http://schemas.microsoft.com/office/drawing/2014/main" id="{A8614BA2-9387-F1B5-B7DB-B34DAE90FEDE}"/>
              </a:ext>
            </a:extLst>
          </p:cNvPr>
          <p:cNvSpPr>
            <a:spLocks noGrp="1"/>
          </p:cNvSpPr>
          <p:nvPr>
            <p:ph type="title" hasCustomPrompt="1"/>
          </p:nvPr>
        </p:nvSpPr>
        <p:spPr>
          <a:xfrm>
            <a:off x="422177" y="365125"/>
            <a:ext cx="10778937" cy="1325563"/>
          </a:xfrm>
        </p:spPr>
        <p:txBody>
          <a:bodyPr>
            <a:normAutofit/>
          </a:bodyPr>
          <a:lstStyle>
            <a:lvl1pPr>
              <a:defRPr sz="4400"/>
            </a:lvl1pPr>
          </a:lstStyle>
          <a:p>
            <a:r>
              <a:rPr lang="en-US" dirty="0"/>
              <a:t>Click to add title</a:t>
            </a:r>
          </a:p>
        </p:txBody>
      </p:sp>
      <p:sp>
        <p:nvSpPr>
          <p:cNvPr id="12" name="Content Placeholder 2">
            <a:extLst>
              <a:ext uri="{FF2B5EF4-FFF2-40B4-BE49-F238E27FC236}">
                <a16:creationId xmlns:a16="http://schemas.microsoft.com/office/drawing/2014/main" id="{6994EC89-4FAE-445C-A6E8-D55E4A34DE4E}"/>
              </a:ext>
            </a:extLst>
          </p:cNvPr>
          <p:cNvSpPr>
            <a:spLocks noGrp="1"/>
          </p:cNvSpPr>
          <p:nvPr>
            <p:ph idx="1" hasCustomPrompt="1"/>
          </p:nvPr>
        </p:nvSpPr>
        <p:spPr>
          <a:xfrm>
            <a:off x="422899" y="2350108"/>
            <a:ext cx="10778221" cy="3609461"/>
          </a:xfrm>
        </p:spPr>
        <p:txBody>
          <a:bodyPr anchor="ctr" anchorCtr="0">
            <a:normAutofit/>
          </a:bodyPr>
          <a:lstStyle>
            <a:lvl1pPr>
              <a:buNone/>
              <a:defRPr sz="2400"/>
            </a:lvl1pPr>
            <a:lvl2pPr>
              <a:defRPr sz="2400"/>
            </a:lvl2pPr>
            <a:lvl3pPr>
              <a:defRPr sz="2400"/>
            </a:lvl3pPr>
            <a:lvl4pPr>
              <a:defRPr sz="2400"/>
            </a:lvl4pPr>
            <a:lvl5pP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endParaRPr lang="en-US" sz="1800" dirty="0">
              <a:solidFill>
                <a:schemeClr val="tx1"/>
              </a:solidFill>
            </a:endParaRPr>
          </a:p>
        </p:txBody>
      </p:sp>
      <p:cxnSp>
        <p:nvCxnSpPr>
          <p:cNvPr id="14" name="Straight Connector 13">
            <a:extLst>
              <a:ext uri="{FF2B5EF4-FFF2-40B4-BE49-F238E27FC236}">
                <a16:creationId xmlns:a16="http://schemas.microsoft.com/office/drawing/2014/main" id="{09ECF93F-3E86-4C44-BAF1-ADE160CADF49}"/>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7A80DA6A-71F3-6286-F60A-EEEC9188718C}"/>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cxnSp>
        <p:nvCxnSpPr>
          <p:cNvPr id="3" name="Straight Connector 2">
            <a:extLst>
              <a:ext uri="{FF2B5EF4-FFF2-40B4-BE49-F238E27FC236}">
                <a16:creationId xmlns:a16="http://schemas.microsoft.com/office/drawing/2014/main" id="{75F98B46-5DFC-3487-EB05-148905CA6507}"/>
              </a:ext>
              <a:ext uri="{C183D7F6-B498-43B3-948B-1728B52AA6E4}">
                <adec:decorative xmlns:adec="http://schemas.microsoft.com/office/drawing/2017/decorative" val="1"/>
              </a:ext>
            </a:extLst>
          </p:cNvPr>
          <p:cNvCxnSpPr>
            <a:cxnSpLocks/>
          </p:cNvCxnSpPr>
          <p:nvPr userDrawn="1"/>
        </p:nvCxnSpPr>
        <p:spPr>
          <a:xfrm>
            <a:off x="0" y="2138288"/>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D768F8E-3DFF-8D92-E3CF-5AE5F6DA5422}"/>
              </a:ext>
              <a:ext uri="{C183D7F6-B498-43B3-948B-1728B52AA6E4}">
                <adec:decorative xmlns:adec="http://schemas.microsoft.com/office/drawing/2017/decorative" val="1"/>
              </a:ext>
            </a:extLst>
          </p:cNvPr>
          <p:cNvCxnSpPr>
            <a:cxnSpLocks/>
          </p:cNvCxnSpPr>
          <p:nvPr userDrawn="1"/>
        </p:nvCxnSpPr>
        <p:spPr>
          <a:xfrm>
            <a:off x="0" y="2045761"/>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E83A1EA-5EE3-D81A-D135-860F481F6740}"/>
              </a:ext>
              <a:ext uri="{C183D7F6-B498-43B3-948B-1728B52AA6E4}">
                <adec:decorative xmlns:adec="http://schemas.microsoft.com/office/drawing/2017/decorative" val="1"/>
              </a:ext>
            </a:extLst>
          </p:cNvPr>
          <p:cNvCxnSpPr>
            <a:cxnSpLocks/>
          </p:cNvCxnSpPr>
          <p:nvPr userDrawn="1"/>
        </p:nvCxnSpPr>
        <p:spPr>
          <a:xfrm>
            <a:off x="0" y="6264727"/>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4EA58FF-2FB1-3B78-FDCF-E5DC2EFE5D57}"/>
              </a:ext>
              <a:ext uri="{C183D7F6-B498-43B3-948B-1728B52AA6E4}">
                <adec:decorative xmlns:adec="http://schemas.microsoft.com/office/drawing/2017/decorative" val="1"/>
              </a:ext>
            </a:extLst>
          </p:cNvPr>
          <p:cNvCxnSpPr>
            <a:cxnSpLocks/>
          </p:cNvCxnSpPr>
          <p:nvPr userDrawn="1"/>
        </p:nvCxnSpPr>
        <p:spPr>
          <a:xfrm>
            <a:off x="0"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326723"/>
      </p:ext>
    </p:extLst>
  </p:cSld>
  <p:clrMapOvr>
    <a:masterClrMapping/>
  </p:clrMapOvr>
  <p:extLst>
    <p:ext uri="{DCECCB84-F9BA-43D5-87BE-67443E8EF086}">
      <p15:sldGuideLst xmlns:p15="http://schemas.microsoft.com/office/powerpoint/2012/main">
        <p15:guide id="1" orient="horz" pos="16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break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C2EA47A-F66B-4005-A5A4-458E90C0968A}"/>
              </a:ext>
            </a:extLst>
          </p:cNvPr>
          <p:cNvSpPr>
            <a:spLocks noGrp="1"/>
          </p:cNvSpPr>
          <p:nvPr>
            <p:ph type="ctrTitle" hasCustomPrompt="1"/>
          </p:nvPr>
        </p:nvSpPr>
        <p:spPr>
          <a:xfrm>
            <a:off x="422897" y="576262"/>
            <a:ext cx="5646541" cy="5295371"/>
          </a:xfrm>
        </p:spPr>
        <p:txBody>
          <a:bodyPr anchor="ctr" anchorCtr="0">
            <a:normAutofit/>
          </a:bodyPr>
          <a:lstStyle>
            <a:lvl1pPr>
              <a:defRPr sz="4400"/>
            </a:lvl1pPr>
          </a:lstStyle>
          <a:p>
            <a:pPr algn="l">
              <a:lnSpc>
                <a:spcPts val="5800"/>
              </a:lnSpc>
            </a:pPr>
            <a:r>
              <a:rPr lang="en-US" sz="4800" dirty="0"/>
              <a:t>Click to add title </a:t>
            </a:r>
          </a:p>
        </p:txBody>
      </p:sp>
      <p:sp>
        <p:nvSpPr>
          <p:cNvPr id="2" name="Picture Placeholder 13">
            <a:extLst>
              <a:ext uri="{FF2B5EF4-FFF2-40B4-BE49-F238E27FC236}">
                <a16:creationId xmlns:a16="http://schemas.microsoft.com/office/drawing/2014/main" id="{6379D45C-F78A-E101-CD9D-C98EA6E6C569}"/>
              </a:ext>
            </a:extLst>
          </p:cNvPr>
          <p:cNvSpPr>
            <a:spLocks noGrp="1"/>
          </p:cNvSpPr>
          <p:nvPr>
            <p:ph type="pic" sz="quarter" idx="13"/>
          </p:nvPr>
        </p:nvSpPr>
        <p:spPr>
          <a:xfrm>
            <a:off x="6483095" y="-1"/>
            <a:ext cx="5013087" cy="6857998"/>
          </a:xfrm>
          <a:solidFill>
            <a:schemeClr val="accent3"/>
          </a:solidFill>
        </p:spPr>
        <p:txBody>
          <a:bodyPr>
            <a:normAutofit/>
          </a:bodyPr>
          <a:lstStyle>
            <a:lvl1pPr marL="0" indent="0" algn="ctr">
              <a:buNone/>
              <a:defRPr sz="1800"/>
            </a:lvl1pPr>
          </a:lstStyle>
          <a:p>
            <a:r>
              <a:rPr lang="en-US"/>
              <a:t>Click icon to add picture</a:t>
            </a:r>
            <a:endParaRPr lang="en-US" dirty="0"/>
          </a:p>
        </p:txBody>
      </p:sp>
    </p:spTree>
    <p:extLst>
      <p:ext uri="{BB962C8B-B14F-4D97-AF65-F5344CB8AC3E}">
        <p14:creationId xmlns:p14="http://schemas.microsoft.com/office/powerpoint/2010/main" val="3713768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ntroduc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77B93E-437F-D9D6-D3D1-6DE5F025A4CD}"/>
              </a:ext>
              <a:ext uri="{C183D7F6-B498-43B3-948B-1728B52AA6E4}">
                <adec:decorative xmlns:adec="http://schemas.microsoft.com/office/drawing/2017/decorative" val="1"/>
              </a:ext>
            </a:extLst>
          </p:cNvPr>
          <p:cNvSpPr/>
          <p:nvPr userDrawn="1"/>
        </p:nvSpPr>
        <p:spPr>
          <a:xfrm>
            <a:off x="10744200" y="1"/>
            <a:ext cx="751984"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phic 16">
            <a:extLst>
              <a:ext uri="{FF2B5EF4-FFF2-40B4-BE49-F238E27FC236}">
                <a16:creationId xmlns:a16="http://schemas.microsoft.com/office/drawing/2014/main" id="{B74AAE1C-171A-32A3-E6FD-75252CAB8759}"/>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41796" t="12194" r="49125" b="12256"/>
          <a:stretch/>
        </p:blipFill>
        <p:spPr>
          <a:xfrm>
            <a:off x="10732660" y="-5609"/>
            <a:ext cx="763524" cy="6863608"/>
          </a:xfrm>
          <a:prstGeom prst="rect">
            <a:avLst/>
          </a:prstGeom>
        </p:spPr>
      </p:pic>
      <p:sp>
        <p:nvSpPr>
          <p:cNvPr id="13" name="Title 1">
            <a:extLst>
              <a:ext uri="{FF2B5EF4-FFF2-40B4-BE49-F238E27FC236}">
                <a16:creationId xmlns:a16="http://schemas.microsoft.com/office/drawing/2014/main" id="{F581E4B7-6D97-63BF-7E87-5E71F8BD8C58}"/>
              </a:ext>
            </a:extLst>
          </p:cNvPr>
          <p:cNvSpPr>
            <a:spLocks noGrp="1"/>
          </p:cNvSpPr>
          <p:nvPr>
            <p:ph type="title" hasCustomPrompt="1"/>
          </p:nvPr>
        </p:nvSpPr>
        <p:spPr>
          <a:xfrm>
            <a:off x="422178" y="365125"/>
            <a:ext cx="9733538" cy="1325563"/>
          </a:xfrm>
        </p:spPr>
        <p:txBody>
          <a:bodyPr>
            <a:normAutofit/>
          </a:bodyPr>
          <a:lstStyle>
            <a:lvl1pPr>
              <a:defRPr sz="4400"/>
            </a:lvl1pPr>
          </a:lstStyle>
          <a:p>
            <a:r>
              <a:rPr lang="en-US" dirty="0"/>
              <a:t>Click to add title</a:t>
            </a:r>
          </a:p>
        </p:txBody>
      </p:sp>
      <p:sp>
        <p:nvSpPr>
          <p:cNvPr id="9" name="Content Placeholder 2">
            <a:extLst>
              <a:ext uri="{FF2B5EF4-FFF2-40B4-BE49-F238E27FC236}">
                <a16:creationId xmlns:a16="http://schemas.microsoft.com/office/drawing/2014/main" id="{5B630934-DBD2-4535-961F-B198ABA2D05B}"/>
              </a:ext>
            </a:extLst>
          </p:cNvPr>
          <p:cNvSpPr>
            <a:spLocks noGrp="1"/>
          </p:cNvSpPr>
          <p:nvPr>
            <p:ph idx="1" hasCustomPrompt="1"/>
          </p:nvPr>
        </p:nvSpPr>
        <p:spPr>
          <a:xfrm>
            <a:off x="419106" y="2198915"/>
            <a:ext cx="9741183" cy="3345316"/>
          </a:xfrm>
        </p:spPr>
        <p:txBody>
          <a:bodyPr anchor="t" anchorCtr="0">
            <a:normAutofit/>
          </a:bodyPr>
          <a:lstStyle>
            <a:lvl1pPr marL="0" indent="0">
              <a:buNone/>
              <a:defRPr sz="1800" baseline="0"/>
            </a:lvl1pPr>
            <a:lvl2pPr>
              <a:defRPr sz="1800"/>
            </a:lvl2pPr>
            <a:lvl3pPr>
              <a:defRPr sz="1800"/>
            </a:lvl3pPr>
            <a:lvl4pPr>
              <a:defRPr sz="1800"/>
            </a:lvl4pPr>
            <a:lvl5pP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endParaRPr lang="en-US" sz="1800" dirty="0">
              <a:solidFill>
                <a:schemeClr val="tx1"/>
              </a:solidFill>
            </a:endParaRPr>
          </a:p>
        </p:txBody>
      </p:sp>
      <p:cxnSp>
        <p:nvCxnSpPr>
          <p:cNvPr id="14" name="Straight Connector 13">
            <a:extLst>
              <a:ext uri="{FF2B5EF4-FFF2-40B4-BE49-F238E27FC236}">
                <a16:creationId xmlns:a16="http://schemas.microsoft.com/office/drawing/2014/main" id="{0020D2A6-7700-487F-AC7E-A5A2C30DC1BF}"/>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C30D6A-6415-42E1-89E9-EF806C3FE339}"/>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E05DBF26-BAB3-D5FD-5EA7-310263D4CA95}"/>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cxnSp>
        <p:nvCxnSpPr>
          <p:cNvPr id="3" name="Straight Connector 2">
            <a:extLst>
              <a:ext uri="{FF2B5EF4-FFF2-40B4-BE49-F238E27FC236}">
                <a16:creationId xmlns:a16="http://schemas.microsoft.com/office/drawing/2014/main" id="{6940584B-2A03-52F7-B667-9CD1A2BD7857}"/>
              </a:ext>
              <a:ext uri="{C183D7F6-B498-43B3-948B-1728B52AA6E4}">
                <adec:decorative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A3C0872-DC48-53B1-8569-7A913D92D8D1}"/>
              </a:ext>
              <a:ext uri="{C183D7F6-B498-43B3-948B-1728B52AA6E4}">
                <adec:decorative xmlns:adec="http://schemas.microsoft.com/office/drawing/2017/decorative" val="1"/>
              </a:ext>
            </a:extLst>
          </p:cNvPr>
          <p:cNvCxnSpPr>
            <a:cxnSpLocks/>
          </p:cNvCxnSpPr>
          <p:nvPr userDrawn="1"/>
        </p:nvCxnSpPr>
        <p:spPr>
          <a:xfrm flipV="1">
            <a:off x="1074420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635D700-0F05-E0E7-FB42-2FC890C26C08}"/>
              </a:ext>
              <a:ext uri="{C183D7F6-B498-43B3-948B-1728B52AA6E4}">
                <adec:decorative xmlns:adec="http://schemas.microsoft.com/office/drawing/2017/decorative" val="1"/>
              </a:ext>
            </a:extLst>
          </p:cNvPr>
          <p:cNvCxnSpPr>
            <a:cxnSpLocks/>
          </p:cNvCxnSpPr>
          <p:nvPr userDrawn="1"/>
        </p:nvCxnSpPr>
        <p:spPr>
          <a:xfrm flipV="1">
            <a:off x="1063077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5C00B3F-62BE-8535-5239-46279DF1B7E6}"/>
              </a:ext>
              <a:ext uri="{C183D7F6-B498-43B3-948B-1728B52AA6E4}">
                <adec:decorative xmlns:adec="http://schemas.microsoft.com/office/drawing/2017/decorative" val="1"/>
              </a:ext>
            </a:extLst>
          </p:cNvPr>
          <p:cNvCxnSpPr>
            <a:cxnSpLocks/>
          </p:cNvCxnSpPr>
          <p:nvPr userDrawn="1"/>
        </p:nvCxnSpPr>
        <p:spPr>
          <a:xfrm>
            <a:off x="0" y="6052457"/>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541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BDEB7A-D103-487A-8C1B-9145FB24B663}"/>
              </a:ext>
            </a:extLst>
          </p:cNvPr>
          <p:cNvSpPr>
            <a:spLocks noGrp="1"/>
          </p:cNvSpPr>
          <p:nvPr>
            <p:ph type="title" hasCustomPrompt="1"/>
          </p:nvPr>
        </p:nvSpPr>
        <p:spPr>
          <a:xfrm>
            <a:off x="422897" y="539496"/>
            <a:ext cx="5228393" cy="2697190"/>
          </a:xfrm>
        </p:spPr>
        <p:txBody>
          <a:bodyPr anchor="b">
            <a:normAutofit/>
          </a:bodyPr>
          <a:lstStyle>
            <a:lvl1pPr>
              <a:defRPr sz="4400"/>
            </a:lvl1pPr>
          </a:lstStyle>
          <a:p>
            <a:r>
              <a:rPr lang="en-US" sz="4800" dirty="0"/>
              <a:t>Click to add title </a:t>
            </a:r>
          </a:p>
        </p:txBody>
      </p:sp>
      <p:sp>
        <p:nvSpPr>
          <p:cNvPr id="8" name="Content Placeholder 2">
            <a:extLst>
              <a:ext uri="{FF2B5EF4-FFF2-40B4-BE49-F238E27FC236}">
                <a16:creationId xmlns:a16="http://schemas.microsoft.com/office/drawing/2014/main" id="{F3017A3E-25F7-41D5-AABB-24D0E2673A63}"/>
              </a:ext>
            </a:extLst>
          </p:cNvPr>
          <p:cNvSpPr>
            <a:spLocks noGrp="1"/>
          </p:cNvSpPr>
          <p:nvPr>
            <p:ph idx="1" hasCustomPrompt="1"/>
          </p:nvPr>
        </p:nvSpPr>
        <p:spPr>
          <a:xfrm>
            <a:off x="422897" y="3354749"/>
            <a:ext cx="5228392" cy="2582470"/>
          </a:xfrm>
        </p:spPr>
        <p:txBody>
          <a:bodyPr>
            <a:noAutofit/>
          </a:bodyPr>
          <a:lstStyle>
            <a:lvl1pPr marL="0" indent="0">
              <a:buNone/>
              <a:defRPr sz="1800"/>
            </a:lvl1pPr>
            <a:lvl2pPr>
              <a:defRPr sz="1800"/>
            </a:lvl2pPr>
            <a:lvl3pPr>
              <a:defRPr sz="1800"/>
            </a:lvl3pPr>
            <a:lvl4pPr>
              <a:defRPr sz="1800"/>
            </a:lvl4pPr>
            <a:lvl5pP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a:extLst>
              <a:ext uri="{FF2B5EF4-FFF2-40B4-BE49-F238E27FC236}">
                <a16:creationId xmlns:a16="http://schemas.microsoft.com/office/drawing/2014/main" id="{505C0C26-4C66-47DC-B079-5B94C22F15BD}"/>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07E30B1-7066-9D31-7A11-7B81B65DD8BA}"/>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72E672D-C862-C853-0730-15E3C4953D67}"/>
              </a:ext>
            </a:extLst>
          </p:cNvPr>
          <p:cNvSpPr/>
          <p:nvPr userDrawn="1"/>
        </p:nvSpPr>
        <p:spPr>
          <a:xfrm>
            <a:off x="9884230" y="1"/>
            <a:ext cx="1611954"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910336ED-3DCB-4524-8A3F-9FBBD0B18E87}"/>
              </a:ext>
              <a:ext uri="{C183D7F6-B498-43B3-948B-1728B52AA6E4}">
                <adec:decorative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815F86B-1A6A-ECD5-F63A-4280BADEF7C2}"/>
              </a:ext>
              <a:ext uri="{C183D7F6-B498-43B3-948B-1728B52AA6E4}">
                <adec:decorative xmlns:adec="http://schemas.microsoft.com/office/drawing/2017/decorative" val="1"/>
              </a:ext>
            </a:extLst>
          </p:cNvPr>
          <p:cNvCxnSpPr>
            <a:cxnSpLocks/>
          </p:cNvCxnSpPr>
          <p:nvPr userDrawn="1"/>
        </p:nvCxnSpPr>
        <p:spPr>
          <a:xfrm flipV="1">
            <a:off x="9884230"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5534F0-444E-1FA5-FC8F-F04505FC0F29}"/>
              </a:ext>
              <a:ext uri="{C183D7F6-B498-43B3-948B-1728B52AA6E4}">
                <adec:decorative xmlns:adec="http://schemas.microsoft.com/office/drawing/2017/decorative" val="1"/>
              </a:ext>
            </a:extLst>
          </p:cNvPr>
          <p:cNvCxnSpPr>
            <a:cxnSpLocks/>
          </p:cNvCxnSpPr>
          <p:nvPr userDrawn="1"/>
        </p:nvCxnSpPr>
        <p:spPr>
          <a:xfrm flipV="1">
            <a:off x="9768622"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119972F-DA18-8749-FF59-A83CA1E1F4A3}"/>
              </a:ext>
              <a:ext uri="{C183D7F6-B498-43B3-948B-1728B52AA6E4}">
                <adec:decorative xmlns:adec="http://schemas.microsoft.com/office/drawing/2017/decorative" val="1"/>
              </a:ext>
            </a:extLst>
          </p:cNvPr>
          <p:cNvCxnSpPr>
            <a:cxnSpLocks/>
          </p:cNvCxnSpPr>
          <p:nvPr userDrawn="1"/>
        </p:nvCxnSpPr>
        <p:spPr>
          <a:xfrm flipV="1">
            <a:off x="9372495"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067D80A1-B7E7-2F80-975E-2E87C591BB67}"/>
              </a:ext>
            </a:extLst>
          </p:cNvPr>
          <p:cNvSpPr/>
          <p:nvPr userDrawn="1"/>
        </p:nvSpPr>
        <p:spPr>
          <a:xfrm>
            <a:off x="7760541" y="1"/>
            <a:ext cx="1611954"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Straight Connector 30">
            <a:extLst>
              <a:ext uri="{FF2B5EF4-FFF2-40B4-BE49-F238E27FC236}">
                <a16:creationId xmlns:a16="http://schemas.microsoft.com/office/drawing/2014/main" id="{BE88F6AB-6890-F7DE-7C01-CE237F778605}"/>
              </a:ext>
              <a:ext uri="{C183D7F6-B498-43B3-948B-1728B52AA6E4}">
                <adec:decorative xmlns:adec="http://schemas.microsoft.com/office/drawing/2017/decorative" val="1"/>
              </a:ext>
            </a:extLst>
          </p:cNvPr>
          <p:cNvCxnSpPr>
            <a:cxnSpLocks/>
          </p:cNvCxnSpPr>
          <p:nvPr userDrawn="1"/>
        </p:nvCxnSpPr>
        <p:spPr>
          <a:xfrm flipV="1">
            <a:off x="9481352"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F6575E3-45E3-206E-9037-D8FD562B722A}"/>
              </a:ext>
              <a:ext uri="{C183D7F6-B498-43B3-948B-1728B52AA6E4}">
                <adec:decorative xmlns:adec="http://schemas.microsoft.com/office/drawing/2017/decorative" val="1"/>
              </a:ext>
            </a:extLst>
          </p:cNvPr>
          <p:cNvCxnSpPr>
            <a:cxnSpLocks/>
          </p:cNvCxnSpPr>
          <p:nvPr userDrawn="1"/>
        </p:nvCxnSpPr>
        <p:spPr>
          <a:xfrm flipV="1">
            <a:off x="77605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E4BC31-600E-ECD3-1E7F-FE4F6F720A6A}"/>
              </a:ext>
              <a:ext uri="{C183D7F6-B498-43B3-948B-1728B52AA6E4}">
                <adec:decorative xmlns:adec="http://schemas.microsoft.com/office/drawing/2017/decorative" val="1"/>
              </a:ext>
            </a:extLst>
          </p:cNvPr>
          <p:cNvCxnSpPr>
            <a:cxnSpLocks/>
          </p:cNvCxnSpPr>
          <p:nvPr userDrawn="1"/>
        </p:nvCxnSpPr>
        <p:spPr>
          <a:xfrm flipV="1">
            <a:off x="7644933"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34" name="Graphic 33">
            <a:extLst>
              <a:ext uri="{FF2B5EF4-FFF2-40B4-BE49-F238E27FC236}">
                <a16:creationId xmlns:a16="http://schemas.microsoft.com/office/drawing/2014/main" id="{3F8CA839-B327-1ECD-C35D-02164F5BBDC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1706" t="12194" r="49126" b="12256"/>
          <a:stretch/>
        </p:blipFill>
        <p:spPr>
          <a:xfrm>
            <a:off x="9884229" y="-5609"/>
            <a:ext cx="1611955" cy="6863608"/>
          </a:xfrm>
          <a:prstGeom prst="rect">
            <a:avLst/>
          </a:prstGeom>
        </p:spPr>
      </p:pic>
      <p:pic>
        <p:nvPicPr>
          <p:cNvPr id="35" name="Graphic 34">
            <a:extLst>
              <a:ext uri="{FF2B5EF4-FFF2-40B4-BE49-F238E27FC236}">
                <a16:creationId xmlns:a16="http://schemas.microsoft.com/office/drawing/2014/main" id="{E1A97957-D274-4D24-1862-D53BF72826C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790" t="12194" r="70042" b="12256"/>
          <a:stretch/>
        </p:blipFill>
        <p:spPr>
          <a:xfrm>
            <a:off x="7753789" y="5610"/>
            <a:ext cx="1611955" cy="6863608"/>
          </a:xfrm>
          <a:prstGeom prst="rect">
            <a:avLst/>
          </a:prstGeom>
        </p:spPr>
      </p:pic>
    </p:spTree>
    <p:extLst>
      <p:ext uri="{BB962C8B-B14F-4D97-AF65-F5344CB8AC3E}">
        <p14:creationId xmlns:p14="http://schemas.microsoft.com/office/powerpoint/2010/main" val="3746701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B53B4F-080C-8523-03AD-871CC3B8D168}"/>
              </a:ext>
            </a:extLst>
          </p:cNvPr>
          <p:cNvSpPr/>
          <p:nvPr/>
        </p:nvSpPr>
        <p:spPr>
          <a:xfrm>
            <a:off x="1524" y="0"/>
            <a:ext cx="12188952"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D53B790B-70BD-FD52-2540-F1DA4882170E}"/>
              </a:ext>
            </a:extLst>
          </p:cNvPr>
          <p:cNvSpPr/>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descr="Tag=AccentColor&#10;Flavor=Light&#10;Target=Line">
            <a:extLst>
              <a:ext uri="{FF2B5EF4-FFF2-40B4-BE49-F238E27FC236}">
                <a16:creationId xmlns:a16="http://schemas.microsoft.com/office/drawing/2014/main" id="{7D4FC5F0-CBD6-AEEB-4902-28D624068890}"/>
              </a:ext>
            </a:extLst>
          </p:cNvPr>
          <p:cNvCxnSpPr>
            <a:cxnSpLocks/>
          </p:cNvCxnSpPr>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descr="Tag=AccentColor&#10;Flavor=Light&#10;Target=Line">
            <a:extLst>
              <a:ext uri="{FF2B5EF4-FFF2-40B4-BE49-F238E27FC236}">
                <a16:creationId xmlns:a16="http://schemas.microsoft.com/office/drawing/2014/main" id="{FA9EB4DB-DDA5-1A45-7D87-B2BF67D2D1C3}"/>
              </a:ext>
            </a:extLst>
          </p:cNvPr>
          <p:cNvCxnSpPr>
            <a:cxnSpLocks/>
          </p:cNvCxnSpPr>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200">
                <a:solidFill>
                  <a:schemeClr val="tx2"/>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200">
                <a:solidFill>
                  <a:schemeClr val="tx2"/>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18288"/>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46289393"/>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9" r:id="rId15"/>
    <p:sldLayoutId id="2147483907" r:id="rId16"/>
  </p:sldLayoutIdLst>
  <p:hf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2"/>
        </a:buClr>
        <a:buFont typeface="Wingdings 2" panose="05020102010507070707" pitchFamily="18" charset="2"/>
        <a:buChar char=""/>
        <a:defRPr sz="22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B3B2C43-5E36-4768-8319-6752D24B4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B044326E-7BB3-4929-BE33-05CA64DBB2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731CF4E0-AA2D-43CA-A528-C52FB1582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2BAD7B4-5997-4A95-A2A9-773DF1F4CE53}"/>
              </a:ext>
            </a:extLst>
          </p:cNvPr>
          <p:cNvSpPr>
            <a:spLocks noGrp="1"/>
          </p:cNvSpPr>
          <p:nvPr>
            <p:ph type="ctrTitle"/>
          </p:nvPr>
        </p:nvSpPr>
        <p:spPr>
          <a:xfrm>
            <a:off x="5989319" y="576263"/>
            <a:ext cx="5054196" cy="2967606"/>
          </a:xfrm>
        </p:spPr>
        <p:txBody>
          <a:bodyPr vert="horz" lIns="91440" tIns="45720" rIns="91440" bIns="45720" rtlCol="0" anchor="b">
            <a:normAutofit/>
          </a:bodyPr>
          <a:lstStyle/>
          <a:p>
            <a:r>
              <a:rPr lang="en-US" sz="4800"/>
              <a:t>Physiology IV</a:t>
            </a:r>
          </a:p>
        </p:txBody>
      </p:sp>
      <p:pic>
        <p:nvPicPr>
          <p:cNvPr id="4" name="Picture Placeholder 3">
            <a:extLst>
              <a:ext uri="{FF2B5EF4-FFF2-40B4-BE49-F238E27FC236}">
                <a16:creationId xmlns:a16="http://schemas.microsoft.com/office/drawing/2014/main" id="{5D8B04DB-D420-07FA-9BE1-113AAFAACBDB}"/>
              </a:ext>
            </a:extLst>
          </p:cNvPr>
          <p:cNvPicPr>
            <a:picLocks noGrp="1" noChangeAspect="1"/>
          </p:cNvPicPr>
          <p:nvPr>
            <p:ph type="pic" sz="quarter" idx="13"/>
          </p:nvPr>
        </p:nvPicPr>
        <p:blipFill>
          <a:blip r:embed="rId3"/>
          <a:srcRect l="33531" r="21469"/>
          <a:stretch>
            <a:fillRect/>
          </a:stretch>
        </p:blipFill>
        <p:spPr>
          <a:xfrm>
            <a:off x="-6472" y="10"/>
            <a:ext cx="5486394" cy="6857982"/>
          </a:xfrm>
          <a:prstGeom prst="rect">
            <a:avLst/>
          </a:prstGeom>
        </p:spPr>
      </p:pic>
      <p:sp>
        <p:nvSpPr>
          <p:cNvPr id="18" name="Rectangle 17">
            <a:extLst>
              <a:ext uri="{FF2B5EF4-FFF2-40B4-BE49-F238E27FC236}">
                <a16:creationId xmlns:a16="http://schemas.microsoft.com/office/drawing/2014/main" id="{3B083774-A903-4B1B-BC6A-94C1F048E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479921" y="0"/>
            <a:ext cx="287517" cy="6857992"/>
          </a:xfrm>
          <a:prstGeom prst="rect">
            <a:avLst/>
          </a:prstGeom>
          <a:solidFill>
            <a:srgbClr val="74DDFF">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20" name="Straight Connector 19">
            <a:extLst>
              <a:ext uri="{FF2B5EF4-FFF2-40B4-BE49-F238E27FC236}">
                <a16:creationId xmlns:a16="http://schemas.microsoft.com/office/drawing/2014/main" id="{5D5FB189-1F48-4A47-B036-6AF7E11A8E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04676" y="-14198"/>
            <a:ext cx="0" cy="6858000"/>
          </a:xfrm>
          <a:prstGeom prst="line">
            <a:avLst/>
          </a:prstGeom>
          <a:ln w="9525" cap="rnd">
            <a:solidFill>
              <a:srgbClr val="74DDFF"/>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5B335DD-3163-4EC5-8B6B-2AB53E64D1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4DD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6898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2107B0-826E-4E2E-390A-A0CBF1F860F6}"/>
              </a:ext>
            </a:extLst>
          </p:cNvPr>
          <p:cNvSpPr>
            <a:spLocks noGrp="1"/>
          </p:cNvSpPr>
          <p:nvPr>
            <p:ph type="title"/>
          </p:nvPr>
        </p:nvSpPr>
        <p:spPr/>
        <p:txBody>
          <a:bodyPr/>
          <a:lstStyle/>
          <a:p>
            <a:r>
              <a:rPr lang="en-US" dirty="0"/>
              <a:t>The reproductive system 2</a:t>
            </a:r>
          </a:p>
        </p:txBody>
      </p:sp>
    </p:spTree>
    <p:extLst>
      <p:ext uri="{BB962C8B-B14F-4D97-AF65-F5344CB8AC3E}">
        <p14:creationId xmlns:p14="http://schemas.microsoft.com/office/powerpoint/2010/main" val="3885810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89D8-CDAC-4215-96CD-8548432CE4D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3110502F-36D4-4E60-B6E9-08628B2C5D5E}"/>
              </a:ext>
            </a:extLst>
          </p:cNvPr>
          <p:cNvSpPr>
            <a:spLocks noGrp="1"/>
          </p:cNvSpPr>
          <p:nvPr>
            <p:ph idx="1"/>
          </p:nvPr>
        </p:nvSpPr>
        <p:spPr/>
        <p:txBody>
          <a:bodyPr/>
          <a:lstStyle/>
          <a:p>
            <a:r>
              <a:rPr lang="en-US" dirty="0"/>
              <a:t>Male reproductive system</a:t>
            </a:r>
          </a:p>
          <a:p>
            <a:r>
              <a:rPr lang="en-US" dirty="0"/>
              <a:t>Human development</a:t>
            </a:r>
          </a:p>
          <a:p>
            <a:endParaRPr lang="en-US" dirty="0"/>
          </a:p>
        </p:txBody>
      </p:sp>
      <p:sp>
        <p:nvSpPr>
          <p:cNvPr id="39" name="Slide Number Placeholder 38">
            <a:extLst>
              <a:ext uri="{FF2B5EF4-FFF2-40B4-BE49-F238E27FC236}">
                <a16:creationId xmlns:a16="http://schemas.microsoft.com/office/drawing/2014/main" id="{86A23B90-D6E2-D980-7780-B6FC54FD8DE3}"/>
              </a:ext>
            </a:extLst>
          </p:cNvPr>
          <p:cNvSpPr>
            <a:spLocks noGrp="1"/>
          </p:cNvSpPr>
          <p:nvPr>
            <p:ph type="sldNum" sz="quarter" idx="4"/>
          </p:nvPr>
        </p:nvSpPr>
        <p:spPr/>
        <p:txBody>
          <a:bodyPr/>
          <a:lstStyle/>
          <a:p>
            <a:fld id="{3A4F6043-7A67-491B-98BC-F933DED7226D}" type="slidenum">
              <a:rPr lang="en-US" smtClean="0"/>
              <a:pPr/>
              <a:t>3</a:t>
            </a:fld>
            <a:endParaRPr lang="en-US" dirty="0"/>
          </a:p>
        </p:txBody>
      </p:sp>
      <p:sp>
        <p:nvSpPr>
          <p:cNvPr id="4" name="Slide Number Placeholder 5">
            <a:extLst>
              <a:ext uri="{FF2B5EF4-FFF2-40B4-BE49-F238E27FC236}">
                <a16:creationId xmlns:a16="http://schemas.microsoft.com/office/drawing/2014/main" id="{6E0FD4B5-4088-0CC7-E6CC-DEA779045EB0}"/>
              </a:ext>
            </a:extLst>
          </p:cNvPr>
          <p:cNvSpPr txBox="1">
            <a:spLocks/>
          </p:cNvSpPr>
          <p:nvPr/>
        </p:nvSpPr>
        <p:spPr>
          <a:xfrm>
            <a:off x="11503152" y="0"/>
            <a:ext cx="685800" cy="6858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4F6043-7A67-491B-98BC-F933DED7226D}" type="slidenum">
              <a:rPr lang="en-US" smtClean="0"/>
              <a:pPr/>
              <a:t>3</a:t>
            </a:fld>
            <a:endParaRPr lang="en-US" dirty="0"/>
          </a:p>
        </p:txBody>
      </p:sp>
    </p:spTree>
    <p:extLst>
      <p:ext uri="{BB962C8B-B14F-4D97-AF65-F5344CB8AC3E}">
        <p14:creationId xmlns:p14="http://schemas.microsoft.com/office/powerpoint/2010/main" val="147630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91794-986C-4679-93EA-5F3C3EE6C82F}"/>
              </a:ext>
            </a:extLst>
          </p:cNvPr>
          <p:cNvSpPr>
            <a:spLocks noGrp="1"/>
          </p:cNvSpPr>
          <p:nvPr>
            <p:ph type="title"/>
          </p:nvPr>
        </p:nvSpPr>
        <p:spPr/>
        <p:txBody>
          <a:bodyPr/>
          <a:lstStyle/>
          <a:p>
            <a:r>
              <a:rPr lang="en-US" dirty="0"/>
              <a:t>Male reproductive system</a:t>
            </a:r>
          </a:p>
        </p:txBody>
      </p:sp>
      <p:sp>
        <p:nvSpPr>
          <p:cNvPr id="3" name="Content Placeholder 2">
            <a:extLst>
              <a:ext uri="{FF2B5EF4-FFF2-40B4-BE49-F238E27FC236}">
                <a16:creationId xmlns:a16="http://schemas.microsoft.com/office/drawing/2014/main" id="{2875403B-F6A5-4855-B204-4A9D1F5B268F}"/>
              </a:ext>
            </a:extLst>
          </p:cNvPr>
          <p:cNvSpPr>
            <a:spLocks noGrp="1"/>
          </p:cNvSpPr>
          <p:nvPr>
            <p:ph idx="1"/>
          </p:nvPr>
        </p:nvSpPr>
        <p:spPr/>
        <p:txBody>
          <a:bodyPr>
            <a:normAutofit/>
          </a:bodyPr>
          <a:lstStyle/>
          <a:p>
            <a:r>
              <a:rPr lang="en-US" dirty="0"/>
              <a:t>The male reproductive system is shown </a:t>
            </a:r>
            <a:r>
              <a:rPr lang="en-US" dirty="0" err="1"/>
              <a:t>here.The</a:t>
            </a:r>
            <a:r>
              <a:rPr lang="en-US" dirty="0"/>
              <a:t> functions of the male reproductive organs are:</a:t>
            </a:r>
          </a:p>
          <a:p>
            <a:r>
              <a:rPr lang="en-US" dirty="0"/>
              <a:t>• production, maturation and storage of spermatozoa</a:t>
            </a:r>
          </a:p>
          <a:p>
            <a:r>
              <a:rPr lang="en-US" dirty="0"/>
              <a:t>• delivery of spermatozoa in </a:t>
            </a:r>
            <a:r>
              <a:rPr lang="en-US" i="1" dirty="0"/>
              <a:t>semen </a:t>
            </a:r>
            <a:r>
              <a:rPr lang="en-US" dirty="0"/>
              <a:t>into the female </a:t>
            </a:r>
            <a:r>
              <a:rPr lang="en-CA" dirty="0"/>
              <a:t>reproductive tract. </a:t>
            </a:r>
            <a:r>
              <a:rPr lang="en-US" dirty="0"/>
              <a:t>The urethra is also the passageway for urine excretion.</a:t>
            </a:r>
          </a:p>
          <a:p>
            <a:r>
              <a:rPr lang="en-CA" b="1" dirty="0"/>
              <a:t>Scrotum</a:t>
            </a:r>
          </a:p>
          <a:p>
            <a:r>
              <a:rPr lang="en-US" dirty="0"/>
              <a:t>The scrotum is a pouch of pigmented skin, fibrous and connective tissue and smooth muscle. It is divided into two compartments, each of which contains one testis, one epididymis and the testicular end of a spermatic cord. It lies below the symphysis pubis, in front of the upper parts of the thighs and behind the penis.</a:t>
            </a:r>
          </a:p>
        </p:txBody>
      </p:sp>
      <p:sp>
        <p:nvSpPr>
          <p:cNvPr id="35" name="Slide Number Placeholder 34">
            <a:extLst>
              <a:ext uri="{FF2B5EF4-FFF2-40B4-BE49-F238E27FC236}">
                <a16:creationId xmlns:a16="http://schemas.microsoft.com/office/drawing/2014/main" id="{253F77DE-9A00-003D-3E35-AA011DA6A27F}"/>
              </a:ext>
            </a:extLst>
          </p:cNvPr>
          <p:cNvSpPr>
            <a:spLocks noGrp="1"/>
          </p:cNvSpPr>
          <p:nvPr>
            <p:ph type="sldNum" sz="quarter" idx="4"/>
          </p:nvPr>
        </p:nvSpPr>
        <p:spPr/>
        <p:txBody>
          <a:bodyPr/>
          <a:lstStyle/>
          <a:p>
            <a:fld id="{3A4F6043-7A67-491B-98BC-F933DED7226D}" type="slidenum">
              <a:rPr lang="en-US" smtClean="0"/>
              <a:pPr/>
              <a:t>4</a:t>
            </a:fld>
            <a:endParaRPr lang="en-US" dirty="0"/>
          </a:p>
        </p:txBody>
      </p:sp>
      <p:sp>
        <p:nvSpPr>
          <p:cNvPr id="4" name="Slide Number Placeholder 5">
            <a:extLst>
              <a:ext uri="{FF2B5EF4-FFF2-40B4-BE49-F238E27FC236}">
                <a16:creationId xmlns:a16="http://schemas.microsoft.com/office/drawing/2014/main" id="{2AD73156-2390-BB42-48B5-818ECA165475}"/>
              </a:ext>
            </a:extLst>
          </p:cNvPr>
          <p:cNvSpPr txBox="1">
            <a:spLocks/>
          </p:cNvSpPr>
          <p:nvPr/>
        </p:nvSpPr>
        <p:spPr>
          <a:xfrm>
            <a:off x="11503152" y="0"/>
            <a:ext cx="685800" cy="6858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4F6043-7A67-491B-98BC-F933DED7226D}" type="slidenum">
              <a:rPr lang="en-US" smtClean="0"/>
              <a:pPr/>
              <a:t>4</a:t>
            </a:fld>
            <a:endParaRPr lang="en-US" dirty="0"/>
          </a:p>
        </p:txBody>
      </p:sp>
    </p:spTree>
    <p:extLst>
      <p:ext uri="{BB962C8B-B14F-4D97-AF65-F5344CB8AC3E}">
        <p14:creationId xmlns:p14="http://schemas.microsoft.com/office/powerpoint/2010/main" val="1195628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8306B5-A932-030E-6230-7D9481281217}"/>
              </a:ext>
            </a:extLst>
          </p:cNvPr>
          <p:cNvSpPr>
            <a:spLocks noGrp="1"/>
          </p:cNvSpPr>
          <p:nvPr>
            <p:ph idx="1"/>
          </p:nvPr>
        </p:nvSpPr>
        <p:spPr>
          <a:xfrm>
            <a:off x="1934398" y="3496492"/>
            <a:ext cx="1427111" cy="2155371"/>
          </a:xfrm>
        </p:spPr>
        <p:txBody>
          <a:bodyPr/>
          <a:lstStyle/>
          <a:p>
            <a:r>
              <a:rPr lang="en-US" b="1" dirty="0"/>
              <a:t>The male reproductive organs and their associated structures.</a:t>
            </a:r>
            <a:endParaRPr lang="en-CA" dirty="0"/>
          </a:p>
        </p:txBody>
      </p:sp>
      <p:sp>
        <p:nvSpPr>
          <p:cNvPr id="4" name="Slide Number Placeholder 3">
            <a:extLst>
              <a:ext uri="{FF2B5EF4-FFF2-40B4-BE49-F238E27FC236}">
                <a16:creationId xmlns:a16="http://schemas.microsoft.com/office/drawing/2014/main" id="{A0BB6F56-6ECC-32F7-014F-2E918F96B6D6}"/>
              </a:ext>
            </a:extLst>
          </p:cNvPr>
          <p:cNvSpPr>
            <a:spLocks noGrp="1"/>
          </p:cNvSpPr>
          <p:nvPr>
            <p:ph type="sldNum" sz="quarter" idx="4"/>
          </p:nvPr>
        </p:nvSpPr>
        <p:spPr/>
        <p:txBody>
          <a:bodyPr/>
          <a:lstStyle/>
          <a:p>
            <a:fld id="{3A4F6043-7A67-491B-98BC-F933DED7226D}" type="slidenum">
              <a:rPr lang="en-US" smtClean="0"/>
              <a:pPr/>
              <a:t>5</a:t>
            </a:fld>
            <a:endParaRPr lang="en-US" dirty="0"/>
          </a:p>
        </p:txBody>
      </p:sp>
      <p:pic>
        <p:nvPicPr>
          <p:cNvPr id="6" name="Picture 5">
            <a:extLst>
              <a:ext uri="{FF2B5EF4-FFF2-40B4-BE49-F238E27FC236}">
                <a16:creationId xmlns:a16="http://schemas.microsoft.com/office/drawing/2014/main" id="{2F86F128-2040-F07D-FDB5-C76DB5A41E2A}"/>
              </a:ext>
            </a:extLst>
          </p:cNvPr>
          <p:cNvPicPr>
            <a:picLocks noChangeAspect="1"/>
          </p:cNvPicPr>
          <p:nvPr/>
        </p:nvPicPr>
        <p:blipFill>
          <a:blip r:embed="rId2"/>
          <a:stretch>
            <a:fillRect/>
          </a:stretch>
        </p:blipFill>
        <p:spPr>
          <a:xfrm>
            <a:off x="2969342" y="1873526"/>
            <a:ext cx="6253316" cy="3110948"/>
          </a:xfrm>
          <a:prstGeom prst="rect">
            <a:avLst/>
          </a:prstGeom>
        </p:spPr>
      </p:pic>
    </p:spTree>
    <p:extLst>
      <p:ext uri="{BB962C8B-B14F-4D97-AF65-F5344CB8AC3E}">
        <p14:creationId xmlns:p14="http://schemas.microsoft.com/office/powerpoint/2010/main" val="880387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44A32E-1B49-D359-A58D-16264322B2CB}"/>
              </a:ext>
            </a:extLst>
          </p:cNvPr>
          <p:cNvSpPr>
            <a:spLocks noGrp="1"/>
          </p:cNvSpPr>
          <p:nvPr>
            <p:ph idx="1"/>
          </p:nvPr>
        </p:nvSpPr>
        <p:spPr>
          <a:xfrm>
            <a:off x="392981" y="2198915"/>
            <a:ext cx="9741183" cy="3345316"/>
          </a:xfrm>
        </p:spPr>
        <p:txBody>
          <a:bodyPr>
            <a:normAutofit lnSpcReduction="10000"/>
          </a:bodyPr>
          <a:lstStyle/>
          <a:p>
            <a:r>
              <a:rPr lang="en-CA" b="1" dirty="0"/>
              <a:t>Testes </a:t>
            </a:r>
          </a:p>
          <a:p>
            <a:r>
              <a:rPr lang="en-US" dirty="0"/>
              <a:t>The testes are the male reproductive glands and are the equivalent of the ovaries in the female. They are about 4.5 cm long, 2.5 cm wide and 3 cm thick and are suspended in the scrotum by the spermatic cords. They are surrounded by three layers of tissue.</a:t>
            </a:r>
          </a:p>
          <a:p>
            <a:r>
              <a:rPr lang="en-US" b="1" dirty="0"/>
              <a:t>Tunica vaginalis. </a:t>
            </a:r>
            <a:r>
              <a:rPr lang="en-US" dirty="0"/>
              <a:t>This is a double membrane, forming the outer covering of the testes, and is a downgrowth of the abdominal and pelvic peritoneum. During early fetal life, the testes develop in the lumbar region of the abdominal cavity just below the kidneys. They then descend into the scrotum, taking with them coverings of peritoneum, blood and lymph vessels, nerves and the deferent duct. The peritoneum eventually surrounds the testes in the scrotum, and becomes detached from the abdominal peritoneum. Descent of the testes into the scrotum should be complete by the 8th month of fetal life.</a:t>
            </a:r>
            <a:endParaRPr lang="en-CA" dirty="0"/>
          </a:p>
        </p:txBody>
      </p:sp>
      <p:sp>
        <p:nvSpPr>
          <p:cNvPr id="4" name="Slide Number Placeholder 3">
            <a:extLst>
              <a:ext uri="{FF2B5EF4-FFF2-40B4-BE49-F238E27FC236}">
                <a16:creationId xmlns:a16="http://schemas.microsoft.com/office/drawing/2014/main" id="{BC92EFB7-8C20-FCEE-9FA5-0D1974051F64}"/>
              </a:ext>
            </a:extLst>
          </p:cNvPr>
          <p:cNvSpPr>
            <a:spLocks noGrp="1"/>
          </p:cNvSpPr>
          <p:nvPr>
            <p:ph type="sldNum" sz="quarter" idx="4"/>
          </p:nvPr>
        </p:nvSpPr>
        <p:spPr/>
        <p:txBody>
          <a:bodyPr/>
          <a:lstStyle/>
          <a:p>
            <a:fld id="{3A4F6043-7A67-491B-98BC-F933DED7226D}" type="slidenum">
              <a:rPr lang="en-US" smtClean="0"/>
              <a:pPr/>
              <a:t>6</a:t>
            </a:fld>
            <a:endParaRPr lang="en-US" dirty="0"/>
          </a:p>
        </p:txBody>
      </p:sp>
    </p:spTree>
    <p:extLst>
      <p:ext uri="{BB962C8B-B14F-4D97-AF65-F5344CB8AC3E}">
        <p14:creationId xmlns:p14="http://schemas.microsoft.com/office/powerpoint/2010/main" val="2831159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CC7367-B079-78F8-6E96-09B74CEF8893}"/>
              </a:ext>
            </a:extLst>
          </p:cNvPr>
          <p:cNvSpPr>
            <a:spLocks noGrp="1"/>
          </p:cNvSpPr>
          <p:nvPr>
            <p:ph type="sldNum" sz="quarter" idx="4"/>
          </p:nvPr>
        </p:nvSpPr>
        <p:spPr/>
        <p:txBody>
          <a:bodyPr/>
          <a:lstStyle/>
          <a:p>
            <a:fld id="{3A4F6043-7A67-491B-98BC-F933DED7226D}" type="slidenum">
              <a:rPr lang="en-US" smtClean="0"/>
              <a:pPr/>
              <a:t>7</a:t>
            </a:fld>
            <a:endParaRPr lang="en-US" dirty="0"/>
          </a:p>
        </p:txBody>
      </p:sp>
      <p:pic>
        <p:nvPicPr>
          <p:cNvPr id="6" name="Picture 5">
            <a:extLst>
              <a:ext uri="{FF2B5EF4-FFF2-40B4-BE49-F238E27FC236}">
                <a16:creationId xmlns:a16="http://schemas.microsoft.com/office/drawing/2014/main" id="{DD112DB3-D2CD-913A-69D6-2A22D7B54BBC}"/>
              </a:ext>
            </a:extLst>
          </p:cNvPr>
          <p:cNvPicPr>
            <a:picLocks noChangeAspect="1"/>
          </p:cNvPicPr>
          <p:nvPr/>
        </p:nvPicPr>
        <p:blipFill>
          <a:blip r:embed="rId2"/>
          <a:stretch>
            <a:fillRect/>
          </a:stretch>
        </p:blipFill>
        <p:spPr>
          <a:xfrm>
            <a:off x="1770367" y="1119004"/>
            <a:ext cx="3460955" cy="4045226"/>
          </a:xfrm>
          <a:prstGeom prst="rect">
            <a:avLst/>
          </a:prstGeom>
        </p:spPr>
      </p:pic>
      <p:pic>
        <p:nvPicPr>
          <p:cNvPr id="8" name="Picture 7">
            <a:extLst>
              <a:ext uri="{FF2B5EF4-FFF2-40B4-BE49-F238E27FC236}">
                <a16:creationId xmlns:a16="http://schemas.microsoft.com/office/drawing/2014/main" id="{A3829977-89B8-8C9F-8B44-F2594BB24FAE}"/>
              </a:ext>
            </a:extLst>
          </p:cNvPr>
          <p:cNvPicPr>
            <a:picLocks noChangeAspect="1"/>
          </p:cNvPicPr>
          <p:nvPr/>
        </p:nvPicPr>
        <p:blipFill>
          <a:blip r:embed="rId3"/>
          <a:stretch>
            <a:fillRect/>
          </a:stretch>
        </p:blipFill>
        <p:spPr>
          <a:xfrm>
            <a:off x="6096000" y="1024582"/>
            <a:ext cx="3775587" cy="4234070"/>
          </a:xfrm>
          <a:prstGeom prst="rect">
            <a:avLst/>
          </a:prstGeom>
        </p:spPr>
      </p:pic>
    </p:spTree>
    <p:extLst>
      <p:ext uri="{BB962C8B-B14F-4D97-AF65-F5344CB8AC3E}">
        <p14:creationId xmlns:p14="http://schemas.microsoft.com/office/powerpoint/2010/main" val="2011379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669A9D-69A0-FB66-886E-EFE0F06DBFB1}"/>
              </a:ext>
            </a:extLst>
          </p:cNvPr>
          <p:cNvSpPr>
            <a:spLocks noGrp="1"/>
          </p:cNvSpPr>
          <p:nvPr>
            <p:ph idx="1"/>
          </p:nvPr>
        </p:nvSpPr>
        <p:spPr/>
        <p:txBody>
          <a:bodyPr>
            <a:normAutofit lnSpcReduction="10000"/>
          </a:bodyPr>
          <a:lstStyle/>
          <a:p>
            <a:r>
              <a:rPr lang="en-US" b="1" dirty="0"/>
              <a:t>Tunica albuginea. </a:t>
            </a:r>
            <a:r>
              <a:rPr lang="en-US" dirty="0"/>
              <a:t>This is a fibrous covering beneath the tunica vaginalis. Ingrowths form septa, dividing the glandular structure of the testes into </a:t>
            </a:r>
            <a:r>
              <a:rPr lang="en-US" i="1" dirty="0"/>
              <a:t>lobules</a:t>
            </a:r>
            <a:r>
              <a:rPr lang="en-US" dirty="0"/>
              <a:t>.</a:t>
            </a:r>
          </a:p>
          <a:p>
            <a:r>
              <a:rPr lang="en-US" b="1" dirty="0"/>
              <a:t>Tunica </a:t>
            </a:r>
            <a:r>
              <a:rPr lang="en-US" b="1" dirty="0" err="1"/>
              <a:t>vasculosa</a:t>
            </a:r>
            <a:r>
              <a:rPr lang="en-US" b="1" dirty="0"/>
              <a:t>. </a:t>
            </a:r>
            <a:r>
              <a:rPr lang="en-US" dirty="0"/>
              <a:t>This consists of a network of capillaries supported by delicate connective tissue.</a:t>
            </a:r>
          </a:p>
          <a:p>
            <a:r>
              <a:rPr lang="en-CA" b="1" dirty="0"/>
              <a:t>Structure</a:t>
            </a:r>
          </a:p>
          <a:p>
            <a:r>
              <a:rPr lang="en-US" dirty="0"/>
              <a:t>In each testis are 200–300 lobules, and within each lobule are 1–4 convoluted loops of </a:t>
            </a:r>
            <a:r>
              <a:rPr lang="en-US" i="1" dirty="0"/>
              <a:t>germinal epithelial cells</a:t>
            </a:r>
            <a:r>
              <a:rPr lang="en-US" dirty="0"/>
              <a:t>, called </a:t>
            </a:r>
            <a:r>
              <a:rPr lang="en-US" i="1" dirty="0"/>
              <a:t>seminiferous tubules</a:t>
            </a:r>
            <a:r>
              <a:rPr lang="en-US" dirty="0"/>
              <a:t>. Between the tubules are groups of </a:t>
            </a:r>
            <a:r>
              <a:rPr lang="en-US" i="1" dirty="0"/>
              <a:t>interstitial cells </a:t>
            </a:r>
            <a:r>
              <a:rPr lang="en-US" dirty="0"/>
              <a:t>(</a:t>
            </a:r>
            <a:r>
              <a:rPr lang="en-US" i="1" dirty="0"/>
              <a:t>of Leydig</a:t>
            </a:r>
            <a:r>
              <a:rPr lang="en-US" dirty="0"/>
              <a:t>) that secrete the hormone testosterone after puberty. At the upper pole of the testis the tubules combine to form a single tubule. This tubule, about 6 m in its full length, is repeatedly folded and tightly packed into a mass called the epididymis. It leaves the scrotum as the </a:t>
            </a:r>
            <a:r>
              <a:rPr lang="en-US" i="1" dirty="0"/>
              <a:t>deferent duct </a:t>
            </a:r>
            <a:r>
              <a:rPr lang="en-US" dirty="0"/>
              <a:t>(vas deferens) in the spermatic cord. Blood and lymph vessels pass to the testes in </a:t>
            </a:r>
            <a:r>
              <a:rPr lang="en-CA" dirty="0"/>
              <a:t>the </a:t>
            </a:r>
            <a:r>
              <a:rPr lang="en-CA" i="1" dirty="0"/>
              <a:t>spermatic cords</a:t>
            </a:r>
            <a:r>
              <a:rPr lang="en-CA" dirty="0"/>
              <a:t>.</a:t>
            </a:r>
          </a:p>
        </p:txBody>
      </p:sp>
      <p:sp>
        <p:nvSpPr>
          <p:cNvPr id="4" name="Slide Number Placeholder 3">
            <a:extLst>
              <a:ext uri="{FF2B5EF4-FFF2-40B4-BE49-F238E27FC236}">
                <a16:creationId xmlns:a16="http://schemas.microsoft.com/office/drawing/2014/main" id="{C6B72F64-D8C9-A027-798B-14C212DAEF69}"/>
              </a:ext>
            </a:extLst>
          </p:cNvPr>
          <p:cNvSpPr>
            <a:spLocks noGrp="1"/>
          </p:cNvSpPr>
          <p:nvPr>
            <p:ph type="sldNum" sz="quarter" idx="4"/>
          </p:nvPr>
        </p:nvSpPr>
        <p:spPr/>
        <p:txBody>
          <a:bodyPr/>
          <a:lstStyle/>
          <a:p>
            <a:fld id="{3A4F6043-7A67-491B-98BC-F933DED7226D}" type="slidenum">
              <a:rPr lang="en-US" smtClean="0"/>
              <a:pPr/>
              <a:t>8</a:t>
            </a:fld>
            <a:endParaRPr lang="en-US" dirty="0"/>
          </a:p>
        </p:txBody>
      </p:sp>
    </p:spTree>
    <p:extLst>
      <p:ext uri="{BB962C8B-B14F-4D97-AF65-F5344CB8AC3E}">
        <p14:creationId xmlns:p14="http://schemas.microsoft.com/office/powerpoint/2010/main" val="326328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D4C3B4-995E-4FF8-9208-C245B2783C47}"/>
              </a:ext>
            </a:extLst>
          </p:cNvPr>
          <p:cNvSpPr>
            <a:spLocks noGrp="1"/>
          </p:cNvSpPr>
          <p:nvPr>
            <p:ph idx="1"/>
          </p:nvPr>
        </p:nvSpPr>
        <p:spPr>
          <a:xfrm>
            <a:off x="419106" y="1593669"/>
            <a:ext cx="9741183" cy="3950562"/>
          </a:xfrm>
        </p:spPr>
        <p:txBody>
          <a:bodyPr>
            <a:normAutofit/>
          </a:bodyPr>
          <a:lstStyle/>
          <a:p>
            <a:r>
              <a:rPr lang="en-CA" b="1" dirty="0"/>
              <a:t>Functions</a:t>
            </a:r>
          </a:p>
          <a:p>
            <a:r>
              <a:rPr lang="en-US" dirty="0"/>
              <a:t>Spermatozoa (sperm) are produced in the seminiferous tubules of the testes, and mature as they pass through the long and convoluted epididymis, where they are stored. FSH from the anterior pituitary (p. 220) stimulates sperm production. A mature sperm has a head, a body, and a long whip-like tail used for motility. The head is almost completely filled by the nucleus, containing its DNA. It also contains the enzymes required to penetrate the outer layers of the ovum to reach, and fuse with, its nucleus. The body of the sperm is packed with mitochondria, to fuel the propelling action of the tail that powers the sperm along the female reproductive tract. Successful spermatogenesis takes place at a temperature about 3°C below normal body temperature. The testes are cooled by their position outside the abdominal cavity, and the thin outer covering of the scrotum has very little insulating fat. </a:t>
            </a:r>
            <a:r>
              <a:rPr lang="en-US" b="1" dirty="0"/>
              <a:t>18.9 </a:t>
            </a:r>
            <a:r>
              <a:rPr lang="en-US" dirty="0"/>
              <a:t>Unlike females, who produce no new gametes after birth, sperm production in males begins at puberty and continues throughout life, often into old age, under the </a:t>
            </a:r>
            <a:r>
              <a:rPr lang="en-CA" dirty="0"/>
              <a:t>influence of testosterone.</a:t>
            </a:r>
          </a:p>
        </p:txBody>
      </p:sp>
      <p:sp>
        <p:nvSpPr>
          <p:cNvPr id="4" name="Slide Number Placeholder 3">
            <a:extLst>
              <a:ext uri="{FF2B5EF4-FFF2-40B4-BE49-F238E27FC236}">
                <a16:creationId xmlns:a16="http://schemas.microsoft.com/office/drawing/2014/main" id="{BF1F016C-633B-087D-3086-2A17AA8061BE}"/>
              </a:ext>
            </a:extLst>
          </p:cNvPr>
          <p:cNvSpPr>
            <a:spLocks noGrp="1"/>
          </p:cNvSpPr>
          <p:nvPr>
            <p:ph type="sldNum" sz="quarter" idx="4"/>
          </p:nvPr>
        </p:nvSpPr>
        <p:spPr/>
        <p:txBody>
          <a:bodyPr/>
          <a:lstStyle/>
          <a:p>
            <a:fld id="{3A4F6043-7A67-491B-98BC-F933DED7226D}" type="slidenum">
              <a:rPr lang="en-US" smtClean="0"/>
              <a:pPr/>
              <a:t>9</a:t>
            </a:fld>
            <a:endParaRPr lang="en-US" dirty="0"/>
          </a:p>
        </p:txBody>
      </p:sp>
    </p:spTree>
    <p:extLst>
      <p:ext uri="{BB962C8B-B14F-4D97-AF65-F5344CB8AC3E}">
        <p14:creationId xmlns:p14="http://schemas.microsoft.com/office/powerpoint/2010/main" val="4025610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422DB3-1771-F767-717E-3629789C72C3}"/>
              </a:ext>
            </a:extLst>
          </p:cNvPr>
          <p:cNvSpPr>
            <a:spLocks noGrp="1"/>
          </p:cNvSpPr>
          <p:nvPr>
            <p:ph idx="1"/>
          </p:nvPr>
        </p:nvSpPr>
        <p:spPr/>
        <p:txBody>
          <a:bodyPr>
            <a:normAutofit/>
          </a:bodyPr>
          <a:lstStyle/>
          <a:p>
            <a:r>
              <a:rPr lang="en-CA" b="1" dirty="0"/>
              <a:t>Spermatic cords</a:t>
            </a:r>
          </a:p>
          <a:p>
            <a:r>
              <a:rPr lang="en-US" dirty="0"/>
              <a:t>The spermatic cords suspend the testes in the scrotum. Each cord contains a testicular artery, testicular veins, lymphatics, a deferent duct and testicular nerves, which come together to form the cord from their various origins in the abdomen. The cord, which is covered in a sheath of smooth muscle and connective and fibrous tissues, extends through the inguinal canal and is attached to the testis on the posterior wall.</a:t>
            </a:r>
          </a:p>
          <a:p>
            <a:r>
              <a:rPr lang="en-US" b="1" dirty="0"/>
              <a:t>Blood supply, lymph drainage and nerve supply</a:t>
            </a:r>
          </a:p>
          <a:p>
            <a:r>
              <a:rPr lang="en-US" b="1" dirty="0"/>
              <a:t>Arterial supply. </a:t>
            </a:r>
            <a:r>
              <a:rPr lang="en-US" dirty="0"/>
              <a:t>The testicular artery branches from the abdominal aorta, just below the renal arteries.</a:t>
            </a:r>
          </a:p>
          <a:p>
            <a:r>
              <a:rPr lang="en-US" b="1" dirty="0"/>
              <a:t>Venous drainage. </a:t>
            </a:r>
            <a:r>
              <a:rPr lang="en-US" dirty="0"/>
              <a:t>The testicular vein passes into the abdominal cavity. The left vein opens into the left renal vein and the right into the inferior vena cava.</a:t>
            </a:r>
            <a:endParaRPr lang="en-CA" dirty="0"/>
          </a:p>
        </p:txBody>
      </p:sp>
      <p:sp>
        <p:nvSpPr>
          <p:cNvPr id="4" name="Slide Number Placeholder 3">
            <a:extLst>
              <a:ext uri="{FF2B5EF4-FFF2-40B4-BE49-F238E27FC236}">
                <a16:creationId xmlns:a16="http://schemas.microsoft.com/office/drawing/2014/main" id="{3FAF843D-335C-376D-B99A-59952D9310F3}"/>
              </a:ext>
            </a:extLst>
          </p:cNvPr>
          <p:cNvSpPr>
            <a:spLocks noGrp="1"/>
          </p:cNvSpPr>
          <p:nvPr>
            <p:ph type="sldNum" sz="quarter" idx="4"/>
          </p:nvPr>
        </p:nvSpPr>
        <p:spPr/>
        <p:txBody>
          <a:bodyPr/>
          <a:lstStyle/>
          <a:p>
            <a:fld id="{3A4F6043-7A67-491B-98BC-F933DED7226D}" type="slidenum">
              <a:rPr lang="en-US" smtClean="0"/>
              <a:pPr/>
              <a:t>10</a:t>
            </a:fld>
            <a:endParaRPr lang="en-US" dirty="0"/>
          </a:p>
        </p:txBody>
      </p:sp>
    </p:spTree>
    <p:extLst>
      <p:ext uri="{BB962C8B-B14F-4D97-AF65-F5344CB8AC3E}">
        <p14:creationId xmlns:p14="http://schemas.microsoft.com/office/powerpoint/2010/main" val="402311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F6E86B-2F38-2468-F4C3-F6C894618751}"/>
              </a:ext>
            </a:extLst>
          </p:cNvPr>
          <p:cNvSpPr>
            <a:spLocks noGrp="1"/>
          </p:cNvSpPr>
          <p:nvPr>
            <p:ph idx="1"/>
          </p:nvPr>
        </p:nvSpPr>
        <p:spPr>
          <a:xfrm>
            <a:off x="707021" y="4241074"/>
            <a:ext cx="2186753" cy="1364116"/>
          </a:xfrm>
        </p:spPr>
        <p:txBody>
          <a:bodyPr>
            <a:normAutofit/>
          </a:bodyPr>
          <a:lstStyle/>
          <a:p>
            <a:r>
              <a:rPr lang="en-US" b="1" dirty="0"/>
              <a:t>Section of the prostate gland and associated reproductive structures on one side</a:t>
            </a:r>
            <a:endParaRPr lang="en-CA" dirty="0"/>
          </a:p>
        </p:txBody>
      </p:sp>
      <p:sp>
        <p:nvSpPr>
          <p:cNvPr id="4" name="Slide Number Placeholder 3">
            <a:extLst>
              <a:ext uri="{FF2B5EF4-FFF2-40B4-BE49-F238E27FC236}">
                <a16:creationId xmlns:a16="http://schemas.microsoft.com/office/drawing/2014/main" id="{AE8554B0-CCC1-C880-7D76-3D5D98909E3F}"/>
              </a:ext>
            </a:extLst>
          </p:cNvPr>
          <p:cNvSpPr>
            <a:spLocks noGrp="1"/>
          </p:cNvSpPr>
          <p:nvPr>
            <p:ph type="sldNum" sz="quarter" idx="4"/>
          </p:nvPr>
        </p:nvSpPr>
        <p:spPr/>
        <p:txBody>
          <a:bodyPr/>
          <a:lstStyle/>
          <a:p>
            <a:fld id="{3A4F6043-7A67-491B-98BC-F933DED7226D}" type="slidenum">
              <a:rPr lang="en-US" smtClean="0"/>
              <a:pPr/>
              <a:t>11</a:t>
            </a:fld>
            <a:endParaRPr lang="en-US" dirty="0"/>
          </a:p>
        </p:txBody>
      </p:sp>
      <p:pic>
        <p:nvPicPr>
          <p:cNvPr id="6" name="Picture 5">
            <a:extLst>
              <a:ext uri="{FF2B5EF4-FFF2-40B4-BE49-F238E27FC236}">
                <a16:creationId xmlns:a16="http://schemas.microsoft.com/office/drawing/2014/main" id="{59CEFD2E-0113-4DD6-69FC-77281BA07D06}"/>
              </a:ext>
            </a:extLst>
          </p:cNvPr>
          <p:cNvPicPr>
            <a:picLocks noChangeAspect="1"/>
          </p:cNvPicPr>
          <p:nvPr/>
        </p:nvPicPr>
        <p:blipFill>
          <a:blip r:embed="rId2"/>
          <a:stretch>
            <a:fillRect/>
          </a:stretch>
        </p:blipFill>
        <p:spPr>
          <a:xfrm>
            <a:off x="6642644" y="1136090"/>
            <a:ext cx="3146323" cy="1729409"/>
          </a:xfrm>
          <a:prstGeom prst="rect">
            <a:avLst/>
          </a:prstGeom>
        </p:spPr>
      </p:pic>
      <p:pic>
        <p:nvPicPr>
          <p:cNvPr id="8" name="Picture 7">
            <a:extLst>
              <a:ext uri="{FF2B5EF4-FFF2-40B4-BE49-F238E27FC236}">
                <a16:creationId xmlns:a16="http://schemas.microsoft.com/office/drawing/2014/main" id="{D64ADC3C-37A8-2C35-03AE-2075731E14C1}"/>
              </a:ext>
            </a:extLst>
          </p:cNvPr>
          <p:cNvPicPr>
            <a:picLocks noChangeAspect="1"/>
          </p:cNvPicPr>
          <p:nvPr/>
        </p:nvPicPr>
        <p:blipFill>
          <a:blip r:embed="rId3"/>
          <a:stretch>
            <a:fillRect/>
          </a:stretch>
        </p:blipFill>
        <p:spPr>
          <a:xfrm>
            <a:off x="2893774" y="2331152"/>
            <a:ext cx="3460955" cy="2822713"/>
          </a:xfrm>
          <a:prstGeom prst="rect">
            <a:avLst/>
          </a:prstGeom>
        </p:spPr>
      </p:pic>
    </p:spTree>
    <p:extLst>
      <p:ext uri="{BB962C8B-B14F-4D97-AF65-F5344CB8AC3E}">
        <p14:creationId xmlns:p14="http://schemas.microsoft.com/office/powerpoint/2010/main" val="3705104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7D5AA0-97AE-B7A5-F17E-F20FAB9F4902}"/>
              </a:ext>
            </a:extLst>
          </p:cNvPr>
          <p:cNvSpPr>
            <a:spLocks noGrp="1"/>
          </p:cNvSpPr>
          <p:nvPr>
            <p:ph idx="1"/>
          </p:nvPr>
        </p:nvSpPr>
        <p:spPr>
          <a:xfrm>
            <a:off x="419106" y="2198915"/>
            <a:ext cx="9741183" cy="3574868"/>
          </a:xfrm>
        </p:spPr>
        <p:txBody>
          <a:bodyPr>
            <a:normAutofit lnSpcReduction="10000"/>
          </a:bodyPr>
          <a:lstStyle/>
          <a:p>
            <a:r>
              <a:rPr lang="en-US" b="1" dirty="0"/>
              <a:t>Lymph drainage. </a:t>
            </a:r>
            <a:r>
              <a:rPr lang="en-US" dirty="0"/>
              <a:t>This is through lymph nodes around </a:t>
            </a:r>
            <a:r>
              <a:rPr lang="en-CA" dirty="0"/>
              <a:t>the aorta.</a:t>
            </a:r>
          </a:p>
          <a:p>
            <a:r>
              <a:rPr lang="en-US" b="1" dirty="0"/>
              <a:t>Nerve supply. </a:t>
            </a:r>
            <a:r>
              <a:rPr lang="en-US" dirty="0"/>
              <a:t>This is provided by branches from the 10th and 11th thoracic nerves.</a:t>
            </a:r>
          </a:p>
          <a:p>
            <a:r>
              <a:rPr lang="en-CA" b="1" dirty="0"/>
              <a:t>The deferent duct</a:t>
            </a:r>
          </a:p>
          <a:p>
            <a:r>
              <a:rPr lang="en-US" dirty="0"/>
              <a:t>This is some 45 cm long. It passes upwards from the testis through the inguinal canal and ascends medially towards the posterior wall of the bladder where it is joined by the duct from the seminal vesicle to form the </a:t>
            </a:r>
            <a:r>
              <a:rPr lang="en-US" i="1" dirty="0"/>
              <a:t>ejaculatory duct.</a:t>
            </a:r>
          </a:p>
          <a:p>
            <a:r>
              <a:rPr lang="en-CA" b="1" dirty="0"/>
              <a:t>Seminal vesicles </a:t>
            </a:r>
          </a:p>
          <a:p>
            <a:r>
              <a:rPr lang="en-US" dirty="0"/>
              <a:t>The seminal vesicles are two small fibromuscular pouches, 5 cm long, lined with columnar epithelium and lying on the posterior aspect of the bladder. At its lower end each seminal vesicle opens into a short duct, which joins with the corresponding deferent duct to </a:t>
            </a:r>
            <a:r>
              <a:rPr lang="en-CA" dirty="0"/>
              <a:t>form an ejaculatory duct.</a:t>
            </a:r>
          </a:p>
        </p:txBody>
      </p:sp>
      <p:sp>
        <p:nvSpPr>
          <p:cNvPr id="4" name="Slide Number Placeholder 3">
            <a:extLst>
              <a:ext uri="{FF2B5EF4-FFF2-40B4-BE49-F238E27FC236}">
                <a16:creationId xmlns:a16="http://schemas.microsoft.com/office/drawing/2014/main" id="{9DC63027-D68C-D6E5-67A2-8C48C02D60AA}"/>
              </a:ext>
            </a:extLst>
          </p:cNvPr>
          <p:cNvSpPr>
            <a:spLocks noGrp="1"/>
          </p:cNvSpPr>
          <p:nvPr>
            <p:ph type="sldNum" sz="quarter" idx="4"/>
          </p:nvPr>
        </p:nvSpPr>
        <p:spPr/>
        <p:txBody>
          <a:bodyPr/>
          <a:lstStyle/>
          <a:p>
            <a:fld id="{3A4F6043-7A67-491B-98BC-F933DED7226D}" type="slidenum">
              <a:rPr lang="en-US" smtClean="0"/>
              <a:pPr/>
              <a:t>12</a:t>
            </a:fld>
            <a:endParaRPr lang="en-US" dirty="0"/>
          </a:p>
        </p:txBody>
      </p:sp>
    </p:spTree>
    <p:extLst>
      <p:ext uri="{BB962C8B-B14F-4D97-AF65-F5344CB8AC3E}">
        <p14:creationId xmlns:p14="http://schemas.microsoft.com/office/powerpoint/2010/main" val="3324028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98B181-EC96-710A-EB49-6FA1CDA946AA}"/>
              </a:ext>
            </a:extLst>
          </p:cNvPr>
          <p:cNvSpPr>
            <a:spLocks noGrp="1"/>
          </p:cNvSpPr>
          <p:nvPr>
            <p:ph idx="1"/>
          </p:nvPr>
        </p:nvSpPr>
        <p:spPr/>
        <p:txBody>
          <a:bodyPr>
            <a:normAutofit lnSpcReduction="10000"/>
          </a:bodyPr>
          <a:lstStyle/>
          <a:p>
            <a:r>
              <a:rPr lang="en-CA" b="1" dirty="0"/>
              <a:t>Functions</a:t>
            </a:r>
          </a:p>
          <a:p>
            <a:r>
              <a:rPr lang="en-US" dirty="0"/>
              <a:t>The seminal vesicles contract and expel their stored contents, seminal fluid, during ejaculation. Seminal fluid, which forms 60% of the volume of semen, is alkaline to protect the sperm in the acidic environment of the vagina, and contains fructose to fuel the sperm during their journey through the female reproductive tract.</a:t>
            </a:r>
          </a:p>
          <a:p>
            <a:r>
              <a:rPr lang="en-CA" b="1" dirty="0"/>
              <a:t>Ejaculatory ducts</a:t>
            </a:r>
          </a:p>
          <a:p>
            <a:r>
              <a:rPr lang="en-US" dirty="0"/>
              <a:t>The ejaculatory ducts are two tubes about 2 cm long, each formed by the union of the duct from a seminal vesicle and a deferent duct. They pass through the prostate gland and join the prostatic urethra, carrying seminal fluid and spermatozoa to the urethra. The walls of the ejaculatory ducts are composed of the same layers of tissue as the seminal vesicles.</a:t>
            </a:r>
            <a:endParaRPr lang="en-CA" dirty="0"/>
          </a:p>
        </p:txBody>
      </p:sp>
      <p:sp>
        <p:nvSpPr>
          <p:cNvPr id="4" name="Slide Number Placeholder 3">
            <a:extLst>
              <a:ext uri="{FF2B5EF4-FFF2-40B4-BE49-F238E27FC236}">
                <a16:creationId xmlns:a16="http://schemas.microsoft.com/office/drawing/2014/main" id="{23632841-89DA-AA8A-6F13-D2666E7A8C70}"/>
              </a:ext>
            </a:extLst>
          </p:cNvPr>
          <p:cNvSpPr>
            <a:spLocks noGrp="1"/>
          </p:cNvSpPr>
          <p:nvPr>
            <p:ph type="sldNum" sz="quarter" idx="4"/>
          </p:nvPr>
        </p:nvSpPr>
        <p:spPr/>
        <p:txBody>
          <a:bodyPr/>
          <a:lstStyle/>
          <a:p>
            <a:fld id="{3A4F6043-7A67-491B-98BC-F933DED7226D}" type="slidenum">
              <a:rPr lang="en-US" smtClean="0"/>
              <a:pPr/>
              <a:t>13</a:t>
            </a:fld>
            <a:endParaRPr lang="en-US" dirty="0"/>
          </a:p>
        </p:txBody>
      </p:sp>
    </p:spTree>
    <p:extLst>
      <p:ext uri="{BB962C8B-B14F-4D97-AF65-F5344CB8AC3E}">
        <p14:creationId xmlns:p14="http://schemas.microsoft.com/office/powerpoint/2010/main" val="2968226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53C68C-062F-DF70-054D-561ADE781B13}"/>
              </a:ext>
            </a:extLst>
          </p:cNvPr>
          <p:cNvSpPr>
            <a:spLocks noGrp="1"/>
          </p:cNvSpPr>
          <p:nvPr>
            <p:ph idx="1"/>
          </p:nvPr>
        </p:nvSpPr>
        <p:spPr/>
        <p:txBody>
          <a:bodyPr>
            <a:normAutofit/>
          </a:bodyPr>
          <a:lstStyle/>
          <a:p>
            <a:r>
              <a:rPr lang="en-CA" b="1" dirty="0"/>
              <a:t>Prostate gland</a:t>
            </a:r>
          </a:p>
          <a:p>
            <a:r>
              <a:rPr lang="en-US" dirty="0"/>
              <a:t>The prostate gland lies in the pelvic cavity in front of the rectum and behind the symphysis pubis, completely surrounding the urethra as it emerges from the bladder. It has an outer fibrous covering, enclosing glandular tissue wrapped in smooth muscle. The gland weighs about 8 g in youth, but progressively enlarges (hypertrophies) with age and is likely to weigh about 40 g by the </a:t>
            </a:r>
            <a:r>
              <a:rPr lang="en-CA" dirty="0"/>
              <a:t>age of 50.</a:t>
            </a:r>
          </a:p>
          <a:p>
            <a:r>
              <a:rPr lang="en-CA" b="1" dirty="0"/>
              <a:t>Functions</a:t>
            </a:r>
          </a:p>
          <a:p>
            <a:r>
              <a:rPr lang="en-US" dirty="0"/>
              <a:t>The prostate gland secretes a thin, milky fluid that makes up about 30% of the volume of semen, and gives it its milky appearance. It contains a clotting enzyme, which thickens the semen in the vagina, increasing the likelihood of semen being retained close to the cervix.</a:t>
            </a:r>
            <a:endParaRPr lang="en-CA" dirty="0"/>
          </a:p>
        </p:txBody>
      </p:sp>
      <p:sp>
        <p:nvSpPr>
          <p:cNvPr id="4" name="Slide Number Placeholder 3">
            <a:extLst>
              <a:ext uri="{FF2B5EF4-FFF2-40B4-BE49-F238E27FC236}">
                <a16:creationId xmlns:a16="http://schemas.microsoft.com/office/drawing/2014/main" id="{DE62EC38-84BD-FA2E-32FF-3B940CC4A434}"/>
              </a:ext>
            </a:extLst>
          </p:cNvPr>
          <p:cNvSpPr>
            <a:spLocks noGrp="1"/>
          </p:cNvSpPr>
          <p:nvPr>
            <p:ph type="sldNum" sz="quarter" idx="4"/>
          </p:nvPr>
        </p:nvSpPr>
        <p:spPr/>
        <p:txBody>
          <a:bodyPr/>
          <a:lstStyle/>
          <a:p>
            <a:fld id="{3A4F6043-7A67-491B-98BC-F933DED7226D}" type="slidenum">
              <a:rPr lang="en-US" smtClean="0"/>
              <a:pPr/>
              <a:t>14</a:t>
            </a:fld>
            <a:endParaRPr lang="en-US" dirty="0"/>
          </a:p>
        </p:txBody>
      </p:sp>
    </p:spTree>
    <p:extLst>
      <p:ext uri="{BB962C8B-B14F-4D97-AF65-F5344CB8AC3E}">
        <p14:creationId xmlns:p14="http://schemas.microsoft.com/office/powerpoint/2010/main" val="3139128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474F89-27C4-F91A-8F24-366F229DFDBB}"/>
              </a:ext>
            </a:extLst>
          </p:cNvPr>
          <p:cNvSpPr>
            <a:spLocks noGrp="1"/>
          </p:cNvSpPr>
          <p:nvPr>
            <p:ph idx="1"/>
          </p:nvPr>
        </p:nvSpPr>
        <p:spPr/>
        <p:txBody>
          <a:bodyPr>
            <a:normAutofit lnSpcReduction="10000"/>
          </a:bodyPr>
          <a:lstStyle/>
          <a:p>
            <a:r>
              <a:rPr lang="en-CA" b="1" dirty="0"/>
              <a:t>Urethra and penis </a:t>
            </a:r>
          </a:p>
          <a:p>
            <a:r>
              <a:rPr lang="en-CA" b="1" dirty="0"/>
              <a:t>Urethra</a:t>
            </a:r>
          </a:p>
          <a:p>
            <a:r>
              <a:rPr lang="en-US" dirty="0"/>
              <a:t>The male urethra provides a common pathway for the flow of urine and semen. It is about 19–20 cm long and consists of three parts. The </a:t>
            </a:r>
            <a:r>
              <a:rPr lang="en-US" i="1" dirty="0"/>
              <a:t>prostatic urethra </a:t>
            </a:r>
            <a:r>
              <a:rPr lang="en-US" dirty="0"/>
              <a:t>originates at the urethral orifice of the bladder and passes through the prostate gland. The </a:t>
            </a:r>
            <a:r>
              <a:rPr lang="en-US" i="1" dirty="0"/>
              <a:t>membranous urethra </a:t>
            </a:r>
            <a:r>
              <a:rPr lang="en-US" dirty="0"/>
              <a:t>is the shortest and narrowest part and extends from the prostate gland to the bulb of the penis, after passing through the perineal membrane.</a:t>
            </a:r>
          </a:p>
          <a:p>
            <a:r>
              <a:rPr lang="en-US" dirty="0"/>
              <a:t>The </a:t>
            </a:r>
            <a:r>
              <a:rPr lang="en-US" i="1" dirty="0" err="1"/>
              <a:t>spongiose</a:t>
            </a:r>
            <a:r>
              <a:rPr lang="en-US" i="1" dirty="0"/>
              <a:t> </a:t>
            </a:r>
            <a:r>
              <a:rPr lang="en-US" dirty="0"/>
              <a:t>or </a:t>
            </a:r>
            <a:r>
              <a:rPr lang="en-US" i="1" dirty="0"/>
              <a:t>penile urethra </a:t>
            </a:r>
            <a:r>
              <a:rPr lang="en-US" dirty="0"/>
              <a:t>lies within the corpus spongiosum of the penis and terminates at the external urethral orifice in the </a:t>
            </a:r>
            <a:r>
              <a:rPr lang="en-US" i="1" dirty="0"/>
              <a:t>glans penis</a:t>
            </a:r>
            <a:r>
              <a:rPr lang="en-US" dirty="0"/>
              <a:t>. There are two urethral sphincters. The </a:t>
            </a:r>
            <a:r>
              <a:rPr lang="en-US" i="1" dirty="0"/>
              <a:t>internal sphincter </a:t>
            </a:r>
            <a:r>
              <a:rPr lang="en-US" dirty="0"/>
              <a:t>is a ring of smooth muscle at the neck of the bladder above the prostate gland. The </a:t>
            </a:r>
            <a:r>
              <a:rPr lang="en-US" i="1" dirty="0"/>
              <a:t>external sphincter </a:t>
            </a:r>
            <a:r>
              <a:rPr lang="en-US" dirty="0"/>
              <a:t>is a ring of skeletal muscle surrounding the membranous </a:t>
            </a:r>
            <a:r>
              <a:rPr lang="en-CA" dirty="0"/>
              <a:t>part.</a:t>
            </a:r>
          </a:p>
        </p:txBody>
      </p:sp>
      <p:sp>
        <p:nvSpPr>
          <p:cNvPr id="4" name="Slide Number Placeholder 3">
            <a:extLst>
              <a:ext uri="{FF2B5EF4-FFF2-40B4-BE49-F238E27FC236}">
                <a16:creationId xmlns:a16="http://schemas.microsoft.com/office/drawing/2014/main" id="{CFDE4B0C-456C-71E2-1B81-AC6C84291846}"/>
              </a:ext>
            </a:extLst>
          </p:cNvPr>
          <p:cNvSpPr>
            <a:spLocks noGrp="1"/>
          </p:cNvSpPr>
          <p:nvPr>
            <p:ph type="sldNum" sz="quarter" idx="4"/>
          </p:nvPr>
        </p:nvSpPr>
        <p:spPr/>
        <p:txBody>
          <a:bodyPr/>
          <a:lstStyle/>
          <a:p>
            <a:fld id="{3A4F6043-7A67-491B-98BC-F933DED7226D}" type="slidenum">
              <a:rPr lang="en-US" smtClean="0"/>
              <a:pPr/>
              <a:t>15</a:t>
            </a:fld>
            <a:endParaRPr lang="en-US" dirty="0"/>
          </a:p>
        </p:txBody>
      </p:sp>
    </p:spTree>
    <p:extLst>
      <p:ext uri="{BB962C8B-B14F-4D97-AF65-F5344CB8AC3E}">
        <p14:creationId xmlns:p14="http://schemas.microsoft.com/office/powerpoint/2010/main" val="1340349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3DA8B6-BE1B-D7E8-446E-737CF9A7A7DD}"/>
              </a:ext>
            </a:extLst>
          </p:cNvPr>
          <p:cNvSpPr>
            <a:spLocks noGrp="1"/>
          </p:cNvSpPr>
          <p:nvPr>
            <p:ph type="sldNum" sz="quarter" idx="4"/>
          </p:nvPr>
        </p:nvSpPr>
        <p:spPr/>
        <p:txBody>
          <a:bodyPr/>
          <a:lstStyle/>
          <a:p>
            <a:fld id="{3A4F6043-7A67-491B-98BC-F933DED7226D}" type="slidenum">
              <a:rPr lang="en-US" smtClean="0"/>
              <a:pPr/>
              <a:t>16</a:t>
            </a:fld>
            <a:endParaRPr lang="en-US" dirty="0"/>
          </a:p>
        </p:txBody>
      </p:sp>
      <p:pic>
        <p:nvPicPr>
          <p:cNvPr id="6" name="Picture 5">
            <a:extLst>
              <a:ext uri="{FF2B5EF4-FFF2-40B4-BE49-F238E27FC236}">
                <a16:creationId xmlns:a16="http://schemas.microsoft.com/office/drawing/2014/main" id="{37755AA6-145B-EC7E-00F5-582BE6734FAC}"/>
              </a:ext>
            </a:extLst>
          </p:cNvPr>
          <p:cNvPicPr>
            <a:picLocks noChangeAspect="1"/>
          </p:cNvPicPr>
          <p:nvPr/>
        </p:nvPicPr>
        <p:blipFill>
          <a:blip r:embed="rId2"/>
          <a:stretch>
            <a:fillRect/>
          </a:stretch>
        </p:blipFill>
        <p:spPr>
          <a:xfrm>
            <a:off x="1103741" y="1010384"/>
            <a:ext cx="4321699" cy="3845827"/>
          </a:xfrm>
          <a:prstGeom prst="rect">
            <a:avLst/>
          </a:prstGeom>
        </p:spPr>
      </p:pic>
      <p:pic>
        <p:nvPicPr>
          <p:cNvPr id="8" name="Picture 7">
            <a:extLst>
              <a:ext uri="{FF2B5EF4-FFF2-40B4-BE49-F238E27FC236}">
                <a16:creationId xmlns:a16="http://schemas.microsoft.com/office/drawing/2014/main" id="{EC84E1E6-839C-7AB0-8C69-42B454078F8B}"/>
              </a:ext>
            </a:extLst>
          </p:cNvPr>
          <p:cNvPicPr>
            <a:picLocks noChangeAspect="1"/>
          </p:cNvPicPr>
          <p:nvPr/>
        </p:nvPicPr>
        <p:blipFill>
          <a:blip r:embed="rId3"/>
          <a:stretch>
            <a:fillRect/>
          </a:stretch>
        </p:blipFill>
        <p:spPr>
          <a:xfrm>
            <a:off x="5523203" y="1201784"/>
            <a:ext cx="4753462" cy="3654428"/>
          </a:xfrm>
          <a:prstGeom prst="rect">
            <a:avLst/>
          </a:prstGeom>
        </p:spPr>
      </p:pic>
    </p:spTree>
    <p:extLst>
      <p:ext uri="{BB962C8B-B14F-4D97-AF65-F5344CB8AC3E}">
        <p14:creationId xmlns:p14="http://schemas.microsoft.com/office/powerpoint/2010/main" val="622804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2ACD36-9886-B899-01A8-B9188B892F28}"/>
              </a:ext>
            </a:extLst>
          </p:cNvPr>
          <p:cNvSpPr>
            <a:spLocks noGrp="1"/>
          </p:cNvSpPr>
          <p:nvPr>
            <p:ph idx="1"/>
          </p:nvPr>
        </p:nvSpPr>
        <p:spPr>
          <a:xfrm>
            <a:off x="419106" y="1680754"/>
            <a:ext cx="9741183" cy="4153989"/>
          </a:xfrm>
        </p:spPr>
        <p:txBody>
          <a:bodyPr>
            <a:normAutofit/>
          </a:bodyPr>
          <a:lstStyle/>
          <a:p>
            <a:r>
              <a:rPr lang="en-CA" b="1" dirty="0"/>
              <a:t>Penis </a:t>
            </a:r>
          </a:p>
          <a:p>
            <a:r>
              <a:rPr lang="en-US" dirty="0"/>
              <a:t>The penis has a </a:t>
            </a:r>
            <a:r>
              <a:rPr lang="en-US" i="1" dirty="0"/>
              <a:t>root </a:t>
            </a:r>
            <a:r>
              <a:rPr lang="en-US" dirty="0"/>
              <a:t>and a </a:t>
            </a:r>
            <a:r>
              <a:rPr lang="en-US" i="1" dirty="0"/>
              <a:t>shaft</a:t>
            </a:r>
            <a:r>
              <a:rPr lang="en-US" dirty="0"/>
              <a:t>. The root anchors the penis in the perineum and the shaft (</a:t>
            </a:r>
            <a:r>
              <a:rPr lang="en-US" i="1" dirty="0"/>
              <a:t>body</a:t>
            </a:r>
            <a:r>
              <a:rPr lang="en-US" dirty="0"/>
              <a:t>) is the externally visible, moveable portion of the organ. It is formed by three cylindrical masses of </a:t>
            </a:r>
            <a:r>
              <a:rPr lang="en-US" i="1" dirty="0"/>
              <a:t>erectile tissue </a:t>
            </a:r>
            <a:r>
              <a:rPr lang="en-US" dirty="0"/>
              <a:t>and smooth muscle. The erectile tissue is supported by fibrous tissue and covered with skin and has a rich blood supply. The two lateral columns are called the </a:t>
            </a:r>
            <a:r>
              <a:rPr lang="en-US" i="1" dirty="0"/>
              <a:t>corpora cavernosa </a:t>
            </a:r>
            <a:r>
              <a:rPr lang="en-US" dirty="0"/>
              <a:t>and the column between them, containing the urethra, is the </a:t>
            </a:r>
            <a:r>
              <a:rPr lang="en-US" i="1" dirty="0"/>
              <a:t>corpus spongiosum</a:t>
            </a:r>
            <a:r>
              <a:rPr lang="en-US" dirty="0"/>
              <a:t>. At its tip it is expanded into a triangular structure known as the </a:t>
            </a:r>
            <a:r>
              <a:rPr lang="en-US" i="1" dirty="0"/>
              <a:t>glans penis</a:t>
            </a:r>
            <a:r>
              <a:rPr lang="en-US" dirty="0"/>
              <a:t>. Just above the glans the skin is folded upon itself and forms a movable double layer, the </a:t>
            </a:r>
            <a:r>
              <a:rPr lang="en-US" i="1" dirty="0"/>
              <a:t>foreskin </a:t>
            </a:r>
            <a:r>
              <a:rPr lang="en-US" dirty="0"/>
              <a:t>or </a:t>
            </a:r>
            <a:r>
              <a:rPr lang="en-US" i="1" dirty="0"/>
              <a:t>prepuce</a:t>
            </a:r>
            <a:r>
              <a:rPr lang="en-US" dirty="0"/>
              <a:t>. Arterial blood is supplied by deep, dorsal and bulbar arteries of the penis, which are branches from the internal pudendal arteries. A series of veins drain blood to the internal pudendal and internal iliac veins. The penis is supplied by autonomic and somatic nerves. Parasympathetic stimulation leads to filling of the spongy erectile tissue with blood, caused by arteriolar dilation and venoconstriction, which increases blood flow into the penis and obstructs outflow. The penis therefore becomes engorged and erect, essential for sexual intercourse.</a:t>
            </a:r>
            <a:endParaRPr lang="en-CA" dirty="0"/>
          </a:p>
        </p:txBody>
      </p:sp>
      <p:sp>
        <p:nvSpPr>
          <p:cNvPr id="4" name="Slide Number Placeholder 3">
            <a:extLst>
              <a:ext uri="{FF2B5EF4-FFF2-40B4-BE49-F238E27FC236}">
                <a16:creationId xmlns:a16="http://schemas.microsoft.com/office/drawing/2014/main" id="{4A237AD3-E963-28E7-A1C5-ABF675326C92}"/>
              </a:ext>
            </a:extLst>
          </p:cNvPr>
          <p:cNvSpPr>
            <a:spLocks noGrp="1"/>
          </p:cNvSpPr>
          <p:nvPr>
            <p:ph type="sldNum" sz="quarter" idx="4"/>
          </p:nvPr>
        </p:nvSpPr>
        <p:spPr/>
        <p:txBody>
          <a:bodyPr/>
          <a:lstStyle/>
          <a:p>
            <a:fld id="{3A4F6043-7A67-491B-98BC-F933DED7226D}" type="slidenum">
              <a:rPr lang="en-US" smtClean="0"/>
              <a:pPr/>
              <a:t>17</a:t>
            </a:fld>
            <a:endParaRPr lang="en-US" dirty="0"/>
          </a:p>
        </p:txBody>
      </p:sp>
    </p:spTree>
    <p:extLst>
      <p:ext uri="{BB962C8B-B14F-4D97-AF65-F5344CB8AC3E}">
        <p14:creationId xmlns:p14="http://schemas.microsoft.com/office/powerpoint/2010/main" val="2592830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73AEAF-15E2-DA66-046F-8317291675C3}"/>
              </a:ext>
            </a:extLst>
          </p:cNvPr>
          <p:cNvSpPr>
            <a:spLocks noGrp="1"/>
          </p:cNvSpPr>
          <p:nvPr>
            <p:ph type="sldNum" sz="quarter" idx="4"/>
          </p:nvPr>
        </p:nvSpPr>
        <p:spPr/>
        <p:txBody>
          <a:bodyPr/>
          <a:lstStyle/>
          <a:p>
            <a:fld id="{3A4F6043-7A67-491B-98BC-F933DED7226D}" type="slidenum">
              <a:rPr lang="en-US" smtClean="0"/>
              <a:pPr/>
              <a:t>18</a:t>
            </a:fld>
            <a:endParaRPr lang="en-US" dirty="0"/>
          </a:p>
        </p:txBody>
      </p:sp>
      <p:pic>
        <p:nvPicPr>
          <p:cNvPr id="6" name="Picture 5">
            <a:extLst>
              <a:ext uri="{FF2B5EF4-FFF2-40B4-BE49-F238E27FC236}">
                <a16:creationId xmlns:a16="http://schemas.microsoft.com/office/drawing/2014/main" id="{65614A43-2E2E-234B-5024-DB70B68A7AC6}"/>
              </a:ext>
            </a:extLst>
          </p:cNvPr>
          <p:cNvPicPr>
            <a:picLocks noChangeAspect="1"/>
          </p:cNvPicPr>
          <p:nvPr/>
        </p:nvPicPr>
        <p:blipFill>
          <a:blip r:embed="rId2"/>
          <a:stretch>
            <a:fillRect/>
          </a:stretch>
        </p:blipFill>
        <p:spPr>
          <a:xfrm>
            <a:off x="1414745" y="1524001"/>
            <a:ext cx="4977627" cy="3203190"/>
          </a:xfrm>
          <a:prstGeom prst="rect">
            <a:avLst/>
          </a:prstGeom>
        </p:spPr>
      </p:pic>
      <p:pic>
        <p:nvPicPr>
          <p:cNvPr id="8" name="Picture 7">
            <a:extLst>
              <a:ext uri="{FF2B5EF4-FFF2-40B4-BE49-F238E27FC236}">
                <a16:creationId xmlns:a16="http://schemas.microsoft.com/office/drawing/2014/main" id="{17152E6C-2238-4646-0D0D-11C42C82FF4A}"/>
              </a:ext>
            </a:extLst>
          </p:cNvPr>
          <p:cNvPicPr>
            <a:picLocks noChangeAspect="1"/>
          </p:cNvPicPr>
          <p:nvPr/>
        </p:nvPicPr>
        <p:blipFill>
          <a:blip r:embed="rId3"/>
          <a:stretch>
            <a:fillRect/>
          </a:stretch>
        </p:blipFill>
        <p:spPr>
          <a:xfrm>
            <a:off x="6295076" y="1720413"/>
            <a:ext cx="4385850" cy="3006777"/>
          </a:xfrm>
          <a:prstGeom prst="rect">
            <a:avLst/>
          </a:prstGeom>
        </p:spPr>
      </p:pic>
      <p:sp>
        <p:nvSpPr>
          <p:cNvPr id="11" name="Content Placeholder 10">
            <a:extLst>
              <a:ext uri="{FF2B5EF4-FFF2-40B4-BE49-F238E27FC236}">
                <a16:creationId xmlns:a16="http://schemas.microsoft.com/office/drawing/2014/main" id="{C90B9410-70B8-7406-6C53-3558A0E0BC76}"/>
              </a:ext>
            </a:extLst>
          </p:cNvPr>
          <p:cNvSpPr>
            <a:spLocks noGrp="1"/>
          </p:cNvSpPr>
          <p:nvPr>
            <p:ph idx="1"/>
          </p:nvPr>
        </p:nvSpPr>
        <p:spPr>
          <a:xfrm>
            <a:off x="1933850" y="5150024"/>
            <a:ext cx="8324300" cy="620629"/>
          </a:xfrm>
        </p:spPr>
        <p:txBody>
          <a:bodyPr>
            <a:normAutofit fontScale="92500" lnSpcReduction="10000"/>
          </a:bodyPr>
          <a:lstStyle/>
          <a:p>
            <a:r>
              <a:rPr lang="en-US" b="1" dirty="0"/>
              <a:t>The penis. A. </a:t>
            </a:r>
            <a:r>
              <a:rPr lang="en-US" dirty="0"/>
              <a:t>Transverse section (light micrograph). </a:t>
            </a:r>
            <a:r>
              <a:rPr lang="en-CA" b="1" dirty="0"/>
              <a:t>B. </a:t>
            </a:r>
            <a:r>
              <a:rPr lang="en-CA" dirty="0"/>
              <a:t>Erectile tissue (scanning electron micrograph).</a:t>
            </a:r>
          </a:p>
        </p:txBody>
      </p:sp>
    </p:spTree>
    <p:extLst>
      <p:ext uri="{BB962C8B-B14F-4D97-AF65-F5344CB8AC3E}">
        <p14:creationId xmlns:p14="http://schemas.microsoft.com/office/powerpoint/2010/main" val="372189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FC1A87-A071-4168-80E7-A45FB79179DC}"/>
              </a:ext>
            </a:extLst>
          </p:cNvPr>
          <p:cNvSpPr>
            <a:spLocks noGrp="1"/>
          </p:cNvSpPr>
          <p:nvPr>
            <p:ph idx="1"/>
          </p:nvPr>
        </p:nvSpPr>
        <p:spPr>
          <a:xfrm>
            <a:off x="419106" y="1611086"/>
            <a:ext cx="9741183" cy="4249783"/>
          </a:xfrm>
        </p:spPr>
        <p:txBody>
          <a:bodyPr>
            <a:normAutofit/>
          </a:bodyPr>
          <a:lstStyle/>
          <a:p>
            <a:r>
              <a:rPr lang="en-CA" b="1" dirty="0"/>
              <a:t>Ejaculation</a:t>
            </a:r>
          </a:p>
          <a:p>
            <a:r>
              <a:rPr lang="en-US" dirty="0"/>
              <a:t>During ejaculation, which occurs at male orgasm, spermatozoa are expelled from the epididymis and pass through the deferent duct, the ejaculatory duct and the urethra. The semen is propelled by powerful rhythmical contraction of the smooth muscle in the walls of the deferent duct; the muscular contractions are sympathetically mediated. Muscle in the walls of the seminal vesicles and prostate gland also contracts, adding their contents to the fluid passing through the genital ducts. The force generated by these combined processes leads to emission of the semen through the external urethral sphincter</a:t>
            </a:r>
            <a:r>
              <a:rPr lang="en-CA" dirty="0"/>
              <a:t>.</a:t>
            </a:r>
            <a:r>
              <a:rPr lang="en-CA" b="1" dirty="0"/>
              <a:t> </a:t>
            </a:r>
            <a:r>
              <a:rPr lang="en-US" dirty="0"/>
              <a:t>Sperm comprise only 10% of the final ejaculate, the remainder being made up mainly of seminal (50–60%) and prostatic fluids (20–30%), which are added to the sperm during male orgasm, as well as mucus produced in the urethra. Semen is slightly alkaline, to neutralize the acidity of the vagina. Between 2 and 5 mL of semen are produced in a normal ejaculate and contain between 40and 100 million spermatozoa per mL . If not ejaculated, sperm gradually lose their fertility after several months and are reabsorbed by the epididymis.</a:t>
            </a:r>
            <a:endParaRPr lang="en-CA" dirty="0"/>
          </a:p>
        </p:txBody>
      </p:sp>
      <p:sp>
        <p:nvSpPr>
          <p:cNvPr id="4" name="Slide Number Placeholder 3">
            <a:extLst>
              <a:ext uri="{FF2B5EF4-FFF2-40B4-BE49-F238E27FC236}">
                <a16:creationId xmlns:a16="http://schemas.microsoft.com/office/drawing/2014/main" id="{314B8DF0-9BE1-53D7-804E-4EBC825CE944}"/>
              </a:ext>
            </a:extLst>
          </p:cNvPr>
          <p:cNvSpPr>
            <a:spLocks noGrp="1"/>
          </p:cNvSpPr>
          <p:nvPr>
            <p:ph type="sldNum" sz="quarter" idx="4"/>
          </p:nvPr>
        </p:nvSpPr>
        <p:spPr/>
        <p:txBody>
          <a:bodyPr/>
          <a:lstStyle/>
          <a:p>
            <a:fld id="{3A4F6043-7A67-491B-98BC-F933DED7226D}" type="slidenum">
              <a:rPr lang="en-US" smtClean="0"/>
              <a:pPr/>
              <a:t>19</a:t>
            </a:fld>
            <a:endParaRPr lang="en-US" dirty="0"/>
          </a:p>
        </p:txBody>
      </p:sp>
    </p:spTree>
    <p:extLst>
      <p:ext uri="{BB962C8B-B14F-4D97-AF65-F5344CB8AC3E}">
        <p14:creationId xmlns:p14="http://schemas.microsoft.com/office/powerpoint/2010/main" val="1318402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BB1C6F-E8D2-B10D-5C75-A61A6D865B91}"/>
              </a:ext>
            </a:extLst>
          </p:cNvPr>
          <p:cNvSpPr>
            <a:spLocks noGrp="1"/>
          </p:cNvSpPr>
          <p:nvPr>
            <p:ph idx="1"/>
          </p:nvPr>
        </p:nvSpPr>
        <p:spPr>
          <a:xfrm>
            <a:off x="419106" y="1680754"/>
            <a:ext cx="9741183" cy="4267199"/>
          </a:xfrm>
        </p:spPr>
        <p:txBody>
          <a:bodyPr>
            <a:normAutofit/>
          </a:bodyPr>
          <a:lstStyle/>
          <a:p>
            <a:r>
              <a:rPr lang="en-CA" b="1" dirty="0"/>
              <a:t>Puberty in the male</a:t>
            </a:r>
          </a:p>
          <a:p>
            <a:r>
              <a:rPr lang="en-US" dirty="0"/>
              <a:t>This occurs between the ages of 10 and 14. Luteinizing hormone from the anterior lobe of the pituitary gland stimulates the interstitial cells of the testes to increase the production of testosterone. Under the influence of testosterone, sexual maturation and other characteristic </a:t>
            </a:r>
            <a:r>
              <a:rPr lang="en-CA" dirty="0"/>
              <a:t>changes take place, including:</a:t>
            </a:r>
          </a:p>
          <a:p>
            <a:r>
              <a:rPr lang="en-US" dirty="0"/>
              <a:t>• growth of muscle and bone and a marked increase in </a:t>
            </a:r>
            <a:r>
              <a:rPr lang="en-CA" dirty="0"/>
              <a:t>height and weight</a:t>
            </a:r>
          </a:p>
          <a:p>
            <a:r>
              <a:rPr lang="en-US" dirty="0"/>
              <a:t>• enlargement of the larynx and deepening of the voice </a:t>
            </a:r>
            <a:r>
              <a:rPr lang="en-CA" dirty="0"/>
              <a:t>– it ‘breaks’</a:t>
            </a:r>
          </a:p>
          <a:p>
            <a:r>
              <a:rPr lang="en-US" dirty="0"/>
              <a:t>• growth of hair on the face, axillae, chest, abdomen </a:t>
            </a:r>
            <a:r>
              <a:rPr lang="en-CA" dirty="0"/>
              <a:t>and pubis</a:t>
            </a:r>
          </a:p>
          <a:p>
            <a:r>
              <a:rPr lang="en-US" dirty="0"/>
              <a:t>• enlargement of the penis, scrotum and prostate gland</a:t>
            </a:r>
          </a:p>
          <a:p>
            <a:r>
              <a:rPr lang="en-US" dirty="0"/>
              <a:t>• maturation of the seminiferous tubules and </a:t>
            </a:r>
            <a:r>
              <a:rPr lang="en-CA" dirty="0"/>
              <a:t>production of spermatozoa</a:t>
            </a:r>
          </a:p>
          <a:p>
            <a:r>
              <a:rPr lang="en-US" dirty="0"/>
              <a:t>• the skin thickens and becomes oilier.</a:t>
            </a:r>
            <a:endParaRPr lang="en-CA" dirty="0"/>
          </a:p>
        </p:txBody>
      </p:sp>
      <p:sp>
        <p:nvSpPr>
          <p:cNvPr id="4" name="Slide Number Placeholder 3">
            <a:extLst>
              <a:ext uri="{FF2B5EF4-FFF2-40B4-BE49-F238E27FC236}">
                <a16:creationId xmlns:a16="http://schemas.microsoft.com/office/drawing/2014/main" id="{BFD96AC7-E6E9-92C0-F873-817F0B1B2B6E}"/>
              </a:ext>
            </a:extLst>
          </p:cNvPr>
          <p:cNvSpPr>
            <a:spLocks noGrp="1"/>
          </p:cNvSpPr>
          <p:nvPr>
            <p:ph type="sldNum" sz="quarter" idx="4"/>
          </p:nvPr>
        </p:nvSpPr>
        <p:spPr/>
        <p:txBody>
          <a:bodyPr/>
          <a:lstStyle/>
          <a:p>
            <a:fld id="{3A4F6043-7A67-491B-98BC-F933DED7226D}" type="slidenum">
              <a:rPr lang="en-US" smtClean="0"/>
              <a:pPr/>
              <a:t>20</a:t>
            </a:fld>
            <a:endParaRPr lang="en-US" dirty="0"/>
          </a:p>
        </p:txBody>
      </p:sp>
    </p:spTree>
    <p:extLst>
      <p:ext uri="{BB962C8B-B14F-4D97-AF65-F5344CB8AC3E}">
        <p14:creationId xmlns:p14="http://schemas.microsoft.com/office/powerpoint/2010/main" val="4136369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66832A-1804-15C9-38C9-96D39330BF05}"/>
              </a:ext>
            </a:extLst>
          </p:cNvPr>
          <p:cNvSpPr>
            <a:spLocks noGrp="1"/>
          </p:cNvSpPr>
          <p:nvPr>
            <p:ph type="title"/>
          </p:nvPr>
        </p:nvSpPr>
        <p:spPr/>
        <p:txBody>
          <a:bodyPr/>
          <a:lstStyle/>
          <a:p>
            <a:r>
              <a:rPr lang="en-US" dirty="0"/>
              <a:t>Human Development</a:t>
            </a:r>
            <a:endParaRPr lang="en-CA" dirty="0"/>
          </a:p>
        </p:txBody>
      </p:sp>
      <p:sp>
        <p:nvSpPr>
          <p:cNvPr id="3" name="Content Placeholder 2">
            <a:extLst>
              <a:ext uri="{FF2B5EF4-FFF2-40B4-BE49-F238E27FC236}">
                <a16:creationId xmlns:a16="http://schemas.microsoft.com/office/drawing/2014/main" id="{4A3B7C5E-96A5-0475-BADC-B8500557A515}"/>
              </a:ext>
            </a:extLst>
          </p:cNvPr>
          <p:cNvSpPr>
            <a:spLocks noGrp="1"/>
          </p:cNvSpPr>
          <p:nvPr>
            <p:ph idx="1"/>
          </p:nvPr>
        </p:nvSpPr>
        <p:spPr/>
        <p:txBody>
          <a:bodyPr>
            <a:normAutofit fontScale="92500" lnSpcReduction="20000"/>
          </a:bodyPr>
          <a:lstStyle/>
          <a:p>
            <a:r>
              <a:rPr lang="en-US" dirty="0"/>
              <a:t>Growth of a new human being begins when an ovum is </a:t>
            </a:r>
            <a:r>
              <a:rPr lang="en-US" dirty="0" err="1"/>
              <a:t>fertilised</a:t>
            </a:r>
            <a:r>
              <a:rPr lang="en-US" dirty="0"/>
              <a:t> by a spermatozoon, usually in the uterine tube. The resulting cell is called a </a:t>
            </a:r>
            <a:r>
              <a:rPr lang="en-US" i="1" dirty="0"/>
              <a:t>zygote</a:t>
            </a:r>
            <a:r>
              <a:rPr lang="en-US" dirty="0"/>
              <a:t>. Because the ovum and spermatozoon each had 23 chromosomes, it has the full complement of 46 chromosomes. The period between </a:t>
            </a:r>
            <a:r>
              <a:rPr lang="en-US" dirty="0" err="1"/>
              <a:t>fertilisation</a:t>
            </a:r>
            <a:r>
              <a:rPr lang="en-US" dirty="0"/>
              <a:t> and birth (</a:t>
            </a:r>
            <a:r>
              <a:rPr lang="en-US" i="1" dirty="0"/>
              <a:t>gestation</a:t>
            </a:r>
            <a:r>
              <a:rPr lang="en-US" dirty="0"/>
              <a:t>) takes about 40 weeks. The first 8 weeks of development is called the </a:t>
            </a:r>
            <a:r>
              <a:rPr lang="en-US" i="1" dirty="0"/>
              <a:t>embryonic period </a:t>
            </a:r>
            <a:r>
              <a:rPr lang="en-US" dirty="0"/>
              <a:t>and thereafter the developing individual </a:t>
            </a:r>
            <a:r>
              <a:rPr lang="en-CA" dirty="0"/>
              <a:t>is called a </a:t>
            </a:r>
            <a:r>
              <a:rPr lang="en-CA" i="1" dirty="0"/>
              <a:t>fetus</a:t>
            </a:r>
            <a:r>
              <a:rPr lang="en-CA" dirty="0"/>
              <a:t>.</a:t>
            </a:r>
          </a:p>
          <a:p>
            <a:r>
              <a:rPr lang="en-US" dirty="0"/>
              <a:t>Aided by peristalsis of the uterine tube, the zygote travels towards the uterus, a journey that takes about a week, and by 10 days after fertilization is firmly embedded in the uterine lining. During this time, it undergoes rapid and repeated cell divisions so by the time it implants in the endometrium it has become a </a:t>
            </a:r>
            <a:r>
              <a:rPr lang="en-US" i="1" dirty="0"/>
              <a:t>blastocyst, </a:t>
            </a:r>
            <a:r>
              <a:rPr lang="en-US" dirty="0"/>
              <a:t>a hollow ball of 70–100 cells. The blastocyst contains an inner mass of cells, which develops into the fetus and its </a:t>
            </a:r>
            <a:r>
              <a:rPr lang="en-US" i="1" dirty="0"/>
              <a:t>amniotic sac</a:t>
            </a:r>
            <a:r>
              <a:rPr lang="en-US" dirty="0"/>
              <a:t>, a bag of membranes enclosing it. The outer layer, the </a:t>
            </a:r>
            <a:r>
              <a:rPr lang="en-US" i="1" dirty="0"/>
              <a:t>trophoblast</a:t>
            </a:r>
            <a:r>
              <a:rPr lang="en-US" dirty="0"/>
              <a:t>, becomes an important layer of the </a:t>
            </a:r>
            <a:r>
              <a:rPr lang="en-US" i="1" dirty="0"/>
              <a:t>placenta.</a:t>
            </a:r>
            <a:endParaRPr lang="en-CA" dirty="0"/>
          </a:p>
        </p:txBody>
      </p:sp>
      <p:sp>
        <p:nvSpPr>
          <p:cNvPr id="4" name="Slide Number Placeholder 3">
            <a:extLst>
              <a:ext uri="{FF2B5EF4-FFF2-40B4-BE49-F238E27FC236}">
                <a16:creationId xmlns:a16="http://schemas.microsoft.com/office/drawing/2014/main" id="{BEB4D6D0-9F8E-E3F9-788C-444B9B343577}"/>
              </a:ext>
            </a:extLst>
          </p:cNvPr>
          <p:cNvSpPr>
            <a:spLocks noGrp="1"/>
          </p:cNvSpPr>
          <p:nvPr>
            <p:ph type="sldNum" sz="quarter" idx="12"/>
          </p:nvPr>
        </p:nvSpPr>
        <p:spPr/>
        <p:txBody>
          <a:bodyPr/>
          <a:lstStyle/>
          <a:p>
            <a:fld id="{3A4F6043-7A67-491B-98BC-F933DED7226D}" type="slidenum">
              <a:rPr lang="en-US" smtClean="0"/>
              <a:pPr/>
              <a:t>21</a:t>
            </a:fld>
            <a:endParaRPr lang="en-US" dirty="0"/>
          </a:p>
        </p:txBody>
      </p:sp>
    </p:spTree>
    <p:extLst>
      <p:ext uri="{BB962C8B-B14F-4D97-AF65-F5344CB8AC3E}">
        <p14:creationId xmlns:p14="http://schemas.microsoft.com/office/powerpoint/2010/main" val="2854143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771629-3622-C001-F625-9FFE59595D77}"/>
              </a:ext>
            </a:extLst>
          </p:cNvPr>
          <p:cNvSpPr>
            <a:spLocks noGrp="1"/>
          </p:cNvSpPr>
          <p:nvPr>
            <p:ph type="sldNum" sz="quarter" idx="4"/>
          </p:nvPr>
        </p:nvSpPr>
        <p:spPr/>
        <p:txBody>
          <a:bodyPr/>
          <a:lstStyle/>
          <a:p>
            <a:fld id="{3A4F6043-7A67-491B-98BC-F933DED7226D}" type="slidenum">
              <a:rPr lang="en-US" smtClean="0"/>
              <a:pPr/>
              <a:t>22</a:t>
            </a:fld>
            <a:endParaRPr lang="en-US" dirty="0"/>
          </a:p>
        </p:txBody>
      </p:sp>
      <p:pic>
        <p:nvPicPr>
          <p:cNvPr id="6" name="Picture 5">
            <a:extLst>
              <a:ext uri="{FF2B5EF4-FFF2-40B4-BE49-F238E27FC236}">
                <a16:creationId xmlns:a16="http://schemas.microsoft.com/office/drawing/2014/main" id="{CC435616-1125-1687-88DD-1401CA21750F}"/>
              </a:ext>
            </a:extLst>
          </p:cNvPr>
          <p:cNvPicPr>
            <a:picLocks noChangeAspect="1"/>
          </p:cNvPicPr>
          <p:nvPr/>
        </p:nvPicPr>
        <p:blipFill>
          <a:blip r:embed="rId2"/>
          <a:stretch>
            <a:fillRect/>
          </a:stretch>
        </p:blipFill>
        <p:spPr>
          <a:xfrm>
            <a:off x="3087328" y="685800"/>
            <a:ext cx="6284383" cy="5262769"/>
          </a:xfrm>
          <a:prstGeom prst="rect">
            <a:avLst/>
          </a:prstGeom>
        </p:spPr>
      </p:pic>
    </p:spTree>
    <p:extLst>
      <p:ext uri="{BB962C8B-B14F-4D97-AF65-F5344CB8AC3E}">
        <p14:creationId xmlns:p14="http://schemas.microsoft.com/office/powerpoint/2010/main" val="403477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1912ED-C26A-4A34-0AF5-9CF676E885AA}"/>
              </a:ext>
            </a:extLst>
          </p:cNvPr>
          <p:cNvSpPr>
            <a:spLocks noGrp="1"/>
          </p:cNvSpPr>
          <p:nvPr>
            <p:ph idx="1"/>
          </p:nvPr>
        </p:nvSpPr>
        <p:spPr/>
        <p:txBody>
          <a:bodyPr>
            <a:normAutofit lnSpcReduction="10000"/>
          </a:bodyPr>
          <a:lstStyle/>
          <a:p>
            <a:r>
              <a:rPr lang="en-US" b="1" dirty="0"/>
              <a:t>Nourishment during intrauterine growth. </a:t>
            </a:r>
            <a:r>
              <a:rPr lang="en-US" dirty="0"/>
              <a:t>In the early stages, the embryo is small enough that simple diffusion is adequate to supply the dividing cells but because embryonic growth is so rapid, this quickly becomes unsustainable and between the third and 10th weeks of pregnancy, the placenta (p. 115) develops, attached firmly to the uterine wall. The fetus is attached to the placenta by the </a:t>
            </a:r>
            <a:r>
              <a:rPr lang="en-US" i="1" dirty="0"/>
              <a:t>umbilical cord</a:t>
            </a:r>
            <a:r>
              <a:rPr lang="en-US" dirty="0"/>
              <a:t>, and absorbs oxygen and nutrients from the maternal bloodstream as well as excreting its </a:t>
            </a:r>
            <a:r>
              <a:rPr lang="en-CA" dirty="0"/>
              <a:t>waste products.</a:t>
            </a:r>
          </a:p>
          <a:p>
            <a:r>
              <a:rPr lang="en-CA" b="1" dirty="0"/>
              <a:t>The first 3 months</a:t>
            </a:r>
          </a:p>
          <a:p>
            <a:r>
              <a:rPr lang="en-US" dirty="0"/>
              <a:t>A newborn baby is made up of trillions of cells and many different tissues, all of which have developed from the single-celled zygote formed at </a:t>
            </a:r>
            <a:r>
              <a:rPr lang="en-US" dirty="0" err="1"/>
              <a:t>fertilisation</a:t>
            </a:r>
            <a:r>
              <a:rPr lang="en-US" dirty="0"/>
              <a:t>. Differentiation of cells into </a:t>
            </a:r>
            <a:r>
              <a:rPr lang="en-US" dirty="0" err="1"/>
              <a:t>specialised</a:t>
            </a:r>
            <a:r>
              <a:rPr lang="en-US" dirty="0"/>
              <a:t> tissues, and the organization of these </a:t>
            </a:r>
            <a:r>
              <a:rPr lang="en-US" dirty="0" err="1"/>
              <a:t>specialised</a:t>
            </a:r>
            <a:r>
              <a:rPr lang="en-US" dirty="0"/>
              <a:t> tissues into the body systems, is largely completed in the first 12 weeks of gestation. A 12-week fetus is very similar to a 40-week fetus, although </a:t>
            </a:r>
            <a:r>
              <a:rPr lang="en-CA" dirty="0"/>
              <a:t>much smaller.</a:t>
            </a:r>
          </a:p>
        </p:txBody>
      </p:sp>
      <p:sp>
        <p:nvSpPr>
          <p:cNvPr id="4" name="Slide Number Placeholder 3">
            <a:extLst>
              <a:ext uri="{FF2B5EF4-FFF2-40B4-BE49-F238E27FC236}">
                <a16:creationId xmlns:a16="http://schemas.microsoft.com/office/drawing/2014/main" id="{607D34E7-8242-E9A2-3F3D-37BD80152353}"/>
              </a:ext>
            </a:extLst>
          </p:cNvPr>
          <p:cNvSpPr>
            <a:spLocks noGrp="1"/>
          </p:cNvSpPr>
          <p:nvPr>
            <p:ph type="sldNum" sz="quarter" idx="4"/>
          </p:nvPr>
        </p:nvSpPr>
        <p:spPr/>
        <p:txBody>
          <a:bodyPr/>
          <a:lstStyle/>
          <a:p>
            <a:fld id="{3A4F6043-7A67-491B-98BC-F933DED7226D}" type="slidenum">
              <a:rPr lang="en-US" smtClean="0"/>
              <a:pPr/>
              <a:t>23</a:t>
            </a:fld>
            <a:endParaRPr lang="en-US" dirty="0"/>
          </a:p>
        </p:txBody>
      </p:sp>
    </p:spTree>
    <p:extLst>
      <p:ext uri="{BB962C8B-B14F-4D97-AF65-F5344CB8AC3E}">
        <p14:creationId xmlns:p14="http://schemas.microsoft.com/office/powerpoint/2010/main" val="2541440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8F7431-2327-4D32-F440-A6DF6D3D7A16}"/>
              </a:ext>
            </a:extLst>
          </p:cNvPr>
          <p:cNvSpPr>
            <a:spLocks noGrp="1"/>
          </p:cNvSpPr>
          <p:nvPr>
            <p:ph idx="1"/>
          </p:nvPr>
        </p:nvSpPr>
        <p:spPr>
          <a:xfrm>
            <a:off x="422897" y="3354749"/>
            <a:ext cx="8860440" cy="2582470"/>
          </a:xfrm>
        </p:spPr>
        <p:txBody>
          <a:bodyPr/>
          <a:lstStyle/>
          <a:p>
            <a:r>
              <a:rPr lang="en-CA" b="1" dirty="0"/>
              <a:t>Later pregnancy</a:t>
            </a:r>
          </a:p>
          <a:p>
            <a:r>
              <a:rPr lang="en-US" dirty="0"/>
              <a:t>The final 6 months of pregnancy is devoted primarily to the rapid growth of the fetus in preparation for birth and </a:t>
            </a:r>
            <a:r>
              <a:rPr lang="en-CA" dirty="0"/>
              <a:t>independent life.</a:t>
            </a:r>
          </a:p>
        </p:txBody>
      </p:sp>
    </p:spTree>
    <p:extLst>
      <p:ext uri="{BB962C8B-B14F-4D97-AF65-F5344CB8AC3E}">
        <p14:creationId xmlns:p14="http://schemas.microsoft.com/office/powerpoint/2010/main" val="667540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F1F15-46F5-4A2B-AF38-34F3B8027144}"/>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1315345950"/>
      </p:ext>
    </p:extLst>
  </p:cSld>
  <p:clrMapOvr>
    <a:masterClrMapping/>
  </p:clrMapOvr>
</p:sld>
</file>

<file path=ppt/theme/theme1.xml><?xml version="1.0" encoding="utf-8"?>
<a:theme xmlns:a="http://schemas.openxmlformats.org/drawingml/2006/main" name="OffsetVTI">
  <a:themeElements>
    <a:clrScheme name="Custom 20">
      <a:dk1>
        <a:srgbClr val="000000"/>
      </a:dk1>
      <a:lt1>
        <a:sysClr val="window" lastClr="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665E41-66EB-401D-940D-8E7024721BE5}">
  <ds:schemaRefs>
    <ds:schemaRef ds:uri="http://schemas.microsoft.com/sharepoint/v3/contenttype/forms"/>
  </ds:schemaRefs>
</ds:datastoreItem>
</file>

<file path=customXml/itemProps2.xml><?xml version="1.0" encoding="utf-8"?>
<ds:datastoreItem xmlns:ds="http://schemas.openxmlformats.org/officeDocument/2006/customXml" ds:itemID="{E3B37DAF-AFAF-4561-A80B-C76198EBD31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A29436BC-77AE-4AEE-A282-4E162A1CAA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{C074965D-871C-4A0A-8640-FE7BE56A91D0}TF6ea1097e-8114-4abb-8578-efc1cea4ec3c79c3debc_win32-15e8df654485</Template>
  <TotalTime>80</TotalTime>
  <Words>2343</Words>
  <Application>Microsoft Office PowerPoint</Application>
  <PresentationFormat>Widescreen</PresentationFormat>
  <Paragraphs>95</Paragraphs>
  <Slides>25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Dante</vt:lpstr>
      <vt:lpstr>Dante (Headings)2</vt:lpstr>
      <vt:lpstr>Helvetica Neue Medium</vt:lpstr>
      <vt:lpstr>Wingdings 2</vt:lpstr>
      <vt:lpstr>OffsetVTI</vt:lpstr>
      <vt:lpstr>Physiology IV</vt:lpstr>
      <vt:lpstr>The reproductive system 2</vt:lpstr>
      <vt:lpstr>Agenda</vt:lpstr>
      <vt:lpstr>Male reproductive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Human Development</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hamid ghazvini</dc:creator>
  <cp:lastModifiedBy>hamid ghazvini</cp:lastModifiedBy>
  <cp:revision>1</cp:revision>
  <dcterms:created xsi:type="dcterms:W3CDTF">2026-01-19T03:16:15Z</dcterms:created>
  <dcterms:modified xsi:type="dcterms:W3CDTF">2026-02-02T01:56:54Z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