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3" r:id="rId6"/>
    <p:sldId id="264" r:id="rId7"/>
    <p:sldId id="260" r:id="rId8"/>
    <p:sldId id="261" r:id="rId9"/>
    <p:sldId id="265" r:id="rId10"/>
    <p:sldId id="266" r:id="rId11"/>
    <p:sldId id="267" r:id="rId12"/>
    <p:sldId id="268" r:id="rId13"/>
    <p:sldId id="279" r:id="rId14"/>
    <p:sldId id="280" r:id="rId15"/>
    <p:sldId id="281" r:id="rId16"/>
    <p:sldId id="282" r:id="rId17"/>
    <p:sldId id="283" r:id="rId18"/>
    <p:sldId id="284" r:id="rId19"/>
    <p:sldId id="272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300" r:id="rId29"/>
    <p:sldId id="277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1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2155BD-9E48-448F-927D-69512DD9F472}" v="147" dt="2026-02-17T18:39:15.3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83"/>
    <p:restoredTop sz="94720"/>
  </p:normalViewPr>
  <p:slideViewPr>
    <p:cSldViewPr snapToGrid="0">
      <p:cViewPr varScale="1">
        <p:scale>
          <a:sx n="88" d="100"/>
          <a:sy n="88" d="100"/>
        </p:scale>
        <p:origin x="1208" y="480"/>
      </p:cViewPr>
      <p:guideLst/>
    </p:cSldViewPr>
  </p:slideViewPr>
  <p:outlineViewPr>
    <p:cViewPr>
      <p:scale>
        <a:sx n="33" d="100"/>
        <a:sy n="33" d="100"/>
      </p:scale>
      <p:origin x="-64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jeev Khowal" userId="b5d0b03496777e47" providerId="LiveId" clId="{9EEFF135-9814-4903-B7A3-9EA74115E06A}"/>
    <pc:docChg chg="undo custSel addSld delSld modSld">
      <pc:chgData name="Sanjeev Khowal" userId="b5d0b03496777e47" providerId="LiveId" clId="{9EEFF135-9814-4903-B7A3-9EA74115E06A}" dt="2026-02-17T18:39:36.688" v="9285" actId="113"/>
      <pc:docMkLst>
        <pc:docMk/>
      </pc:docMkLst>
      <pc:sldChg chg="modSp new mod">
        <pc:chgData name="Sanjeev Khowal" userId="b5d0b03496777e47" providerId="LiveId" clId="{9EEFF135-9814-4903-B7A3-9EA74115E06A}" dt="2026-02-13T02:12:36.197" v="28" actId="20577"/>
        <pc:sldMkLst>
          <pc:docMk/>
          <pc:sldMk cId="2753953308" sldId="256"/>
        </pc:sldMkLst>
        <pc:spChg chg="mod">
          <ac:chgData name="Sanjeev Khowal" userId="b5d0b03496777e47" providerId="LiveId" clId="{9EEFF135-9814-4903-B7A3-9EA74115E06A}" dt="2026-02-13T02:12:36.197" v="28" actId="20577"/>
          <ac:spMkLst>
            <pc:docMk/>
            <pc:sldMk cId="2753953308" sldId="256"/>
            <ac:spMk id="2" creationId="{FA9B409B-B7F0-C754-1AB4-D31149BA7B99}"/>
          </ac:spMkLst>
        </pc:spChg>
      </pc:sldChg>
      <pc:sldChg chg="modSp new mod">
        <pc:chgData name="Sanjeev Khowal" userId="b5d0b03496777e47" providerId="LiveId" clId="{9EEFF135-9814-4903-B7A3-9EA74115E06A}" dt="2026-02-17T03:13:30.033" v="2769" actId="115"/>
        <pc:sldMkLst>
          <pc:docMk/>
          <pc:sldMk cId="3115666350" sldId="257"/>
        </pc:sldMkLst>
        <pc:spChg chg="mod">
          <ac:chgData name="Sanjeev Khowal" userId="b5d0b03496777e47" providerId="LiveId" clId="{9EEFF135-9814-4903-B7A3-9EA74115E06A}" dt="2026-02-13T02:16:08.033" v="50" actId="20577"/>
          <ac:spMkLst>
            <pc:docMk/>
            <pc:sldMk cId="3115666350" sldId="257"/>
            <ac:spMk id="2" creationId="{8460A5EE-3BA0-BED4-E846-D52F8AAE5BD6}"/>
          </ac:spMkLst>
        </pc:spChg>
        <pc:spChg chg="mod">
          <ac:chgData name="Sanjeev Khowal" userId="b5d0b03496777e47" providerId="LiveId" clId="{9EEFF135-9814-4903-B7A3-9EA74115E06A}" dt="2026-02-17T03:13:30.033" v="2769" actId="115"/>
          <ac:spMkLst>
            <pc:docMk/>
            <pc:sldMk cId="3115666350" sldId="257"/>
            <ac:spMk id="3" creationId="{76795E9D-E079-E020-EDFB-3F415D8842E6}"/>
          </ac:spMkLst>
        </pc:spChg>
      </pc:sldChg>
      <pc:sldChg chg="modSp new mod">
        <pc:chgData name="Sanjeev Khowal" userId="b5d0b03496777e47" providerId="LiveId" clId="{9EEFF135-9814-4903-B7A3-9EA74115E06A}" dt="2026-02-13T02:46:16.316" v="1201" actId="20577"/>
        <pc:sldMkLst>
          <pc:docMk/>
          <pc:sldMk cId="3242951592" sldId="258"/>
        </pc:sldMkLst>
        <pc:spChg chg="mod">
          <ac:chgData name="Sanjeev Khowal" userId="b5d0b03496777e47" providerId="LiveId" clId="{9EEFF135-9814-4903-B7A3-9EA74115E06A}" dt="2026-02-13T02:46:16.316" v="1201" actId="20577"/>
          <ac:spMkLst>
            <pc:docMk/>
            <pc:sldMk cId="3242951592" sldId="258"/>
            <ac:spMk id="3" creationId="{54F2A4C7-7D3F-9935-CED0-17E6D7238917}"/>
          </ac:spMkLst>
        </pc:spChg>
      </pc:sldChg>
      <pc:sldChg chg="modSp new mod">
        <pc:chgData name="Sanjeev Khowal" userId="b5d0b03496777e47" providerId="LiveId" clId="{9EEFF135-9814-4903-B7A3-9EA74115E06A}" dt="2026-02-13T02:53:51.379" v="1475" actId="20577"/>
        <pc:sldMkLst>
          <pc:docMk/>
          <pc:sldMk cId="1319083857" sldId="259"/>
        </pc:sldMkLst>
        <pc:spChg chg="mod">
          <ac:chgData name="Sanjeev Khowal" userId="b5d0b03496777e47" providerId="LiveId" clId="{9EEFF135-9814-4903-B7A3-9EA74115E06A}" dt="2026-02-13T02:53:51.379" v="1475" actId="20577"/>
          <ac:spMkLst>
            <pc:docMk/>
            <pc:sldMk cId="1319083857" sldId="259"/>
            <ac:spMk id="3" creationId="{30DB6F07-719F-9A17-5099-7F258556A1B4}"/>
          </ac:spMkLst>
        </pc:spChg>
      </pc:sldChg>
      <pc:sldChg chg="modSp new mod">
        <pc:chgData name="Sanjeev Khowal" userId="b5d0b03496777e47" providerId="LiveId" clId="{9EEFF135-9814-4903-B7A3-9EA74115E06A}" dt="2026-02-17T03:16:37.842" v="2785" actId="113"/>
        <pc:sldMkLst>
          <pc:docMk/>
          <pc:sldMk cId="2134562038" sldId="260"/>
        </pc:sldMkLst>
        <pc:spChg chg="mod">
          <ac:chgData name="Sanjeev Khowal" userId="b5d0b03496777e47" providerId="LiveId" clId="{9EEFF135-9814-4903-B7A3-9EA74115E06A}" dt="2026-02-13T02:54:40.795" v="1484" actId="20577"/>
          <ac:spMkLst>
            <pc:docMk/>
            <pc:sldMk cId="2134562038" sldId="260"/>
            <ac:spMk id="2" creationId="{0F84CF95-721D-A2D0-B63E-CE5B13DC43E4}"/>
          </ac:spMkLst>
        </pc:spChg>
        <pc:spChg chg="mod">
          <ac:chgData name="Sanjeev Khowal" userId="b5d0b03496777e47" providerId="LiveId" clId="{9EEFF135-9814-4903-B7A3-9EA74115E06A}" dt="2026-02-17T03:16:37.842" v="2785" actId="113"/>
          <ac:spMkLst>
            <pc:docMk/>
            <pc:sldMk cId="2134562038" sldId="260"/>
            <ac:spMk id="3" creationId="{DBA1E69E-8211-D442-B9FF-80DB7A837408}"/>
          </ac:spMkLst>
        </pc:spChg>
      </pc:sldChg>
      <pc:sldChg chg="modSp new mod">
        <pc:chgData name="Sanjeev Khowal" userId="b5d0b03496777e47" providerId="LiveId" clId="{9EEFF135-9814-4903-B7A3-9EA74115E06A}" dt="2026-02-17T03:17:00.652" v="2787"/>
        <pc:sldMkLst>
          <pc:docMk/>
          <pc:sldMk cId="1336933260" sldId="261"/>
        </pc:sldMkLst>
        <pc:spChg chg="mod">
          <ac:chgData name="Sanjeev Khowal" userId="b5d0b03496777e47" providerId="LiveId" clId="{9EEFF135-9814-4903-B7A3-9EA74115E06A}" dt="2026-02-17T03:17:00.652" v="2787"/>
          <ac:spMkLst>
            <pc:docMk/>
            <pc:sldMk cId="1336933260" sldId="261"/>
            <ac:spMk id="2" creationId="{303367A9-3BB2-841F-9840-236A6762060A}"/>
          </ac:spMkLst>
        </pc:spChg>
        <pc:spChg chg="mod">
          <ac:chgData name="Sanjeev Khowal" userId="b5d0b03496777e47" providerId="LiveId" clId="{9EEFF135-9814-4903-B7A3-9EA74115E06A}" dt="2026-02-17T03:16:57.327" v="2786" actId="21"/>
          <ac:spMkLst>
            <pc:docMk/>
            <pc:sldMk cId="1336933260" sldId="261"/>
            <ac:spMk id="3" creationId="{6EAF87F1-6FAD-8F91-EB57-D6BD43302345}"/>
          </ac:spMkLst>
        </pc:spChg>
      </pc:sldChg>
      <pc:sldChg chg="modSp new del mod">
        <pc:chgData name="Sanjeev Khowal" userId="b5d0b03496777e47" providerId="LiveId" clId="{9EEFF135-9814-4903-B7A3-9EA74115E06A}" dt="2026-02-17T03:29:58.398" v="2846" actId="2696"/>
        <pc:sldMkLst>
          <pc:docMk/>
          <pc:sldMk cId="4139665236" sldId="262"/>
        </pc:sldMkLst>
      </pc:sldChg>
      <pc:sldChg chg="addSp delSp modSp new">
        <pc:chgData name="Sanjeev Khowal" userId="b5d0b03496777e47" providerId="LiveId" clId="{9EEFF135-9814-4903-B7A3-9EA74115E06A}" dt="2026-02-17T02:56:42.296" v="2572"/>
        <pc:sldMkLst>
          <pc:docMk/>
          <pc:sldMk cId="344525347" sldId="263"/>
        </pc:sldMkLst>
        <pc:spChg chg="mod">
          <ac:chgData name="Sanjeev Khowal" userId="b5d0b03496777e47" providerId="LiveId" clId="{9EEFF135-9814-4903-B7A3-9EA74115E06A}" dt="2026-02-17T02:56:27.982" v="2571"/>
          <ac:spMkLst>
            <pc:docMk/>
            <pc:sldMk cId="344525347" sldId="263"/>
            <ac:spMk id="2" creationId="{C85D19FE-37F0-D420-3735-E85BDB8E1C5C}"/>
          </ac:spMkLst>
        </pc:spChg>
        <pc:spChg chg="del">
          <ac:chgData name="Sanjeev Khowal" userId="b5d0b03496777e47" providerId="LiveId" clId="{9EEFF135-9814-4903-B7A3-9EA74115E06A}" dt="2026-02-17T02:56:42.296" v="2572"/>
          <ac:spMkLst>
            <pc:docMk/>
            <pc:sldMk cId="344525347" sldId="263"/>
            <ac:spMk id="3" creationId="{AA490A5F-383F-C5A1-1CDD-10420F94415E}"/>
          </ac:spMkLst>
        </pc:spChg>
        <pc:spChg chg="add mod">
          <ac:chgData name="Sanjeev Khowal" userId="b5d0b03496777e47" providerId="LiveId" clId="{9EEFF135-9814-4903-B7A3-9EA74115E06A}" dt="2026-02-17T02:56:42.296" v="2572"/>
          <ac:spMkLst>
            <pc:docMk/>
            <pc:sldMk cId="344525347" sldId="263"/>
            <ac:spMk id="4" creationId="{67DB2692-87DD-2F10-99EE-EF9D4A835956}"/>
          </ac:spMkLst>
        </pc:spChg>
      </pc:sldChg>
      <pc:sldChg chg="modSp new mod">
        <pc:chgData name="Sanjeev Khowal" userId="b5d0b03496777e47" providerId="LiveId" clId="{9EEFF135-9814-4903-B7A3-9EA74115E06A}" dt="2026-02-17T03:14:52.543" v="2773" actId="113"/>
        <pc:sldMkLst>
          <pc:docMk/>
          <pc:sldMk cId="2228482104" sldId="264"/>
        </pc:sldMkLst>
        <pc:spChg chg="mod">
          <ac:chgData name="Sanjeev Khowal" userId="b5d0b03496777e47" providerId="LiveId" clId="{9EEFF135-9814-4903-B7A3-9EA74115E06A}" dt="2026-02-17T02:57:21.312" v="2574"/>
          <ac:spMkLst>
            <pc:docMk/>
            <pc:sldMk cId="2228482104" sldId="264"/>
            <ac:spMk id="2" creationId="{4A8B4255-A5C0-5A23-C3CF-136FD4DFAAD0}"/>
          </ac:spMkLst>
        </pc:spChg>
        <pc:spChg chg="mod">
          <ac:chgData name="Sanjeev Khowal" userId="b5d0b03496777e47" providerId="LiveId" clId="{9EEFF135-9814-4903-B7A3-9EA74115E06A}" dt="2026-02-17T03:14:52.543" v="2773" actId="113"/>
          <ac:spMkLst>
            <pc:docMk/>
            <pc:sldMk cId="2228482104" sldId="264"/>
            <ac:spMk id="3" creationId="{B07A373A-9EAE-6D75-4DA6-AB4E5A7F44FA}"/>
          </ac:spMkLst>
        </pc:spChg>
      </pc:sldChg>
      <pc:sldChg chg="addSp delSp modSp new mod">
        <pc:chgData name="Sanjeev Khowal" userId="b5d0b03496777e47" providerId="LiveId" clId="{9EEFF135-9814-4903-B7A3-9EA74115E06A}" dt="2026-02-17T03:39:09.747" v="3184" actId="20577"/>
        <pc:sldMkLst>
          <pc:docMk/>
          <pc:sldMk cId="1656093749" sldId="265"/>
        </pc:sldMkLst>
        <pc:spChg chg="mod">
          <ac:chgData name="Sanjeev Khowal" userId="b5d0b03496777e47" providerId="LiveId" clId="{9EEFF135-9814-4903-B7A3-9EA74115E06A}" dt="2026-02-17T02:58:55.320" v="2578"/>
          <ac:spMkLst>
            <pc:docMk/>
            <pc:sldMk cId="1656093749" sldId="265"/>
            <ac:spMk id="2" creationId="{CAED4B36-4BB9-32BF-2FA0-38E08AAA0F69}"/>
          </ac:spMkLst>
        </pc:spChg>
        <pc:spChg chg="del">
          <ac:chgData name="Sanjeev Khowal" userId="b5d0b03496777e47" providerId="LiveId" clId="{9EEFF135-9814-4903-B7A3-9EA74115E06A}" dt="2026-02-17T02:59:07.936" v="2579"/>
          <ac:spMkLst>
            <pc:docMk/>
            <pc:sldMk cId="1656093749" sldId="265"/>
            <ac:spMk id="3" creationId="{5E041303-EB95-FBF1-20E0-79833DF8C71C}"/>
          </ac:spMkLst>
        </pc:spChg>
        <pc:spChg chg="add mod">
          <ac:chgData name="Sanjeev Khowal" userId="b5d0b03496777e47" providerId="LiveId" clId="{9EEFF135-9814-4903-B7A3-9EA74115E06A}" dt="2026-02-17T03:39:09.747" v="3184" actId="20577"/>
          <ac:spMkLst>
            <pc:docMk/>
            <pc:sldMk cId="1656093749" sldId="265"/>
            <ac:spMk id="4" creationId="{5B5D108D-9F05-347D-CED5-46303134672E}"/>
          </ac:spMkLst>
        </pc:spChg>
      </pc:sldChg>
      <pc:sldChg chg="addSp delSp modSp new mod">
        <pc:chgData name="Sanjeev Khowal" userId="b5d0b03496777e47" providerId="LiveId" clId="{9EEFF135-9814-4903-B7A3-9EA74115E06A}" dt="2026-02-17T03:31:07.105" v="2852" actId="20577"/>
        <pc:sldMkLst>
          <pc:docMk/>
          <pc:sldMk cId="2441209111" sldId="266"/>
        </pc:sldMkLst>
        <pc:spChg chg="mod">
          <ac:chgData name="Sanjeev Khowal" userId="b5d0b03496777e47" providerId="LiveId" clId="{9EEFF135-9814-4903-B7A3-9EA74115E06A}" dt="2026-02-17T02:59:44.248" v="2581"/>
          <ac:spMkLst>
            <pc:docMk/>
            <pc:sldMk cId="2441209111" sldId="266"/>
            <ac:spMk id="2" creationId="{183BFD8A-454C-A9B5-22C9-E86CB4D89B08}"/>
          </ac:spMkLst>
        </pc:spChg>
        <pc:spChg chg="del">
          <ac:chgData name="Sanjeev Khowal" userId="b5d0b03496777e47" providerId="LiveId" clId="{9EEFF135-9814-4903-B7A3-9EA74115E06A}" dt="2026-02-17T02:59:55.364" v="2582"/>
          <ac:spMkLst>
            <pc:docMk/>
            <pc:sldMk cId="2441209111" sldId="266"/>
            <ac:spMk id="3" creationId="{FD84BEAC-8245-CE04-7209-6FB4D7C627BD}"/>
          </ac:spMkLst>
        </pc:spChg>
        <pc:spChg chg="add mod">
          <ac:chgData name="Sanjeev Khowal" userId="b5d0b03496777e47" providerId="LiveId" clId="{9EEFF135-9814-4903-B7A3-9EA74115E06A}" dt="2026-02-17T03:31:07.105" v="2852" actId="20577"/>
          <ac:spMkLst>
            <pc:docMk/>
            <pc:sldMk cId="2441209111" sldId="266"/>
            <ac:spMk id="4" creationId="{E95F8BB8-0B9C-7517-9313-1258642963F5}"/>
          </ac:spMkLst>
        </pc:spChg>
      </pc:sldChg>
      <pc:sldChg chg="addSp delSp modSp new mod">
        <pc:chgData name="Sanjeev Khowal" userId="b5d0b03496777e47" providerId="LiveId" clId="{9EEFF135-9814-4903-B7A3-9EA74115E06A}" dt="2026-02-17T03:37:55.314" v="3178" actId="14100"/>
        <pc:sldMkLst>
          <pc:docMk/>
          <pc:sldMk cId="876730126" sldId="267"/>
        </pc:sldMkLst>
        <pc:spChg chg="mod">
          <ac:chgData name="Sanjeev Khowal" userId="b5d0b03496777e47" providerId="LiveId" clId="{9EEFF135-9814-4903-B7A3-9EA74115E06A}" dt="2026-02-17T03:00:28.774" v="2584"/>
          <ac:spMkLst>
            <pc:docMk/>
            <pc:sldMk cId="876730126" sldId="267"/>
            <ac:spMk id="2" creationId="{B3C51571-75A4-F0A1-A658-FF425238AF11}"/>
          </ac:spMkLst>
        </pc:spChg>
        <pc:spChg chg="del">
          <ac:chgData name="Sanjeev Khowal" userId="b5d0b03496777e47" providerId="LiveId" clId="{9EEFF135-9814-4903-B7A3-9EA74115E06A}" dt="2026-02-17T03:00:42.559" v="2585"/>
          <ac:spMkLst>
            <pc:docMk/>
            <pc:sldMk cId="876730126" sldId="267"/>
            <ac:spMk id="3" creationId="{FF818C92-3598-61FC-07D3-B3DEFD15D058}"/>
          </ac:spMkLst>
        </pc:spChg>
        <pc:spChg chg="add mod">
          <ac:chgData name="Sanjeev Khowal" userId="b5d0b03496777e47" providerId="LiveId" clId="{9EEFF135-9814-4903-B7A3-9EA74115E06A}" dt="2026-02-17T03:37:55.314" v="3178" actId="14100"/>
          <ac:spMkLst>
            <pc:docMk/>
            <pc:sldMk cId="876730126" sldId="267"/>
            <ac:spMk id="4" creationId="{6F3C8A7C-757D-5FEE-4185-B7896664B45F}"/>
          </ac:spMkLst>
        </pc:spChg>
      </pc:sldChg>
      <pc:sldChg chg="addSp delSp modSp new mod">
        <pc:chgData name="Sanjeev Khowal" userId="b5d0b03496777e47" providerId="LiveId" clId="{9EEFF135-9814-4903-B7A3-9EA74115E06A}" dt="2026-02-17T03:58:56.199" v="3767" actId="313"/>
        <pc:sldMkLst>
          <pc:docMk/>
          <pc:sldMk cId="434969111" sldId="268"/>
        </pc:sldMkLst>
        <pc:spChg chg="mod">
          <ac:chgData name="Sanjeev Khowal" userId="b5d0b03496777e47" providerId="LiveId" clId="{9EEFF135-9814-4903-B7A3-9EA74115E06A}" dt="2026-02-17T03:58:56.199" v="3767" actId="313"/>
          <ac:spMkLst>
            <pc:docMk/>
            <pc:sldMk cId="434969111" sldId="268"/>
            <ac:spMk id="2" creationId="{EFFDB2FA-9C80-748F-DA02-E1B0492401BD}"/>
          </ac:spMkLst>
        </pc:spChg>
        <pc:spChg chg="del">
          <ac:chgData name="Sanjeev Khowal" userId="b5d0b03496777e47" providerId="LiveId" clId="{9EEFF135-9814-4903-B7A3-9EA74115E06A}" dt="2026-02-17T03:01:34.983" v="2588"/>
          <ac:spMkLst>
            <pc:docMk/>
            <pc:sldMk cId="434969111" sldId="268"/>
            <ac:spMk id="3" creationId="{18313456-F8B2-39B1-3DA7-034A5E3D1009}"/>
          </ac:spMkLst>
        </pc:spChg>
        <pc:spChg chg="add mod">
          <ac:chgData name="Sanjeev Khowal" userId="b5d0b03496777e47" providerId="LiveId" clId="{9EEFF135-9814-4903-B7A3-9EA74115E06A}" dt="2026-02-17T03:46:14.685" v="3419" actId="20577"/>
          <ac:spMkLst>
            <pc:docMk/>
            <pc:sldMk cId="434969111" sldId="268"/>
            <ac:spMk id="4" creationId="{4AE02D8D-DD84-A061-DE6C-6D9D5264033F}"/>
          </ac:spMkLst>
        </pc:spChg>
      </pc:sldChg>
      <pc:sldChg chg="addSp delSp modSp new del mod">
        <pc:chgData name="Sanjeev Khowal" userId="b5d0b03496777e47" providerId="LiveId" clId="{9EEFF135-9814-4903-B7A3-9EA74115E06A}" dt="2026-02-17T04:00:37.785" v="3794" actId="2696"/>
        <pc:sldMkLst>
          <pc:docMk/>
          <pc:sldMk cId="80431718" sldId="269"/>
        </pc:sldMkLst>
        <pc:spChg chg="mod">
          <ac:chgData name="Sanjeev Khowal" userId="b5d0b03496777e47" providerId="LiveId" clId="{9EEFF135-9814-4903-B7A3-9EA74115E06A}" dt="2026-02-17T03:02:04.470" v="2590"/>
          <ac:spMkLst>
            <pc:docMk/>
            <pc:sldMk cId="80431718" sldId="269"/>
            <ac:spMk id="2" creationId="{E70C7E62-B713-2A2C-CD54-B93BA84CF3C5}"/>
          </ac:spMkLst>
        </pc:spChg>
        <pc:spChg chg="del">
          <ac:chgData name="Sanjeev Khowal" userId="b5d0b03496777e47" providerId="LiveId" clId="{9EEFF135-9814-4903-B7A3-9EA74115E06A}" dt="2026-02-17T03:02:16.247" v="2591"/>
          <ac:spMkLst>
            <pc:docMk/>
            <pc:sldMk cId="80431718" sldId="269"/>
            <ac:spMk id="3" creationId="{779550A2-5E6E-45E9-39FD-90A3F5D7C20F}"/>
          </ac:spMkLst>
        </pc:spChg>
        <pc:spChg chg="add mod">
          <ac:chgData name="Sanjeev Khowal" userId="b5d0b03496777e47" providerId="LiveId" clId="{9EEFF135-9814-4903-B7A3-9EA74115E06A}" dt="2026-02-17T03:58:19.768" v="3766" actId="20577"/>
          <ac:spMkLst>
            <pc:docMk/>
            <pc:sldMk cId="80431718" sldId="269"/>
            <ac:spMk id="4" creationId="{DADF9FFC-9557-E13D-D5D1-DF37ABADA6D6}"/>
          </ac:spMkLst>
        </pc:spChg>
      </pc:sldChg>
      <pc:sldChg chg="addSp delSp modSp new del">
        <pc:chgData name="Sanjeev Khowal" userId="b5d0b03496777e47" providerId="LiveId" clId="{9EEFF135-9814-4903-B7A3-9EA74115E06A}" dt="2026-02-17T16:42:25.365" v="4305" actId="2696"/>
        <pc:sldMkLst>
          <pc:docMk/>
          <pc:sldMk cId="3128119858" sldId="270"/>
        </pc:sldMkLst>
        <pc:spChg chg="mod">
          <ac:chgData name="Sanjeev Khowal" userId="b5d0b03496777e47" providerId="LiveId" clId="{9EEFF135-9814-4903-B7A3-9EA74115E06A}" dt="2026-02-17T03:02:40.415" v="2593"/>
          <ac:spMkLst>
            <pc:docMk/>
            <pc:sldMk cId="3128119858" sldId="270"/>
            <ac:spMk id="2" creationId="{FFBC123D-B556-4D86-8CFD-45EB2A5659F0}"/>
          </ac:spMkLst>
        </pc:spChg>
        <pc:spChg chg="del">
          <ac:chgData name="Sanjeev Khowal" userId="b5d0b03496777e47" providerId="LiveId" clId="{9EEFF135-9814-4903-B7A3-9EA74115E06A}" dt="2026-02-17T03:03:02.484" v="2594"/>
          <ac:spMkLst>
            <pc:docMk/>
            <pc:sldMk cId="3128119858" sldId="270"/>
            <ac:spMk id="3" creationId="{268AD9F5-FC59-3806-E776-B8A41684441A}"/>
          </ac:spMkLst>
        </pc:spChg>
        <pc:spChg chg="add mod">
          <ac:chgData name="Sanjeev Khowal" userId="b5d0b03496777e47" providerId="LiveId" clId="{9EEFF135-9814-4903-B7A3-9EA74115E06A}" dt="2026-02-17T03:03:02.484" v="2594"/>
          <ac:spMkLst>
            <pc:docMk/>
            <pc:sldMk cId="3128119858" sldId="270"/>
            <ac:spMk id="4" creationId="{7618C48F-1B01-E2E9-AB55-AF2EB84622A0}"/>
          </ac:spMkLst>
        </pc:spChg>
      </pc:sldChg>
      <pc:sldChg chg="addSp delSp modSp new del">
        <pc:chgData name="Sanjeev Khowal" userId="b5d0b03496777e47" providerId="LiveId" clId="{9EEFF135-9814-4903-B7A3-9EA74115E06A}" dt="2026-02-17T16:43:02.615" v="4306" actId="2696"/>
        <pc:sldMkLst>
          <pc:docMk/>
          <pc:sldMk cId="2409642417" sldId="271"/>
        </pc:sldMkLst>
        <pc:spChg chg="mod">
          <ac:chgData name="Sanjeev Khowal" userId="b5d0b03496777e47" providerId="LiveId" clId="{9EEFF135-9814-4903-B7A3-9EA74115E06A}" dt="2026-02-17T03:03:26.976" v="2596"/>
          <ac:spMkLst>
            <pc:docMk/>
            <pc:sldMk cId="2409642417" sldId="271"/>
            <ac:spMk id="2" creationId="{D1CC89DD-CCC2-6C1A-99C2-CA1289F3AF1D}"/>
          </ac:spMkLst>
        </pc:spChg>
        <pc:spChg chg="del">
          <ac:chgData name="Sanjeev Khowal" userId="b5d0b03496777e47" providerId="LiveId" clId="{9EEFF135-9814-4903-B7A3-9EA74115E06A}" dt="2026-02-17T03:03:38.876" v="2597"/>
          <ac:spMkLst>
            <pc:docMk/>
            <pc:sldMk cId="2409642417" sldId="271"/>
            <ac:spMk id="3" creationId="{3E6A9504-A185-9614-909B-FE51AC5F668D}"/>
          </ac:spMkLst>
        </pc:spChg>
        <pc:spChg chg="add mod">
          <ac:chgData name="Sanjeev Khowal" userId="b5d0b03496777e47" providerId="LiveId" clId="{9EEFF135-9814-4903-B7A3-9EA74115E06A}" dt="2026-02-17T03:03:38.876" v="2597"/>
          <ac:spMkLst>
            <pc:docMk/>
            <pc:sldMk cId="2409642417" sldId="271"/>
            <ac:spMk id="4" creationId="{9611A4E3-51F2-B4F9-400E-E4754B4E5F87}"/>
          </ac:spMkLst>
        </pc:spChg>
      </pc:sldChg>
      <pc:sldChg chg="addSp delSp modSp new mod">
        <pc:chgData name="Sanjeev Khowal" userId="b5d0b03496777e47" providerId="LiveId" clId="{9EEFF135-9814-4903-B7A3-9EA74115E06A}" dt="2026-02-17T16:47:49.799" v="4496" actId="113"/>
        <pc:sldMkLst>
          <pc:docMk/>
          <pc:sldMk cId="1616764461" sldId="272"/>
        </pc:sldMkLst>
        <pc:spChg chg="add del mod">
          <ac:chgData name="Sanjeev Khowal" userId="b5d0b03496777e47" providerId="LiveId" clId="{9EEFF135-9814-4903-B7A3-9EA74115E06A}" dt="2026-02-17T16:45:06.157" v="4319" actId="20577"/>
          <ac:spMkLst>
            <pc:docMk/>
            <pc:sldMk cId="1616764461" sldId="272"/>
            <ac:spMk id="2" creationId="{DB73D666-5D92-BB7E-D66D-8BA23A69C567}"/>
          </ac:spMkLst>
        </pc:spChg>
        <pc:spChg chg="del">
          <ac:chgData name="Sanjeev Khowal" userId="b5d0b03496777e47" providerId="LiveId" clId="{9EEFF135-9814-4903-B7A3-9EA74115E06A}" dt="2026-02-17T03:04:20.822" v="2602"/>
          <ac:spMkLst>
            <pc:docMk/>
            <pc:sldMk cId="1616764461" sldId="272"/>
            <ac:spMk id="3" creationId="{7BAE6234-7498-A0D7-F3C9-74FC64B5D784}"/>
          </ac:spMkLst>
        </pc:spChg>
        <pc:spChg chg="add mod">
          <ac:chgData name="Sanjeev Khowal" userId="b5d0b03496777e47" providerId="LiveId" clId="{9EEFF135-9814-4903-B7A3-9EA74115E06A}" dt="2026-02-17T03:03:52.563" v="2600"/>
          <ac:spMkLst>
            <pc:docMk/>
            <pc:sldMk cId="1616764461" sldId="272"/>
            <ac:spMk id="4" creationId="{BA31864E-EC23-6169-F0AB-A9ECA1213B76}"/>
          </ac:spMkLst>
        </pc:spChg>
        <pc:spChg chg="add mod">
          <ac:chgData name="Sanjeev Khowal" userId="b5d0b03496777e47" providerId="LiveId" clId="{9EEFF135-9814-4903-B7A3-9EA74115E06A}" dt="2026-02-17T16:47:49.799" v="4496" actId="113"/>
          <ac:spMkLst>
            <pc:docMk/>
            <pc:sldMk cId="1616764461" sldId="272"/>
            <ac:spMk id="5" creationId="{3C24B77B-0EBB-60D4-0F05-BD614FC093D6}"/>
          </ac:spMkLst>
        </pc:spChg>
      </pc:sldChg>
      <pc:sldChg chg="addSp delSp modSp new del">
        <pc:chgData name="Sanjeev Khowal" userId="b5d0b03496777e47" providerId="LiveId" clId="{9EEFF135-9814-4903-B7A3-9EA74115E06A}" dt="2026-02-17T16:48:05.505" v="4497" actId="2696"/>
        <pc:sldMkLst>
          <pc:docMk/>
          <pc:sldMk cId="536443142" sldId="273"/>
        </pc:sldMkLst>
        <pc:spChg chg="mod">
          <ac:chgData name="Sanjeev Khowal" userId="b5d0b03496777e47" providerId="LiveId" clId="{9EEFF135-9814-4903-B7A3-9EA74115E06A}" dt="2026-02-17T03:04:44.792" v="2604"/>
          <ac:spMkLst>
            <pc:docMk/>
            <pc:sldMk cId="536443142" sldId="273"/>
            <ac:spMk id="2" creationId="{85BDD73A-6A91-6C37-D908-B13C97476166}"/>
          </ac:spMkLst>
        </pc:spChg>
        <pc:spChg chg="del">
          <ac:chgData name="Sanjeev Khowal" userId="b5d0b03496777e47" providerId="LiveId" clId="{9EEFF135-9814-4903-B7A3-9EA74115E06A}" dt="2026-02-17T03:04:58.015" v="2605"/>
          <ac:spMkLst>
            <pc:docMk/>
            <pc:sldMk cId="536443142" sldId="273"/>
            <ac:spMk id="3" creationId="{E6F500CE-9A02-420D-13AF-1846FFA11613}"/>
          </ac:spMkLst>
        </pc:spChg>
        <pc:spChg chg="add mod">
          <ac:chgData name="Sanjeev Khowal" userId="b5d0b03496777e47" providerId="LiveId" clId="{9EEFF135-9814-4903-B7A3-9EA74115E06A}" dt="2026-02-17T03:04:58.015" v="2605"/>
          <ac:spMkLst>
            <pc:docMk/>
            <pc:sldMk cId="536443142" sldId="273"/>
            <ac:spMk id="4" creationId="{DB363228-BD32-DDE3-D1AA-B1E440B9F0C9}"/>
          </ac:spMkLst>
        </pc:spChg>
      </pc:sldChg>
      <pc:sldChg chg="addSp delSp modSp new del mod">
        <pc:chgData name="Sanjeev Khowal" userId="b5d0b03496777e47" providerId="LiveId" clId="{9EEFF135-9814-4903-B7A3-9EA74115E06A}" dt="2026-02-17T03:07:28.562" v="2715" actId="2696"/>
        <pc:sldMkLst>
          <pc:docMk/>
          <pc:sldMk cId="2634394722" sldId="274"/>
        </pc:sldMkLst>
        <pc:spChg chg="mod">
          <ac:chgData name="Sanjeev Khowal" userId="b5d0b03496777e47" providerId="LiveId" clId="{9EEFF135-9814-4903-B7A3-9EA74115E06A}" dt="2026-02-17T03:05:22.520" v="2607"/>
          <ac:spMkLst>
            <pc:docMk/>
            <pc:sldMk cId="2634394722" sldId="274"/>
            <ac:spMk id="2" creationId="{FBA8D313-93DA-3765-7335-0057FDDB8C3F}"/>
          </ac:spMkLst>
        </pc:spChg>
        <pc:spChg chg="del">
          <ac:chgData name="Sanjeev Khowal" userId="b5d0b03496777e47" providerId="LiveId" clId="{9EEFF135-9814-4903-B7A3-9EA74115E06A}" dt="2026-02-17T03:05:33.560" v="2608"/>
          <ac:spMkLst>
            <pc:docMk/>
            <pc:sldMk cId="2634394722" sldId="274"/>
            <ac:spMk id="3" creationId="{3A46807E-F21C-D97D-6E5F-25A4856A6FC0}"/>
          </ac:spMkLst>
        </pc:spChg>
        <pc:spChg chg="add mod">
          <ac:chgData name="Sanjeev Khowal" userId="b5d0b03496777e47" providerId="LiveId" clId="{9EEFF135-9814-4903-B7A3-9EA74115E06A}" dt="2026-02-17T03:07:20.555" v="2714" actId="20577"/>
          <ac:spMkLst>
            <pc:docMk/>
            <pc:sldMk cId="2634394722" sldId="274"/>
            <ac:spMk id="4" creationId="{3613453A-EC23-C906-B941-A9851B070431}"/>
          </ac:spMkLst>
        </pc:spChg>
      </pc:sldChg>
      <pc:sldChg chg="addSp delSp modSp new del mod">
        <pc:chgData name="Sanjeev Khowal" userId="b5d0b03496777e47" providerId="LiveId" clId="{9EEFF135-9814-4903-B7A3-9EA74115E06A}" dt="2026-02-17T17:27:11.921" v="6141" actId="2696"/>
        <pc:sldMkLst>
          <pc:docMk/>
          <pc:sldMk cId="349234437" sldId="275"/>
        </pc:sldMkLst>
        <pc:spChg chg="mod">
          <ac:chgData name="Sanjeev Khowal" userId="b5d0b03496777e47" providerId="LiveId" clId="{9EEFF135-9814-4903-B7A3-9EA74115E06A}" dt="2026-02-17T03:07:51.739" v="2716"/>
          <ac:spMkLst>
            <pc:docMk/>
            <pc:sldMk cId="349234437" sldId="275"/>
            <ac:spMk id="2" creationId="{870C294E-53DF-2B04-DC7C-4C4E0EDBA482}"/>
          </ac:spMkLst>
        </pc:spChg>
        <pc:spChg chg="del">
          <ac:chgData name="Sanjeev Khowal" userId="b5d0b03496777e47" providerId="LiveId" clId="{9EEFF135-9814-4903-B7A3-9EA74115E06A}" dt="2026-02-17T03:08:04.888" v="2717"/>
          <ac:spMkLst>
            <pc:docMk/>
            <pc:sldMk cId="349234437" sldId="275"/>
            <ac:spMk id="3" creationId="{40243B19-2484-BD77-22CF-3636E0936445}"/>
          </ac:spMkLst>
        </pc:spChg>
        <pc:spChg chg="add mod">
          <ac:chgData name="Sanjeev Khowal" userId="b5d0b03496777e47" providerId="LiveId" clId="{9EEFF135-9814-4903-B7A3-9EA74115E06A}" dt="2026-02-17T17:22:37.819" v="5768" actId="5793"/>
          <ac:spMkLst>
            <pc:docMk/>
            <pc:sldMk cId="349234437" sldId="275"/>
            <ac:spMk id="4" creationId="{E70EB2F9-2FCC-9917-5620-3890802CBD46}"/>
          </ac:spMkLst>
        </pc:spChg>
      </pc:sldChg>
      <pc:sldChg chg="addSp delSp modSp new del mod">
        <pc:chgData name="Sanjeev Khowal" userId="b5d0b03496777e47" providerId="LiveId" clId="{9EEFF135-9814-4903-B7A3-9EA74115E06A}" dt="2026-02-17T17:43:31.837" v="7054" actId="2696"/>
        <pc:sldMkLst>
          <pc:docMk/>
          <pc:sldMk cId="3837432553" sldId="276"/>
        </pc:sldMkLst>
        <pc:spChg chg="mod">
          <ac:chgData name="Sanjeev Khowal" userId="b5d0b03496777e47" providerId="LiveId" clId="{9EEFF135-9814-4903-B7A3-9EA74115E06A}" dt="2026-02-17T03:08:39.228" v="2719"/>
          <ac:spMkLst>
            <pc:docMk/>
            <pc:sldMk cId="3837432553" sldId="276"/>
            <ac:spMk id="2" creationId="{A24A0056-208B-A7F9-6D69-386CC72EE9C0}"/>
          </ac:spMkLst>
        </pc:spChg>
        <pc:spChg chg="del">
          <ac:chgData name="Sanjeev Khowal" userId="b5d0b03496777e47" providerId="LiveId" clId="{9EEFF135-9814-4903-B7A3-9EA74115E06A}" dt="2026-02-17T03:08:53.679" v="2720"/>
          <ac:spMkLst>
            <pc:docMk/>
            <pc:sldMk cId="3837432553" sldId="276"/>
            <ac:spMk id="3" creationId="{9496C48A-9ACC-BBAB-CA4B-36CA815A6ACC}"/>
          </ac:spMkLst>
        </pc:spChg>
        <pc:spChg chg="add mod">
          <ac:chgData name="Sanjeev Khowal" userId="b5d0b03496777e47" providerId="LiveId" clId="{9EEFF135-9814-4903-B7A3-9EA74115E06A}" dt="2026-02-17T03:09:45.103" v="2761" actId="20577"/>
          <ac:spMkLst>
            <pc:docMk/>
            <pc:sldMk cId="3837432553" sldId="276"/>
            <ac:spMk id="4" creationId="{4F3EBF1C-7C79-E3B5-6797-5C402739CFAF}"/>
          </ac:spMkLst>
        </pc:spChg>
      </pc:sldChg>
      <pc:sldChg chg="modSp new mod">
        <pc:chgData name="Sanjeev Khowal" userId="b5d0b03496777e47" providerId="LiveId" clId="{9EEFF135-9814-4903-B7A3-9EA74115E06A}" dt="2026-02-17T17:55:42.593" v="7761" actId="27636"/>
        <pc:sldMkLst>
          <pc:docMk/>
          <pc:sldMk cId="3073221301" sldId="277"/>
        </pc:sldMkLst>
        <pc:spChg chg="mod">
          <ac:chgData name="Sanjeev Khowal" userId="b5d0b03496777e47" providerId="LiveId" clId="{9EEFF135-9814-4903-B7A3-9EA74115E06A}" dt="2026-02-17T17:43:52.719" v="7067" actId="20577"/>
          <ac:spMkLst>
            <pc:docMk/>
            <pc:sldMk cId="3073221301" sldId="277"/>
            <ac:spMk id="2" creationId="{0107DDC2-D2D2-9BA7-B356-4AD700B9B3F3}"/>
          </ac:spMkLst>
        </pc:spChg>
        <pc:spChg chg="mod">
          <ac:chgData name="Sanjeev Khowal" userId="b5d0b03496777e47" providerId="LiveId" clId="{9EEFF135-9814-4903-B7A3-9EA74115E06A}" dt="2026-02-17T17:55:42.593" v="7761" actId="27636"/>
          <ac:spMkLst>
            <pc:docMk/>
            <pc:sldMk cId="3073221301" sldId="277"/>
            <ac:spMk id="3" creationId="{7B3DF362-DB71-9F22-4319-CAEB200E33FD}"/>
          </ac:spMkLst>
        </pc:spChg>
      </pc:sldChg>
      <pc:sldChg chg="addSp delSp modSp new del">
        <pc:chgData name="Sanjeev Khowal" userId="b5d0b03496777e47" providerId="LiveId" clId="{9EEFF135-9814-4903-B7A3-9EA74115E06A}" dt="2026-02-17T17:55:15.381" v="7757" actId="2696"/>
        <pc:sldMkLst>
          <pc:docMk/>
          <pc:sldMk cId="2539224890" sldId="278"/>
        </pc:sldMkLst>
        <pc:spChg chg="mod">
          <ac:chgData name="Sanjeev Khowal" userId="b5d0b03496777e47" providerId="LiveId" clId="{9EEFF135-9814-4903-B7A3-9EA74115E06A}" dt="2026-02-17T03:10:55.450" v="2766"/>
          <ac:spMkLst>
            <pc:docMk/>
            <pc:sldMk cId="2539224890" sldId="278"/>
            <ac:spMk id="2" creationId="{298124C8-CC22-2B04-5E3A-0DD42DC626E4}"/>
          </ac:spMkLst>
        </pc:spChg>
        <pc:spChg chg="del">
          <ac:chgData name="Sanjeev Khowal" userId="b5d0b03496777e47" providerId="LiveId" clId="{9EEFF135-9814-4903-B7A3-9EA74115E06A}" dt="2026-02-17T03:11:19.553" v="2767"/>
          <ac:spMkLst>
            <pc:docMk/>
            <pc:sldMk cId="2539224890" sldId="278"/>
            <ac:spMk id="3" creationId="{222BB118-4ED3-B04B-FA1D-2F677AFB10A5}"/>
          </ac:spMkLst>
        </pc:spChg>
        <pc:spChg chg="add mod">
          <ac:chgData name="Sanjeev Khowal" userId="b5d0b03496777e47" providerId="LiveId" clId="{9EEFF135-9814-4903-B7A3-9EA74115E06A}" dt="2026-02-17T03:11:19.553" v="2767"/>
          <ac:spMkLst>
            <pc:docMk/>
            <pc:sldMk cId="2539224890" sldId="278"/>
            <ac:spMk id="4" creationId="{234DD7EA-F980-1991-837D-D12EE27ABFE1}"/>
          </ac:spMkLst>
        </pc:spChg>
      </pc:sldChg>
      <pc:sldChg chg="modSp new mod">
        <pc:chgData name="Sanjeev Khowal" userId="b5d0b03496777e47" providerId="LiveId" clId="{9EEFF135-9814-4903-B7A3-9EA74115E06A}" dt="2026-02-17T04:04:08.068" v="3860" actId="20577"/>
        <pc:sldMkLst>
          <pc:docMk/>
          <pc:sldMk cId="3921805446" sldId="279"/>
        </pc:sldMkLst>
        <pc:spChg chg="mod">
          <ac:chgData name="Sanjeev Khowal" userId="b5d0b03496777e47" providerId="LiveId" clId="{9EEFF135-9814-4903-B7A3-9EA74115E06A}" dt="2026-02-17T04:00:22.899" v="3793" actId="20577"/>
          <ac:spMkLst>
            <pc:docMk/>
            <pc:sldMk cId="3921805446" sldId="279"/>
            <ac:spMk id="2" creationId="{BB780C63-ED58-E206-37E0-5970D9BFD361}"/>
          </ac:spMkLst>
        </pc:spChg>
        <pc:spChg chg="mod">
          <ac:chgData name="Sanjeev Khowal" userId="b5d0b03496777e47" providerId="LiveId" clId="{9EEFF135-9814-4903-B7A3-9EA74115E06A}" dt="2026-02-17T04:04:08.068" v="3860" actId="20577"/>
          <ac:spMkLst>
            <pc:docMk/>
            <pc:sldMk cId="3921805446" sldId="279"/>
            <ac:spMk id="3" creationId="{3ADB6CDF-A488-0777-2317-99DE080562E1}"/>
          </ac:spMkLst>
        </pc:spChg>
      </pc:sldChg>
      <pc:sldChg chg="addSp modSp new mod">
        <pc:chgData name="Sanjeev Khowal" userId="b5d0b03496777e47" providerId="LiveId" clId="{9EEFF135-9814-4903-B7A3-9EA74115E06A}" dt="2026-02-17T04:11:16.440" v="3930"/>
        <pc:sldMkLst>
          <pc:docMk/>
          <pc:sldMk cId="1634212469" sldId="280"/>
        </pc:sldMkLst>
        <pc:spChg chg="mod">
          <ac:chgData name="Sanjeev Khowal" userId="b5d0b03496777e47" providerId="LiveId" clId="{9EEFF135-9814-4903-B7A3-9EA74115E06A}" dt="2026-02-17T04:11:16.440" v="3930"/>
          <ac:spMkLst>
            <pc:docMk/>
            <pc:sldMk cId="1634212469" sldId="280"/>
            <ac:spMk id="3" creationId="{8FDA97B0-2929-C014-AFC1-CE11120E4427}"/>
          </ac:spMkLst>
        </pc:spChg>
        <pc:spChg chg="add">
          <ac:chgData name="Sanjeev Khowal" userId="b5d0b03496777e47" providerId="LiveId" clId="{9EEFF135-9814-4903-B7A3-9EA74115E06A}" dt="2026-02-17T04:05:34.212" v="3864"/>
          <ac:spMkLst>
            <pc:docMk/>
            <pc:sldMk cId="1634212469" sldId="280"/>
            <ac:spMk id="4" creationId="{F2D15557-0B49-E6B7-EA04-01697B645F9F}"/>
          </ac:spMkLst>
        </pc:spChg>
        <pc:spChg chg="add">
          <ac:chgData name="Sanjeev Khowal" userId="b5d0b03496777e47" providerId="LiveId" clId="{9EEFF135-9814-4903-B7A3-9EA74115E06A}" dt="2026-02-17T04:05:40.243" v="3865"/>
          <ac:spMkLst>
            <pc:docMk/>
            <pc:sldMk cId="1634212469" sldId="280"/>
            <ac:spMk id="5" creationId="{56326A59-85D9-9BB9-1F5F-A6C74C421CE4}"/>
          </ac:spMkLst>
        </pc:spChg>
        <pc:spChg chg="add">
          <ac:chgData name="Sanjeev Khowal" userId="b5d0b03496777e47" providerId="LiveId" clId="{9EEFF135-9814-4903-B7A3-9EA74115E06A}" dt="2026-02-17T04:06:08.839" v="3868"/>
          <ac:spMkLst>
            <pc:docMk/>
            <pc:sldMk cId="1634212469" sldId="280"/>
            <ac:spMk id="6" creationId="{607321A7-5BB7-A7E9-F4DA-3C664CC9F890}"/>
          </ac:spMkLst>
        </pc:spChg>
      </pc:sldChg>
      <pc:sldChg chg="addSp modSp new mod">
        <pc:chgData name="Sanjeev Khowal" userId="b5d0b03496777e47" providerId="LiveId" clId="{9EEFF135-9814-4903-B7A3-9EA74115E06A}" dt="2026-02-17T04:16:47.867" v="3953" actId="113"/>
        <pc:sldMkLst>
          <pc:docMk/>
          <pc:sldMk cId="3964801739" sldId="281"/>
        </pc:sldMkLst>
        <pc:spChg chg="mod">
          <ac:chgData name="Sanjeev Khowal" userId="b5d0b03496777e47" providerId="LiveId" clId="{9EEFF135-9814-4903-B7A3-9EA74115E06A}" dt="2026-02-17T04:16:47.867" v="3953" actId="113"/>
          <ac:spMkLst>
            <pc:docMk/>
            <pc:sldMk cId="3964801739" sldId="281"/>
            <ac:spMk id="3" creationId="{9B38E3C2-F8B6-BD19-B938-538F27D5E915}"/>
          </ac:spMkLst>
        </pc:spChg>
        <pc:spChg chg="add">
          <ac:chgData name="Sanjeev Khowal" userId="b5d0b03496777e47" providerId="LiveId" clId="{9EEFF135-9814-4903-B7A3-9EA74115E06A}" dt="2026-02-17T04:14:59.471" v="3944"/>
          <ac:spMkLst>
            <pc:docMk/>
            <pc:sldMk cId="3964801739" sldId="281"/>
            <ac:spMk id="4" creationId="{E7BC0CFD-77D9-69DF-5E9C-641AD6A4B409}"/>
          </ac:spMkLst>
        </pc:spChg>
      </pc:sldChg>
      <pc:sldChg chg="modSp new mod">
        <pc:chgData name="Sanjeev Khowal" userId="b5d0b03496777e47" providerId="LiveId" clId="{9EEFF135-9814-4903-B7A3-9EA74115E06A}" dt="2026-02-17T16:11:16.258" v="4067" actId="20577"/>
        <pc:sldMkLst>
          <pc:docMk/>
          <pc:sldMk cId="3690468579" sldId="282"/>
        </pc:sldMkLst>
        <pc:spChg chg="mod">
          <ac:chgData name="Sanjeev Khowal" userId="b5d0b03496777e47" providerId="LiveId" clId="{9EEFF135-9814-4903-B7A3-9EA74115E06A}" dt="2026-02-17T16:11:16.258" v="4067" actId="20577"/>
          <ac:spMkLst>
            <pc:docMk/>
            <pc:sldMk cId="3690468579" sldId="282"/>
            <ac:spMk id="3" creationId="{A675440C-812D-7283-A6A3-46F49028999B}"/>
          </ac:spMkLst>
        </pc:spChg>
      </pc:sldChg>
      <pc:sldChg chg="modSp new mod">
        <pc:chgData name="Sanjeev Khowal" userId="b5d0b03496777e47" providerId="LiveId" clId="{9EEFF135-9814-4903-B7A3-9EA74115E06A}" dt="2026-02-17T16:12:58.642" v="4086" actId="20577"/>
        <pc:sldMkLst>
          <pc:docMk/>
          <pc:sldMk cId="3800028649" sldId="283"/>
        </pc:sldMkLst>
        <pc:spChg chg="mod">
          <ac:chgData name="Sanjeev Khowal" userId="b5d0b03496777e47" providerId="LiveId" clId="{9EEFF135-9814-4903-B7A3-9EA74115E06A}" dt="2026-02-17T16:12:58.642" v="4086" actId="20577"/>
          <ac:spMkLst>
            <pc:docMk/>
            <pc:sldMk cId="3800028649" sldId="283"/>
            <ac:spMk id="3" creationId="{C6C8274B-21EC-E5C2-2D17-1EAACDCCBEE6}"/>
          </ac:spMkLst>
        </pc:spChg>
      </pc:sldChg>
      <pc:sldChg chg="modSp new mod">
        <pc:chgData name="Sanjeev Khowal" userId="b5d0b03496777e47" providerId="LiveId" clId="{9EEFF135-9814-4903-B7A3-9EA74115E06A}" dt="2026-02-17T16:41:00.902" v="4304" actId="113"/>
        <pc:sldMkLst>
          <pc:docMk/>
          <pc:sldMk cId="1085450548" sldId="284"/>
        </pc:sldMkLst>
        <pc:spChg chg="mod">
          <ac:chgData name="Sanjeev Khowal" userId="b5d0b03496777e47" providerId="LiveId" clId="{9EEFF135-9814-4903-B7A3-9EA74115E06A}" dt="2026-02-17T16:41:00.902" v="4304" actId="113"/>
          <ac:spMkLst>
            <pc:docMk/>
            <pc:sldMk cId="1085450548" sldId="284"/>
            <ac:spMk id="3" creationId="{85DACD66-DE65-F634-B976-9DE9AFF12436}"/>
          </ac:spMkLst>
        </pc:spChg>
      </pc:sldChg>
      <pc:sldChg chg="modSp new mod">
        <pc:chgData name="Sanjeev Khowal" userId="b5d0b03496777e47" providerId="LiveId" clId="{9EEFF135-9814-4903-B7A3-9EA74115E06A}" dt="2026-02-17T16:50:14.056" v="4644" actId="20577"/>
        <pc:sldMkLst>
          <pc:docMk/>
          <pc:sldMk cId="2807887806" sldId="285"/>
        </pc:sldMkLst>
        <pc:spChg chg="mod">
          <ac:chgData name="Sanjeev Khowal" userId="b5d0b03496777e47" providerId="LiveId" clId="{9EEFF135-9814-4903-B7A3-9EA74115E06A}" dt="2026-02-17T16:48:24.051" v="4528" actId="20577"/>
          <ac:spMkLst>
            <pc:docMk/>
            <pc:sldMk cId="2807887806" sldId="285"/>
            <ac:spMk id="2" creationId="{DDE9670D-48AB-8526-CF49-B41D2416CFF1}"/>
          </ac:spMkLst>
        </pc:spChg>
        <pc:spChg chg="mod">
          <ac:chgData name="Sanjeev Khowal" userId="b5d0b03496777e47" providerId="LiveId" clId="{9EEFF135-9814-4903-B7A3-9EA74115E06A}" dt="2026-02-17T16:50:14.056" v="4644" actId="20577"/>
          <ac:spMkLst>
            <pc:docMk/>
            <pc:sldMk cId="2807887806" sldId="285"/>
            <ac:spMk id="3" creationId="{9D161A79-3C1B-0D78-536B-68F5BFC907C4}"/>
          </ac:spMkLst>
        </pc:spChg>
      </pc:sldChg>
      <pc:sldChg chg="addSp delSp modSp new mod">
        <pc:chgData name="Sanjeev Khowal" userId="b5d0b03496777e47" providerId="LiveId" clId="{9EEFF135-9814-4903-B7A3-9EA74115E06A}" dt="2026-02-17T16:59:38.886" v="4898" actId="27636"/>
        <pc:sldMkLst>
          <pc:docMk/>
          <pc:sldMk cId="2847021775" sldId="286"/>
        </pc:sldMkLst>
        <pc:spChg chg="mod">
          <ac:chgData name="Sanjeev Khowal" userId="b5d0b03496777e47" providerId="LiveId" clId="{9EEFF135-9814-4903-B7A3-9EA74115E06A}" dt="2026-02-17T16:50:39.776" v="4654" actId="20577"/>
          <ac:spMkLst>
            <pc:docMk/>
            <pc:sldMk cId="2847021775" sldId="286"/>
            <ac:spMk id="2" creationId="{C910953E-C400-A0E9-644B-3957800288AE}"/>
          </ac:spMkLst>
        </pc:spChg>
        <pc:spChg chg="add del mod">
          <ac:chgData name="Sanjeev Khowal" userId="b5d0b03496777e47" providerId="LiveId" clId="{9EEFF135-9814-4903-B7A3-9EA74115E06A}" dt="2026-02-17T16:59:38.886" v="4898" actId="27636"/>
          <ac:spMkLst>
            <pc:docMk/>
            <pc:sldMk cId="2847021775" sldId="286"/>
            <ac:spMk id="3" creationId="{B3CEBF9B-C599-4979-4048-92DA57D6FCEF}"/>
          </ac:spMkLst>
        </pc:spChg>
        <pc:spChg chg="add mod">
          <ac:chgData name="Sanjeev Khowal" userId="b5d0b03496777e47" providerId="LiveId" clId="{9EEFF135-9814-4903-B7A3-9EA74115E06A}" dt="2026-02-17T16:53:25.744" v="4658"/>
          <ac:spMkLst>
            <pc:docMk/>
            <pc:sldMk cId="2847021775" sldId="286"/>
            <ac:spMk id="4" creationId="{89752D8D-766E-8932-779C-59F81D3141C3}"/>
          </ac:spMkLst>
        </pc:spChg>
      </pc:sldChg>
      <pc:sldChg chg="addSp modSp new mod">
        <pc:chgData name="Sanjeev Khowal" userId="b5d0b03496777e47" providerId="LiveId" clId="{9EEFF135-9814-4903-B7A3-9EA74115E06A}" dt="2026-02-17T17:08:12.657" v="5310" actId="20577"/>
        <pc:sldMkLst>
          <pc:docMk/>
          <pc:sldMk cId="2477754327" sldId="287"/>
        </pc:sldMkLst>
        <pc:spChg chg="mod">
          <ac:chgData name="Sanjeev Khowal" userId="b5d0b03496777e47" providerId="LiveId" clId="{9EEFF135-9814-4903-B7A3-9EA74115E06A}" dt="2026-02-17T17:00:04.548" v="4921" actId="20577"/>
          <ac:spMkLst>
            <pc:docMk/>
            <pc:sldMk cId="2477754327" sldId="287"/>
            <ac:spMk id="2" creationId="{EBC4EF1F-1CE4-D2E9-1A75-D9B724D415C7}"/>
          </ac:spMkLst>
        </pc:spChg>
        <pc:spChg chg="mod">
          <ac:chgData name="Sanjeev Khowal" userId="b5d0b03496777e47" providerId="LiveId" clId="{9EEFF135-9814-4903-B7A3-9EA74115E06A}" dt="2026-02-17T17:08:12.657" v="5310" actId="20577"/>
          <ac:spMkLst>
            <pc:docMk/>
            <pc:sldMk cId="2477754327" sldId="287"/>
            <ac:spMk id="3" creationId="{0D52636B-B749-8FCF-296C-AAF38BBC4F88}"/>
          </ac:spMkLst>
        </pc:spChg>
        <pc:spChg chg="add">
          <ac:chgData name="Sanjeev Khowal" userId="b5d0b03496777e47" providerId="LiveId" clId="{9EEFF135-9814-4903-B7A3-9EA74115E06A}" dt="2026-02-17T17:00:58.923" v="4924"/>
          <ac:spMkLst>
            <pc:docMk/>
            <pc:sldMk cId="2477754327" sldId="287"/>
            <ac:spMk id="4" creationId="{F9524A18-4E3F-BA4F-F8BE-769EBD1EC879}"/>
          </ac:spMkLst>
        </pc:spChg>
        <pc:spChg chg="add">
          <ac:chgData name="Sanjeev Khowal" userId="b5d0b03496777e47" providerId="LiveId" clId="{9EEFF135-9814-4903-B7A3-9EA74115E06A}" dt="2026-02-17T17:01:28.839" v="4941"/>
          <ac:spMkLst>
            <pc:docMk/>
            <pc:sldMk cId="2477754327" sldId="287"/>
            <ac:spMk id="5" creationId="{6560E85A-BFC3-2075-9BAC-47CD4292C58F}"/>
          </ac:spMkLst>
        </pc:spChg>
      </pc:sldChg>
      <pc:sldChg chg="addSp delSp modSp new mod modNotesTx">
        <pc:chgData name="Sanjeev Khowal" userId="b5d0b03496777e47" providerId="LiveId" clId="{9EEFF135-9814-4903-B7A3-9EA74115E06A}" dt="2026-02-17T17:22:04.106" v="5758" actId="20577"/>
        <pc:sldMkLst>
          <pc:docMk/>
          <pc:sldMk cId="2030186361" sldId="288"/>
        </pc:sldMkLst>
        <pc:spChg chg="mod">
          <ac:chgData name="Sanjeev Khowal" userId="b5d0b03496777e47" providerId="LiveId" clId="{9EEFF135-9814-4903-B7A3-9EA74115E06A}" dt="2026-02-17T17:08:31.849" v="5332" actId="20577"/>
          <ac:spMkLst>
            <pc:docMk/>
            <pc:sldMk cId="2030186361" sldId="288"/>
            <ac:spMk id="2" creationId="{2CA7A19B-E503-B99E-5CE2-551C360BA95C}"/>
          </ac:spMkLst>
        </pc:spChg>
        <pc:spChg chg="add del mod">
          <ac:chgData name="Sanjeev Khowal" userId="b5d0b03496777e47" providerId="LiveId" clId="{9EEFF135-9814-4903-B7A3-9EA74115E06A}" dt="2026-02-17T17:22:04.106" v="5758" actId="20577"/>
          <ac:spMkLst>
            <pc:docMk/>
            <pc:sldMk cId="2030186361" sldId="288"/>
            <ac:spMk id="3" creationId="{5DF0FCBF-5611-10CD-681D-794E2FD9C1F0}"/>
          </ac:spMkLst>
        </pc:spChg>
        <pc:spChg chg="add mod">
          <ac:chgData name="Sanjeev Khowal" userId="b5d0b03496777e47" providerId="LiveId" clId="{9EEFF135-9814-4903-B7A3-9EA74115E06A}" dt="2026-02-17T17:10:04.731" v="5334"/>
          <ac:spMkLst>
            <pc:docMk/>
            <pc:sldMk cId="2030186361" sldId="288"/>
            <ac:spMk id="4" creationId="{DAE096E8-A851-9403-4C62-C71A9767C69D}"/>
          </ac:spMkLst>
        </pc:spChg>
      </pc:sldChg>
      <pc:sldChg chg="modSp new mod">
        <pc:chgData name="Sanjeev Khowal" userId="b5d0b03496777e47" providerId="LiveId" clId="{9EEFF135-9814-4903-B7A3-9EA74115E06A}" dt="2026-02-17T17:17:52.721" v="5727"/>
        <pc:sldMkLst>
          <pc:docMk/>
          <pc:sldMk cId="4120234222" sldId="289"/>
        </pc:sldMkLst>
        <pc:spChg chg="mod">
          <ac:chgData name="Sanjeev Khowal" userId="b5d0b03496777e47" providerId="LiveId" clId="{9EEFF135-9814-4903-B7A3-9EA74115E06A}" dt="2026-02-17T17:15:27.771" v="5599" actId="20577"/>
          <ac:spMkLst>
            <pc:docMk/>
            <pc:sldMk cId="4120234222" sldId="289"/>
            <ac:spMk id="2" creationId="{E6E39F8F-5C58-BEA0-170E-AB20B00629C6}"/>
          </ac:spMkLst>
        </pc:spChg>
        <pc:spChg chg="mod">
          <ac:chgData name="Sanjeev Khowal" userId="b5d0b03496777e47" providerId="LiveId" clId="{9EEFF135-9814-4903-B7A3-9EA74115E06A}" dt="2026-02-17T17:17:52.721" v="5727"/>
          <ac:spMkLst>
            <pc:docMk/>
            <pc:sldMk cId="4120234222" sldId="289"/>
            <ac:spMk id="3" creationId="{698A2851-CF6A-D1C1-6E0A-C0C34BA924AB}"/>
          </ac:spMkLst>
        </pc:spChg>
      </pc:sldChg>
      <pc:sldChg chg="modSp new mod">
        <pc:chgData name="Sanjeev Khowal" userId="b5d0b03496777e47" providerId="LiveId" clId="{9EEFF135-9814-4903-B7A3-9EA74115E06A}" dt="2026-02-17T17:26:58.630" v="6140" actId="20577"/>
        <pc:sldMkLst>
          <pc:docMk/>
          <pc:sldMk cId="3088451761" sldId="290"/>
        </pc:sldMkLst>
        <pc:spChg chg="mod">
          <ac:chgData name="Sanjeev Khowal" userId="b5d0b03496777e47" providerId="LiveId" clId="{9EEFF135-9814-4903-B7A3-9EA74115E06A}" dt="2026-02-17T17:22:54.444" v="5770"/>
          <ac:spMkLst>
            <pc:docMk/>
            <pc:sldMk cId="3088451761" sldId="290"/>
            <ac:spMk id="2" creationId="{A2992808-5C03-F067-1487-B057EE47A477}"/>
          </ac:spMkLst>
        </pc:spChg>
        <pc:spChg chg="mod">
          <ac:chgData name="Sanjeev Khowal" userId="b5d0b03496777e47" providerId="LiveId" clId="{9EEFF135-9814-4903-B7A3-9EA74115E06A}" dt="2026-02-17T17:26:58.630" v="6140" actId="20577"/>
          <ac:spMkLst>
            <pc:docMk/>
            <pc:sldMk cId="3088451761" sldId="290"/>
            <ac:spMk id="3" creationId="{CA2E6984-F4CE-29FF-E95F-5580F6FA3259}"/>
          </ac:spMkLst>
        </pc:spChg>
      </pc:sldChg>
      <pc:sldChg chg="modSp new mod">
        <pc:chgData name="Sanjeev Khowal" userId="b5d0b03496777e47" providerId="LiveId" clId="{9EEFF135-9814-4903-B7A3-9EA74115E06A}" dt="2026-02-17T17:35:02.230" v="6527" actId="27636"/>
        <pc:sldMkLst>
          <pc:docMk/>
          <pc:sldMk cId="2114274322" sldId="291"/>
        </pc:sldMkLst>
        <pc:spChg chg="mod">
          <ac:chgData name="Sanjeev Khowal" userId="b5d0b03496777e47" providerId="LiveId" clId="{9EEFF135-9814-4903-B7A3-9EA74115E06A}" dt="2026-02-17T17:27:42.159" v="6143"/>
          <ac:spMkLst>
            <pc:docMk/>
            <pc:sldMk cId="2114274322" sldId="291"/>
            <ac:spMk id="2" creationId="{C3456582-12EC-EDE9-FF8B-1EFC082FB32F}"/>
          </ac:spMkLst>
        </pc:spChg>
        <pc:spChg chg="mod">
          <ac:chgData name="Sanjeev Khowal" userId="b5d0b03496777e47" providerId="LiveId" clId="{9EEFF135-9814-4903-B7A3-9EA74115E06A}" dt="2026-02-17T17:35:02.230" v="6527" actId="27636"/>
          <ac:spMkLst>
            <pc:docMk/>
            <pc:sldMk cId="2114274322" sldId="291"/>
            <ac:spMk id="3" creationId="{57B589B4-DCEC-4FEE-BD72-26F9DD6DE4D3}"/>
          </ac:spMkLst>
        </pc:spChg>
      </pc:sldChg>
      <pc:sldChg chg="modSp new mod">
        <pc:chgData name="Sanjeev Khowal" userId="b5d0b03496777e47" providerId="LiveId" clId="{9EEFF135-9814-4903-B7A3-9EA74115E06A}" dt="2026-02-17T17:43:19.126" v="7053" actId="20577"/>
        <pc:sldMkLst>
          <pc:docMk/>
          <pc:sldMk cId="1337648796" sldId="292"/>
        </pc:sldMkLst>
        <pc:spChg chg="mod">
          <ac:chgData name="Sanjeev Khowal" userId="b5d0b03496777e47" providerId="LiveId" clId="{9EEFF135-9814-4903-B7A3-9EA74115E06A}" dt="2026-02-17T17:35:16.574" v="6547" actId="20577"/>
          <ac:spMkLst>
            <pc:docMk/>
            <pc:sldMk cId="1337648796" sldId="292"/>
            <ac:spMk id="2" creationId="{E5212A21-6806-355E-E04C-58D59C73B4AB}"/>
          </ac:spMkLst>
        </pc:spChg>
        <pc:spChg chg="mod">
          <ac:chgData name="Sanjeev Khowal" userId="b5d0b03496777e47" providerId="LiveId" clId="{9EEFF135-9814-4903-B7A3-9EA74115E06A}" dt="2026-02-17T17:43:19.126" v="7053" actId="20577"/>
          <ac:spMkLst>
            <pc:docMk/>
            <pc:sldMk cId="1337648796" sldId="292"/>
            <ac:spMk id="3" creationId="{9BF2AB56-B50F-E09F-BE79-F91BD6BF6D8D}"/>
          </ac:spMkLst>
        </pc:spChg>
      </pc:sldChg>
      <pc:sldChg chg="modSp new mod">
        <pc:chgData name="Sanjeev Khowal" userId="b5d0b03496777e47" providerId="LiveId" clId="{9EEFF135-9814-4903-B7A3-9EA74115E06A}" dt="2026-02-17T17:57:07.810" v="7855" actId="20577"/>
        <pc:sldMkLst>
          <pc:docMk/>
          <pc:sldMk cId="1950022766" sldId="293"/>
        </pc:sldMkLst>
        <pc:spChg chg="mod">
          <ac:chgData name="Sanjeev Khowal" userId="b5d0b03496777e47" providerId="LiveId" clId="{9EEFF135-9814-4903-B7A3-9EA74115E06A}" dt="2026-02-17T17:55:33.462" v="7759"/>
          <ac:spMkLst>
            <pc:docMk/>
            <pc:sldMk cId="1950022766" sldId="293"/>
            <ac:spMk id="2" creationId="{051F9551-7AEE-0AB9-499F-C5037AF3273A}"/>
          </ac:spMkLst>
        </pc:spChg>
        <pc:spChg chg="mod">
          <ac:chgData name="Sanjeev Khowal" userId="b5d0b03496777e47" providerId="LiveId" clId="{9EEFF135-9814-4903-B7A3-9EA74115E06A}" dt="2026-02-17T17:57:07.810" v="7855" actId="20577"/>
          <ac:spMkLst>
            <pc:docMk/>
            <pc:sldMk cId="1950022766" sldId="293"/>
            <ac:spMk id="3" creationId="{365777A5-71A5-86C9-743E-AC50411244E3}"/>
          </ac:spMkLst>
        </pc:spChg>
      </pc:sldChg>
      <pc:sldChg chg="modSp new mod">
        <pc:chgData name="Sanjeev Khowal" userId="b5d0b03496777e47" providerId="LiveId" clId="{9EEFF135-9814-4903-B7A3-9EA74115E06A}" dt="2026-02-17T17:59:46.846" v="7920" actId="20577"/>
        <pc:sldMkLst>
          <pc:docMk/>
          <pc:sldMk cId="157715563" sldId="294"/>
        </pc:sldMkLst>
        <pc:spChg chg="mod">
          <ac:chgData name="Sanjeev Khowal" userId="b5d0b03496777e47" providerId="LiveId" clId="{9EEFF135-9814-4903-B7A3-9EA74115E06A}" dt="2026-02-17T17:58:56.239" v="7890" actId="20577"/>
          <ac:spMkLst>
            <pc:docMk/>
            <pc:sldMk cId="157715563" sldId="294"/>
            <ac:spMk id="2" creationId="{1D2300BE-A680-4A85-58D8-F0488F259089}"/>
          </ac:spMkLst>
        </pc:spChg>
        <pc:spChg chg="mod">
          <ac:chgData name="Sanjeev Khowal" userId="b5d0b03496777e47" providerId="LiveId" clId="{9EEFF135-9814-4903-B7A3-9EA74115E06A}" dt="2026-02-17T17:59:46.846" v="7920" actId="20577"/>
          <ac:spMkLst>
            <pc:docMk/>
            <pc:sldMk cId="157715563" sldId="294"/>
            <ac:spMk id="3" creationId="{E9633574-7283-F48C-F126-E5A7F7ECC527}"/>
          </ac:spMkLst>
        </pc:spChg>
      </pc:sldChg>
      <pc:sldChg chg="modSp new mod">
        <pc:chgData name="Sanjeev Khowal" userId="b5d0b03496777e47" providerId="LiveId" clId="{9EEFF135-9814-4903-B7A3-9EA74115E06A}" dt="2026-02-17T18:15:02.224" v="8354" actId="1076"/>
        <pc:sldMkLst>
          <pc:docMk/>
          <pc:sldMk cId="1176776944" sldId="295"/>
        </pc:sldMkLst>
        <pc:spChg chg="mod">
          <ac:chgData name="Sanjeev Khowal" userId="b5d0b03496777e47" providerId="LiveId" clId="{9EEFF135-9814-4903-B7A3-9EA74115E06A}" dt="2026-02-17T18:15:02.224" v="8354" actId="1076"/>
          <ac:spMkLst>
            <pc:docMk/>
            <pc:sldMk cId="1176776944" sldId="295"/>
            <ac:spMk id="2" creationId="{0FAAC8B0-2348-5EEA-E24C-E71130ED949A}"/>
          </ac:spMkLst>
        </pc:spChg>
        <pc:spChg chg="mod">
          <ac:chgData name="Sanjeev Khowal" userId="b5d0b03496777e47" providerId="LiveId" clId="{9EEFF135-9814-4903-B7A3-9EA74115E06A}" dt="2026-02-17T18:14:41.934" v="8352" actId="20577"/>
          <ac:spMkLst>
            <pc:docMk/>
            <pc:sldMk cId="1176776944" sldId="295"/>
            <ac:spMk id="3" creationId="{61216685-0967-6C3C-9E3B-91F8BAAB6F80}"/>
          </ac:spMkLst>
        </pc:spChg>
      </pc:sldChg>
      <pc:sldChg chg="modSp new mod">
        <pc:chgData name="Sanjeev Khowal" userId="b5d0b03496777e47" providerId="LiveId" clId="{9EEFF135-9814-4903-B7A3-9EA74115E06A}" dt="2026-02-17T18:23:06.629" v="8762" actId="113"/>
        <pc:sldMkLst>
          <pc:docMk/>
          <pc:sldMk cId="810360794" sldId="296"/>
        </pc:sldMkLst>
        <pc:spChg chg="mod">
          <ac:chgData name="Sanjeev Khowal" userId="b5d0b03496777e47" providerId="LiveId" clId="{9EEFF135-9814-4903-B7A3-9EA74115E06A}" dt="2026-02-17T18:15:09.770" v="8355"/>
          <ac:spMkLst>
            <pc:docMk/>
            <pc:sldMk cId="810360794" sldId="296"/>
            <ac:spMk id="2" creationId="{49C3419A-6DB4-D95C-527B-17DE8D9756F0}"/>
          </ac:spMkLst>
        </pc:spChg>
        <pc:spChg chg="mod">
          <ac:chgData name="Sanjeev Khowal" userId="b5d0b03496777e47" providerId="LiveId" clId="{9EEFF135-9814-4903-B7A3-9EA74115E06A}" dt="2026-02-17T18:23:06.629" v="8762" actId="113"/>
          <ac:spMkLst>
            <pc:docMk/>
            <pc:sldMk cId="810360794" sldId="296"/>
            <ac:spMk id="3" creationId="{574F0B8A-4AB9-7CC7-1D64-6FD0509712E8}"/>
          </ac:spMkLst>
        </pc:spChg>
      </pc:sldChg>
      <pc:sldChg chg="modSp new mod">
        <pc:chgData name="Sanjeev Khowal" userId="b5d0b03496777e47" providerId="LiveId" clId="{9EEFF135-9814-4903-B7A3-9EA74115E06A}" dt="2026-02-17T18:36:37.044" v="9235" actId="113"/>
        <pc:sldMkLst>
          <pc:docMk/>
          <pc:sldMk cId="2640296249" sldId="297"/>
        </pc:sldMkLst>
        <pc:spChg chg="mod">
          <ac:chgData name="Sanjeev Khowal" userId="b5d0b03496777e47" providerId="LiveId" clId="{9EEFF135-9814-4903-B7A3-9EA74115E06A}" dt="2026-02-17T18:23:19.091" v="8763"/>
          <ac:spMkLst>
            <pc:docMk/>
            <pc:sldMk cId="2640296249" sldId="297"/>
            <ac:spMk id="2" creationId="{0D3B6F14-CDFF-4507-48AC-EDFFCB650A78}"/>
          </ac:spMkLst>
        </pc:spChg>
        <pc:spChg chg="mod">
          <ac:chgData name="Sanjeev Khowal" userId="b5d0b03496777e47" providerId="LiveId" clId="{9EEFF135-9814-4903-B7A3-9EA74115E06A}" dt="2026-02-17T18:36:37.044" v="9235" actId="113"/>
          <ac:spMkLst>
            <pc:docMk/>
            <pc:sldMk cId="2640296249" sldId="297"/>
            <ac:spMk id="3" creationId="{38838F86-180C-2A04-E9CA-70280E4DC5C5}"/>
          </ac:spMkLst>
        </pc:spChg>
      </pc:sldChg>
      <pc:sldChg chg="modSp new mod">
        <pc:chgData name="Sanjeev Khowal" userId="b5d0b03496777e47" providerId="LiveId" clId="{9EEFF135-9814-4903-B7A3-9EA74115E06A}" dt="2026-02-17T18:37:16.588" v="9237"/>
        <pc:sldMkLst>
          <pc:docMk/>
          <pc:sldMk cId="899880742" sldId="298"/>
        </pc:sldMkLst>
        <pc:spChg chg="mod">
          <ac:chgData name="Sanjeev Khowal" userId="b5d0b03496777e47" providerId="LiveId" clId="{9EEFF135-9814-4903-B7A3-9EA74115E06A}" dt="2026-02-17T18:37:16.588" v="9237"/>
          <ac:spMkLst>
            <pc:docMk/>
            <pc:sldMk cId="899880742" sldId="298"/>
            <ac:spMk id="2" creationId="{3A8B2B7A-F129-B45C-0E0F-E1E6FA0E197E}"/>
          </ac:spMkLst>
        </pc:spChg>
        <pc:spChg chg="mod">
          <ac:chgData name="Sanjeev Khowal" userId="b5d0b03496777e47" providerId="LiveId" clId="{9EEFF135-9814-4903-B7A3-9EA74115E06A}" dt="2026-02-17T18:37:01.074" v="9236"/>
          <ac:spMkLst>
            <pc:docMk/>
            <pc:sldMk cId="899880742" sldId="298"/>
            <ac:spMk id="3" creationId="{525DE49A-71EC-7E10-5DAE-FB9AA5580C83}"/>
          </ac:spMkLst>
        </pc:spChg>
      </pc:sldChg>
      <pc:sldChg chg="modSp new mod">
        <pc:chgData name="Sanjeev Khowal" userId="b5d0b03496777e47" providerId="LiveId" clId="{9EEFF135-9814-4903-B7A3-9EA74115E06A}" dt="2026-02-17T18:39:36.688" v="9285" actId="113"/>
        <pc:sldMkLst>
          <pc:docMk/>
          <pc:sldMk cId="1843093771" sldId="299"/>
        </pc:sldMkLst>
        <pc:spChg chg="mod">
          <ac:chgData name="Sanjeev Khowal" userId="b5d0b03496777e47" providerId="LiveId" clId="{9EEFF135-9814-4903-B7A3-9EA74115E06A}" dt="2026-02-17T18:37:21.601" v="9239"/>
          <ac:spMkLst>
            <pc:docMk/>
            <pc:sldMk cId="1843093771" sldId="299"/>
            <ac:spMk id="2" creationId="{76DC2BB0-2C05-52F6-7B3E-C0031BBBF823}"/>
          </ac:spMkLst>
        </pc:spChg>
        <pc:spChg chg="mod">
          <ac:chgData name="Sanjeev Khowal" userId="b5d0b03496777e47" providerId="LiveId" clId="{9EEFF135-9814-4903-B7A3-9EA74115E06A}" dt="2026-02-17T18:39:36.688" v="9285" actId="113"/>
          <ac:spMkLst>
            <pc:docMk/>
            <pc:sldMk cId="1843093771" sldId="299"/>
            <ac:spMk id="3" creationId="{85C532C9-717F-5FDE-7B7E-5B3E2AA9DDA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2954EA-C5EE-47BB-A6EA-44CF217465CF}" type="datetimeFigureOut">
              <a:rPr lang="en-CA" smtClean="0"/>
              <a:t>2026-02-18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1C0033-ECD3-4E47-A8B4-8583A1BD46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9739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1C0033-ECD3-4E47-A8B4-8583A1BD462B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4488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1C0033-ECD3-4E47-A8B4-8583A1BD462B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7416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30E50-3AE9-06E5-B970-AC62B69BDC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DE1930-6104-8A32-57AF-D8AF58255F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94DDDA-5F73-829B-F555-0068E9FD1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63D9-AF99-4331-9E9B-B29BB268CB66}" type="datetimeFigureOut">
              <a:rPr lang="en-CA" smtClean="0"/>
              <a:t>2026-02-18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DED44C-409B-8436-A9FB-6D4B811BD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F1E32-0141-8942-0D59-783ECC5C8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A5E72-D9B5-4590-BAC9-2926BE4FF00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1878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63A90-9ED4-465B-33F2-7D2726146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C71EE-1866-AE64-AA66-27FEFCD9E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88A3BF-D2E3-E55C-C2A7-FE63D52FB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63D9-AF99-4331-9E9B-B29BB268CB66}" type="datetimeFigureOut">
              <a:rPr lang="en-CA" smtClean="0"/>
              <a:t>2026-02-18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8D04F-42BA-1899-72D2-08E755498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1178DA-BFE4-B50C-6308-79E56F3E6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A5E72-D9B5-4590-BAC9-2926BE4FF00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8186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B25B8-D669-2529-C57D-7698A4C77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B617F8-B940-9848-425D-88469D8A4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67ADE-858F-BEB6-75C7-A291EB456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63D9-AF99-4331-9E9B-B29BB268CB66}" type="datetimeFigureOut">
              <a:rPr lang="en-CA" smtClean="0"/>
              <a:t>2026-02-18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70F1C-6BE5-4552-9A9E-CF5368B8A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9FF904-5246-5969-FE3A-BB25DEEAB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A5E72-D9B5-4590-BAC9-2926BE4FF00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4090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30211-BF94-320E-029F-1C4723D20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C6544-B19D-B248-8B72-C2BD16E07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D18175-EB45-BA77-3D67-B853371BB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B7607C-9032-3809-C022-E37448C67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63D9-AF99-4331-9E9B-B29BB268CB66}" type="datetimeFigureOut">
              <a:rPr lang="en-CA" smtClean="0"/>
              <a:t>2026-02-18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279C94-E503-51FF-2799-4520930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94713F-F7B5-E3CE-CC16-A25D8E010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A5E72-D9B5-4590-BAC9-2926BE4FF00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615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B69B3-999F-D802-9383-240B50FA6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83A8ED-469B-9623-0692-9F5324914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F5D327-A498-007A-099E-8ADCAA1E39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E87C8E-8D62-4235-3B31-1D8019592A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D63D0A-DCC9-AD71-9088-6BC4E485F6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AA9229-23C3-DD7E-B473-F4ED11AD8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63D9-AF99-4331-9E9B-B29BB268CB66}" type="datetimeFigureOut">
              <a:rPr lang="en-CA" smtClean="0"/>
              <a:t>2026-02-18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AFDF6F-F156-02B1-80D2-A4D5B206B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BF766A-0144-9378-615C-26970D392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A5E72-D9B5-4590-BAC9-2926BE4FF00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8993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BC1FD-8609-99AC-40A1-FCF9D20DC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2665E7-E484-FABE-17CF-9EC15993B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63D9-AF99-4331-9E9B-B29BB268CB66}" type="datetimeFigureOut">
              <a:rPr lang="en-CA" smtClean="0"/>
              <a:t>2026-02-18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1DC365-FCCD-82F4-9578-999CA1DE3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AC97D5-ADC9-381E-1561-502403124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A5E72-D9B5-4590-BAC9-2926BE4FF00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1997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27E4D-E906-0EE6-95DE-E3C1D9AC4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63D9-AF99-4331-9E9B-B29BB268CB66}" type="datetimeFigureOut">
              <a:rPr lang="en-CA" smtClean="0"/>
              <a:t>2026-02-18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5C4AB9-E620-6AE4-CB7F-5A342E703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436789-AA02-4D20-395D-420F1E74B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A5E72-D9B5-4590-BAC9-2926BE4FF00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161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44625-B905-4D5D-AD5E-340999FB9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B0730-74C2-0BDB-BB9D-FB2CB363E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E417B-20A8-49E7-F7BE-62A64B8EB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5E417A-58CF-8A08-9451-4BDCA9024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63D9-AF99-4331-9E9B-B29BB268CB66}" type="datetimeFigureOut">
              <a:rPr lang="en-CA" smtClean="0"/>
              <a:t>2026-02-18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1229C0-0DD9-422D-53EB-FCE88A68F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246AD8-7CDD-ECE9-4E3A-3C3D063C5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A5E72-D9B5-4590-BAC9-2926BE4FF00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4782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B590A-D9D3-0093-DF23-839EBF052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B1EF2D-A799-1FCB-BB52-920DA732C9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55CB3-840C-2CF1-67B9-E9B0176DC8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23A0C2-BBC8-F0CE-A950-809659B56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63D9-AF99-4331-9E9B-B29BB268CB66}" type="datetimeFigureOut">
              <a:rPr lang="en-CA" smtClean="0"/>
              <a:t>2026-02-18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832A5D-DC74-050D-E6FA-853D53F65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D30F37-FE79-33AF-CA57-5053FAD9C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A5E72-D9B5-4590-BAC9-2926BE4FF00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1831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5BBA3-97C1-FC2F-A7D8-B79036DE2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62ABA6-BA2A-5E00-45E9-673F6D5F36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AD738-D944-53A5-02C5-95EE8F3F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63D9-AF99-4331-9E9B-B29BB268CB66}" type="datetimeFigureOut">
              <a:rPr lang="en-CA" smtClean="0"/>
              <a:t>2026-02-18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F2B6EB-CD0D-1370-3F27-B61B894C9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BEF5E3-17A8-4709-E606-1B2030DE3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A5E72-D9B5-4590-BAC9-2926BE4FF00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6830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0A23CC-3FF8-EE31-140B-F3BF0EE4C5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403EE0-E2C4-31EA-64ED-972F3A63F3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7BA2DE-D207-66C8-1588-DA86A8AEE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63D9-AF99-4331-9E9B-B29BB268CB66}" type="datetimeFigureOut">
              <a:rPr lang="en-CA" smtClean="0"/>
              <a:t>2026-02-18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7122F-4BC4-CA48-1A5F-3E71B4AFD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C871E-36C6-D59F-B293-0627E98E1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A5E72-D9B5-4590-BAC9-2926BE4FF00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4912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463D2D-6AD3-AD7E-FB14-50ED5778F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2AE3DD-B8A2-E285-2418-C327BBA80E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7DDF8-5DBF-F6E2-6D9C-C1AABEC1DC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3A63D9-AF99-4331-9E9B-B29BB268CB66}" type="datetimeFigureOut">
              <a:rPr lang="en-CA" smtClean="0"/>
              <a:t>2026-02-18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FACBF8-E3B4-969C-17FE-F04EDF778D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C720F-EFBA-5B70-B833-88470D2E1B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4A5E72-D9B5-4590-BAC9-2926BE4FF00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712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B409B-B7F0-C754-1AB4-D31149BA7B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Swedish Massage Techniques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F2691A-E5EE-B303-6630-58C58ADC27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655762"/>
          </a:xfrm>
        </p:spPr>
        <p:txBody>
          <a:bodyPr/>
          <a:lstStyle/>
          <a:p>
            <a:endParaRPr lang="en-CA" dirty="0"/>
          </a:p>
          <a:p>
            <a:r>
              <a:rPr lang="en-CA" dirty="0"/>
              <a:t>Dr. Manju Setia Khowal (RMT, BAMS)</a:t>
            </a:r>
          </a:p>
        </p:txBody>
      </p:sp>
    </p:spTree>
    <p:extLst>
      <p:ext uri="{BB962C8B-B14F-4D97-AF65-F5344CB8AC3E}">
        <p14:creationId xmlns:p14="http://schemas.microsoft.com/office/powerpoint/2010/main" val="2753953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A5EE-3BA0-BED4-E846-D52F8AAE5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Technique Components </a:t>
            </a:r>
            <a:r>
              <a:rPr lang="en-CA" sz="2000" b="1" dirty="0"/>
              <a:t>(1/3)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95E9D-E079-E020-EDFB-3F415D884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algn="just"/>
            <a:r>
              <a:rPr lang="en-CA" b="1" dirty="0"/>
              <a:t>Direction of Movement: </a:t>
            </a:r>
          </a:p>
          <a:p>
            <a:pPr lvl="1" algn="just"/>
            <a:r>
              <a:rPr lang="en-CA" dirty="0"/>
              <a:t>For Relaxation  or Reduction of Edema</a:t>
            </a:r>
          </a:p>
          <a:p>
            <a:pPr lvl="1" algn="just"/>
            <a:r>
              <a:rPr lang="en-CA" dirty="0"/>
              <a:t>Direction is Centripetal or in the direction of blood flow and parallel with the muscle fibre Direction</a:t>
            </a:r>
          </a:p>
          <a:p>
            <a:pPr lvl="1" algn="just"/>
            <a:r>
              <a:rPr lang="en-CA" u="sng" dirty="0"/>
              <a:t>Example:</a:t>
            </a:r>
            <a:r>
              <a:rPr lang="en-CA" dirty="0"/>
              <a:t> For treatment of Fibrotic areas, direction of techniques are in a cross -fibre direction or in the Direction of Restriction.</a:t>
            </a:r>
            <a:endParaRPr lang="en-CA" b="1" dirty="0"/>
          </a:p>
          <a:p>
            <a:pPr algn="just"/>
            <a:r>
              <a:rPr lang="en-CA" b="1" dirty="0"/>
              <a:t>Duration of Technique: </a:t>
            </a:r>
          </a:p>
          <a:p>
            <a:pPr lvl="1" algn="just"/>
            <a:r>
              <a:rPr lang="en-CA" dirty="0"/>
              <a:t>Technique applied depends upon the size of area massaged, Pathological condition and the client’s tolerance</a:t>
            </a:r>
          </a:p>
          <a:p>
            <a:pPr lvl="1" algn="just"/>
            <a:r>
              <a:rPr lang="en-CA" u="sng" dirty="0"/>
              <a:t>Example:</a:t>
            </a:r>
            <a:r>
              <a:rPr lang="en-CA" dirty="0"/>
              <a:t> Acute Lumbar Pain  for short time</a:t>
            </a:r>
          </a:p>
          <a:p>
            <a:pPr lvl="1" algn="just"/>
            <a:r>
              <a:rPr lang="en-CA" dirty="0"/>
              <a:t>To reduce edema , techniques applied for 20 min or more.</a:t>
            </a:r>
          </a:p>
          <a:p>
            <a:pPr algn="just"/>
            <a:endParaRPr lang="en-CA" dirty="0"/>
          </a:p>
          <a:p>
            <a:pPr marL="0" indent="0" algn="just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1566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2A4C7-7D3F-9935-CED0-17E6D7238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CA" b="1" dirty="0"/>
              <a:t>Pressure:</a:t>
            </a:r>
          </a:p>
          <a:p>
            <a:pPr lvl="1" algn="just"/>
            <a:r>
              <a:rPr lang="en-CA" dirty="0"/>
              <a:t>For relaxation, the pressure applied  from light to moderate. Deeper pressure used to reach to Deeper Structures and for the treatment of adhesions.</a:t>
            </a:r>
          </a:p>
          <a:p>
            <a:pPr algn="just"/>
            <a:r>
              <a:rPr lang="en-CA" b="1" dirty="0"/>
              <a:t>Part: </a:t>
            </a:r>
          </a:p>
          <a:p>
            <a:pPr lvl="1" algn="just"/>
            <a:r>
              <a:rPr lang="en-CA" dirty="0"/>
              <a:t>Various part of hand or arm of therapist used</a:t>
            </a:r>
          </a:p>
          <a:p>
            <a:pPr lvl="1" algn="just"/>
            <a:r>
              <a:rPr lang="en-CA" dirty="0"/>
              <a:t>For focused effect thumb and elbow used. For general pressure , full surface of palm used.</a:t>
            </a:r>
          </a:p>
          <a:p>
            <a:pPr algn="just"/>
            <a:r>
              <a:rPr lang="en-CA" b="1" dirty="0"/>
              <a:t>Rhythm of Movement: </a:t>
            </a:r>
          </a:p>
          <a:p>
            <a:pPr lvl="1" algn="just"/>
            <a:r>
              <a:rPr lang="en-CA" dirty="0"/>
              <a:t>Even Rhythm is used.</a:t>
            </a:r>
          </a:p>
          <a:p>
            <a:pPr algn="just"/>
            <a:r>
              <a:rPr lang="en-CA" b="1" dirty="0"/>
              <a:t>Rate of Movement: </a:t>
            </a:r>
          </a:p>
          <a:p>
            <a:pPr lvl="1" algn="just"/>
            <a:r>
              <a:rPr lang="en-CA" dirty="0"/>
              <a:t>For relaxation, rate of movement is slower</a:t>
            </a:r>
          </a:p>
          <a:p>
            <a:pPr lvl="1" algn="just"/>
            <a:r>
              <a:rPr lang="en-CA" dirty="0"/>
              <a:t>For stimulating effect, techniques are applied more quickly.</a:t>
            </a:r>
          </a:p>
          <a:p>
            <a:pPr marL="0" indent="0" algn="just">
              <a:buNone/>
            </a:pPr>
            <a:endParaRPr lang="en-CA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5596583-A6C3-A840-BDDB-D0D66407C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Technique Components </a:t>
            </a:r>
            <a:r>
              <a:rPr lang="en-CA" sz="2000" b="1" dirty="0"/>
              <a:t>(2/3)</a:t>
            </a:r>
          </a:p>
        </p:txBody>
      </p:sp>
    </p:spTree>
    <p:extLst>
      <p:ext uri="{BB962C8B-B14F-4D97-AF65-F5344CB8AC3E}">
        <p14:creationId xmlns:p14="http://schemas.microsoft.com/office/powerpoint/2010/main" val="324295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B6F07-719F-9A17-5099-7F258556A1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For Relaxing Effect:   </a:t>
            </a:r>
          </a:p>
          <a:p>
            <a:pPr lvl="1"/>
            <a:r>
              <a:rPr lang="en-CA" dirty="0"/>
              <a:t>Technique should be Slow, less pressure, rhythmical and repetitive manner Decrease SNS firing.</a:t>
            </a:r>
          </a:p>
          <a:p>
            <a:r>
              <a:rPr lang="en-CA" b="1" dirty="0"/>
              <a:t>For Stimulating Effect:</a:t>
            </a:r>
          </a:p>
          <a:p>
            <a:pPr lvl="1"/>
            <a:r>
              <a:rPr lang="en-CA" dirty="0"/>
              <a:t>Technique should be brisk, more erratic and less predictable patterns increases SNS firing.</a:t>
            </a:r>
            <a:endParaRPr lang="en-CA" b="1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6C6CAC8-F1D2-115C-2262-7E07CF0C6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Technique Components </a:t>
            </a:r>
            <a:r>
              <a:rPr lang="en-CA" sz="2000" b="1" dirty="0"/>
              <a:t>(3/3)</a:t>
            </a:r>
          </a:p>
        </p:txBody>
      </p:sp>
    </p:spTree>
    <p:extLst>
      <p:ext uri="{BB962C8B-B14F-4D97-AF65-F5344CB8AC3E}">
        <p14:creationId xmlns:p14="http://schemas.microsoft.com/office/powerpoint/2010/main" val="131908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D19FE-37F0-D420-3735-E85BDB8E1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Introduction to Swedish Massage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7DB2692-87DD-2F10-99EE-EF9D4A83595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783021"/>
            <a:ext cx="10515600" cy="421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Foundation of modern Western massage therapy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Developed through the system of Per Henrik Ling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Based on anatomical and physiological principles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Uses structured, systematic strokes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Aims to: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Arial" panose="020B0604020202020204" pitchFamily="34" charset="0"/>
              </a:rPr>
              <a:t>Improve circulation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Reduce muscle tension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Promote relaxation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Prepare tissues for deeper work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2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B4255-A5C0-5A23-C3CF-136FD4DFA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Swedish Massage Techniques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A373A-9EAE-6D75-4DA6-AB4E5A7F4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Five primary techniques:</a:t>
            </a:r>
          </a:p>
          <a:p>
            <a:pPr lvl="1"/>
            <a:r>
              <a:rPr lang="en-US" dirty="0"/>
              <a:t>Effleurage</a:t>
            </a:r>
          </a:p>
          <a:p>
            <a:pPr lvl="1"/>
            <a:r>
              <a:rPr lang="en-US" dirty="0"/>
              <a:t>Petrissage</a:t>
            </a:r>
          </a:p>
          <a:p>
            <a:pPr lvl="1"/>
            <a:r>
              <a:rPr lang="en-US" dirty="0"/>
              <a:t>Friction</a:t>
            </a:r>
          </a:p>
          <a:p>
            <a:pPr lvl="1"/>
            <a:r>
              <a:rPr lang="en-US" dirty="0"/>
              <a:t>Tapotement</a:t>
            </a:r>
          </a:p>
          <a:p>
            <a:pPr lvl="1"/>
            <a:r>
              <a:rPr lang="en-US" dirty="0"/>
              <a:t>Vibration</a:t>
            </a:r>
          </a:p>
          <a:p>
            <a:r>
              <a:rPr lang="en-US" b="1" dirty="0"/>
              <a:t>Each technique has:</a:t>
            </a:r>
          </a:p>
          <a:p>
            <a:pPr lvl="1"/>
            <a:r>
              <a:rPr lang="en-US" dirty="0"/>
              <a:t>Specific hand positions</a:t>
            </a:r>
          </a:p>
          <a:p>
            <a:pPr lvl="1"/>
            <a:r>
              <a:rPr lang="en-US" dirty="0"/>
              <a:t>Direction of application</a:t>
            </a:r>
          </a:p>
          <a:p>
            <a:pPr lvl="1"/>
            <a:r>
              <a:rPr lang="en-US" dirty="0"/>
              <a:t>Therapeutic purpose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2848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4CF95-721D-A2D0-B63E-CE5B13DC4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Stroking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1E69E-8211-D442-B9FF-80DB7A837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CA" b="1" dirty="0"/>
              <a:t>Lightest</a:t>
            </a:r>
            <a:r>
              <a:rPr lang="en-CA" dirty="0"/>
              <a:t> technique used for massage.</a:t>
            </a:r>
          </a:p>
          <a:p>
            <a:r>
              <a:rPr lang="en-CA" dirty="0"/>
              <a:t>This technique can be given in </a:t>
            </a:r>
            <a:r>
              <a:rPr lang="en-CA" b="1" dirty="0"/>
              <a:t>any</a:t>
            </a:r>
            <a:r>
              <a:rPr lang="en-CA" dirty="0"/>
              <a:t> </a:t>
            </a:r>
            <a:r>
              <a:rPr lang="en-CA" b="1" dirty="0"/>
              <a:t>Direction.</a:t>
            </a:r>
          </a:p>
          <a:p>
            <a:r>
              <a:rPr lang="en-CA" dirty="0"/>
              <a:t>It can be performed </a:t>
            </a:r>
            <a:r>
              <a:rPr lang="en-CA" b="1" dirty="0"/>
              <a:t>over</a:t>
            </a:r>
            <a:r>
              <a:rPr lang="en-CA" dirty="0"/>
              <a:t> the sheets.</a:t>
            </a:r>
          </a:p>
          <a:p>
            <a:r>
              <a:rPr lang="en-CA" dirty="0"/>
              <a:t>Often used as </a:t>
            </a:r>
            <a:r>
              <a:rPr lang="en-CA" b="1" dirty="0"/>
              <a:t>introductory</a:t>
            </a:r>
            <a:r>
              <a:rPr lang="en-CA" dirty="0"/>
              <a:t> or </a:t>
            </a:r>
            <a:r>
              <a:rPr lang="en-CA" b="1" dirty="0"/>
              <a:t>closing</a:t>
            </a:r>
            <a:r>
              <a:rPr lang="en-CA" dirty="0"/>
              <a:t> techniques.</a:t>
            </a:r>
          </a:p>
          <a:p>
            <a:r>
              <a:rPr lang="en-CA" dirty="0"/>
              <a:t>At the end of massage, stroking from head to the feet can create an awareness and sense of connection to entire body.</a:t>
            </a:r>
          </a:p>
          <a:p>
            <a:r>
              <a:rPr lang="en-CA" b="1" dirty="0"/>
              <a:t>Palmar surface </a:t>
            </a:r>
            <a:r>
              <a:rPr lang="en-CA" dirty="0"/>
              <a:t>of hand or fingers is used with equal pressure.</a:t>
            </a:r>
          </a:p>
          <a:p>
            <a:r>
              <a:rPr lang="en-CA" b="1" dirty="0"/>
              <a:t>Superficial Technique </a:t>
            </a:r>
            <a:r>
              <a:rPr lang="en-CA" dirty="0"/>
              <a:t>can be done centripetal or centrifugal.</a:t>
            </a:r>
          </a:p>
          <a:p>
            <a:r>
              <a:rPr lang="en-CA" dirty="0"/>
              <a:t>Can be done </a:t>
            </a:r>
            <a:r>
              <a:rPr lang="en-CA" b="1" dirty="0"/>
              <a:t>without</a:t>
            </a:r>
            <a:r>
              <a:rPr lang="en-CA" dirty="0"/>
              <a:t> lubricant.</a:t>
            </a:r>
          </a:p>
          <a:p>
            <a:r>
              <a:rPr lang="en-CA" b="1" dirty="0"/>
              <a:t>Temperature </a:t>
            </a:r>
            <a:r>
              <a:rPr lang="en-CA" dirty="0"/>
              <a:t>Difference can be palpated</a:t>
            </a:r>
          </a:p>
        </p:txBody>
      </p:sp>
    </p:spTree>
    <p:extLst>
      <p:ext uri="{BB962C8B-B14F-4D97-AF65-F5344CB8AC3E}">
        <p14:creationId xmlns:p14="http://schemas.microsoft.com/office/powerpoint/2010/main" val="213456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367A9-3BB2-841F-9840-236A67620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Effects of Stroking: </a:t>
            </a:r>
            <a:br>
              <a:rPr lang="en-CA" b="1" dirty="0"/>
            </a:b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F87F1-6FAD-8F91-EB57-D6BD43302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Soothing Technique</a:t>
            </a:r>
          </a:p>
          <a:p>
            <a:r>
              <a:rPr lang="en-CA" dirty="0"/>
              <a:t>Decreases SNS firing</a:t>
            </a:r>
          </a:p>
          <a:p>
            <a:r>
              <a:rPr lang="en-CA" dirty="0"/>
              <a:t>Reduces Pain Perception</a:t>
            </a:r>
          </a:p>
          <a:p>
            <a:r>
              <a:rPr lang="en-CA" dirty="0"/>
              <a:t>Reflexive Effect on the circulatory system  </a:t>
            </a:r>
            <a:r>
              <a:rPr lang="en-CA" dirty="0" err="1"/>
              <a:t>bcoz</a:t>
            </a:r>
            <a:r>
              <a:rPr lang="en-CA" dirty="0"/>
              <a:t> of light pressure.</a:t>
            </a:r>
          </a:p>
        </p:txBody>
      </p:sp>
    </p:spTree>
    <p:extLst>
      <p:ext uri="{BB962C8B-B14F-4D97-AF65-F5344CB8AC3E}">
        <p14:creationId xmlns:p14="http://schemas.microsoft.com/office/powerpoint/2010/main" val="133693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D4B36-4BB9-32BF-2FA0-38E08AAA0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Effleurage – Definition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B5D108D-9F05-347D-CED5-46303134672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993049"/>
            <a:ext cx="10256526" cy="4016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CA" sz="1800" dirty="0"/>
              <a:t>Means  to glide, stroke or touch lightly.</a:t>
            </a:r>
          </a:p>
          <a:p>
            <a:r>
              <a:rPr lang="en-CA" sz="1800" dirty="0"/>
              <a:t>Spread the lubricant.</a:t>
            </a:r>
          </a:p>
          <a:p>
            <a:r>
              <a:rPr lang="en-CA" sz="1800" dirty="0"/>
              <a:t>Introductory Technique (</a:t>
            </a:r>
            <a:r>
              <a:rPr lang="en-US" altLang="en-US" sz="1800" dirty="0">
                <a:latin typeface="Arial" panose="020B0604020202020204" pitchFamily="34" charset="0"/>
              </a:rPr>
              <a:t>Beginning and ending a massage)</a:t>
            </a:r>
            <a:endParaRPr lang="en-CA" altLang="en-US" sz="1800" dirty="0">
              <a:latin typeface="Arial" panose="020B0604020202020204" pitchFamily="34" charset="0"/>
            </a:endParaRPr>
          </a:p>
          <a:p>
            <a:r>
              <a:rPr lang="en-US" altLang="en-US" sz="1800" dirty="0"/>
              <a:t>Usually performed with Palmar surface of hands, Forearms and Ulnar border</a:t>
            </a:r>
          </a:p>
          <a:p>
            <a:r>
              <a:rPr lang="en-US" altLang="en-US" sz="1800" dirty="0"/>
              <a:t>Pressure varies from light to deep</a:t>
            </a:r>
          </a:p>
          <a:p>
            <a:r>
              <a:rPr lang="en-CA" sz="1800" dirty="0"/>
              <a:t>Palpation of temperature, muscle tone, texture</a:t>
            </a:r>
          </a:p>
          <a:p>
            <a:r>
              <a:rPr lang="en-CA" sz="1800" dirty="0"/>
              <a:t>Tenderness will not always palpated</a:t>
            </a:r>
          </a:p>
          <a:p>
            <a:r>
              <a:rPr lang="en-CA" sz="1800" dirty="0"/>
              <a:t>Prepares the tissue for deeper technique</a:t>
            </a:r>
          </a:p>
          <a:p>
            <a:r>
              <a:rPr lang="en-CA" sz="1800" dirty="0"/>
              <a:t>Can be used as a transition  stroke from one technique to another or move from one area to another.</a:t>
            </a:r>
          </a:p>
          <a:p>
            <a:r>
              <a:rPr lang="en-CA" sz="1800" dirty="0"/>
              <a:t>Direction is always </a:t>
            </a:r>
            <a:r>
              <a:rPr lang="en-CA" sz="1800" b="1" dirty="0"/>
              <a:t>Centripetal</a:t>
            </a:r>
            <a:r>
              <a:rPr lang="en-US" altLang="en-US" sz="1800" b="1" dirty="0">
                <a:latin typeface="Arial" panose="020B0604020202020204" pitchFamily="34" charset="0"/>
              </a:rPr>
              <a:t> </a:t>
            </a:r>
            <a:r>
              <a:rPr lang="en-US" altLang="en-US" sz="1800" dirty="0">
                <a:latin typeface="Arial" panose="020B0604020202020204" pitchFamily="34" charset="0"/>
              </a:rPr>
              <a:t>(toward the heart) (venous return)</a:t>
            </a:r>
            <a:endParaRPr lang="en-CA" sz="1800" b="1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09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BFD8A-454C-A9B5-22C9-E86CB4D89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Types of Effleurage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95F8BB8-0B9C-7517-9313-1258642963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997839"/>
            <a:ext cx="7712676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Superficial effleurage: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Light pressure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Used at beginning/end of treatment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Promotes relaxation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Deep effleurage: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Slower, firmer pressure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Affects muscle and fascia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Assists venous and lymphatic return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20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51571-75A4-F0A1-A658-FF425238A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Physiological Effects of Effleurage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F3C8A7C-757D-5FEE-4185-B7896664B4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812939"/>
            <a:ext cx="10113335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Repetitive and sweeping Effleurage is used to :</a:t>
            </a:r>
            <a:endParaRPr lang="en-US" altLang="en-US" sz="1800" b="1" dirty="0">
              <a:latin typeface="Arial" panose="020B0604020202020204" pitchFamily="34" charset="0"/>
            </a:endParaRP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Enhances venous return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Supports lymphatic drainage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Warms tissues helps increases local circulation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latin typeface="Arial" panose="020B0604020202020204" pitchFamily="34" charset="0"/>
              </a:rPr>
              <a:t>Reduces Edema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Slow Rhythmic effleurage has: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latin typeface="Arial" panose="020B0604020202020204" pitchFamily="34" charset="0"/>
              </a:rPr>
              <a:t>Sedative Effect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Reduces sympathetic nervous system activity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latin typeface="Arial" panose="020B0604020202020204" pitchFamily="34" charset="0"/>
              </a:rPr>
              <a:t>Reduces Pain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Reduces Muscle Hypertonicity.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1800" b="1" dirty="0"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dirty="0">
                <a:latin typeface="Arial" panose="020B0604020202020204" pitchFamily="34" charset="0"/>
              </a:rPr>
              <a:t>Quick &amp; Erratic </a:t>
            </a:r>
            <a:r>
              <a:rPr lang="en-US" altLang="en-US" sz="1800" b="1" dirty="0" err="1">
                <a:latin typeface="Arial" panose="020B0604020202020204" pitchFamily="34" charset="0"/>
              </a:rPr>
              <a:t>Efflerage</a:t>
            </a:r>
            <a:r>
              <a:rPr lang="en-US" altLang="en-US" sz="1800" b="1" dirty="0">
                <a:latin typeface="Arial" panose="020B0604020202020204" pitchFamily="34" charset="0"/>
              </a:rPr>
              <a:t>: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Stimulating</a:t>
            </a:r>
          </a:p>
        </p:txBody>
      </p:sp>
    </p:spTree>
    <p:extLst>
      <p:ext uri="{BB962C8B-B14F-4D97-AF65-F5344CB8AC3E}">
        <p14:creationId xmlns:p14="http://schemas.microsoft.com/office/powerpoint/2010/main" val="876730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DB2FA-9C80-748F-DA02-E1B049240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Contraindication of Effleurage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AE02D8D-DD84-A061-DE6C-6D9D526403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560424"/>
            <a:ext cx="6276205" cy="253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Distal to an Area of inflammation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latin typeface="Arial" panose="020B0604020202020204" pitchFamily="34" charset="0"/>
              </a:rPr>
              <a:t>Distal to an injury in the Acute and Early Sub Acute Stage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Distal to infection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latin typeface="Arial" panose="020B0604020202020204" pitchFamily="34" charset="0"/>
              </a:rPr>
              <a:t>Not used over open or contagious skin lesions.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Long strokes in Hypertension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96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80C63-ED58-E206-37E0-5970D9BFD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Petrissage- Definition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B6CDF-A488-0777-2317-99DE08056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802187"/>
          </a:xfrm>
        </p:spPr>
        <p:txBody>
          <a:bodyPr>
            <a:noAutofit/>
          </a:bodyPr>
          <a:lstStyle/>
          <a:p>
            <a:r>
              <a:rPr lang="en-US" sz="1800" b="1" dirty="0"/>
              <a:t>Petrissage means “to knead”</a:t>
            </a:r>
          </a:p>
          <a:p>
            <a:pPr lvl="1"/>
            <a:r>
              <a:rPr lang="en-US" sz="1800" dirty="0"/>
              <a:t>A lifting, squeezing, compressing technique</a:t>
            </a:r>
          </a:p>
          <a:p>
            <a:pPr lvl="1"/>
            <a:r>
              <a:rPr lang="en-US" sz="1800" dirty="0"/>
              <a:t>Muscle is grasped and lifted away from underlying structures</a:t>
            </a:r>
          </a:p>
          <a:p>
            <a:pPr lvl="1"/>
            <a:r>
              <a:rPr lang="en-US" sz="1800" dirty="0"/>
              <a:t>Produces rhythmic compression and release</a:t>
            </a:r>
          </a:p>
          <a:p>
            <a:pPr lvl="1"/>
            <a:r>
              <a:rPr lang="en-US" sz="1800" dirty="0"/>
              <a:t>Deeper than effleurage</a:t>
            </a:r>
          </a:p>
          <a:p>
            <a:pPr lvl="1"/>
            <a:r>
              <a:rPr lang="en-US" sz="1800" dirty="0"/>
              <a:t>Tissue is warmed up because of  increased pressure</a:t>
            </a:r>
            <a:endParaRPr lang="en-US" altLang="en-US" sz="1800" dirty="0"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dirty="0">
                <a:latin typeface="Arial" panose="020B0604020202020204" pitchFamily="34" charset="0"/>
              </a:rPr>
              <a:t>Types of Petrissage: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latin typeface="Arial" panose="020B0604020202020204" pitchFamily="34" charset="0"/>
              </a:rPr>
              <a:t>Squeezing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latin typeface="Arial" panose="020B0604020202020204" pitchFamily="34" charset="0"/>
              </a:rPr>
              <a:t>Muscle stripping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latin typeface="Arial" panose="020B0604020202020204" pitchFamily="34" charset="0"/>
              </a:rPr>
              <a:t>Wringing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latin typeface="Arial" panose="020B0604020202020204" pitchFamily="34" charset="0"/>
              </a:rPr>
              <a:t>Picking up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latin typeface="Arial" panose="020B0604020202020204" pitchFamily="34" charset="0"/>
              </a:rPr>
              <a:t>Skin rolling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latin typeface="Arial" panose="020B0604020202020204" pitchFamily="34" charset="0"/>
              </a:rPr>
              <a:t>Kneading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latin typeface="Arial" panose="020B0604020202020204" pitchFamily="34" charset="0"/>
              </a:rPr>
              <a:t>Part of hand used: Palm, fingertip, thumb, forearm, knuckle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latin typeface="Arial" panose="020B0604020202020204" pitchFamily="34" charset="0"/>
              </a:rPr>
              <a:t>Kneading is always performed </a:t>
            </a:r>
            <a:r>
              <a:rPr lang="en-US" altLang="en-US" sz="1800" b="1" dirty="0">
                <a:latin typeface="Arial" panose="020B0604020202020204" pitchFamily="34" charset="0"/>
              </a:rPr>
              <a:t>Centripetally.</a:t>
            </a:r>
          </a:p>
          <a:p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392180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CA0FC-6CBA-A6D7-5583-60B07DF4C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A97B0-2929-C014-AFC1-CE11120E4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1800" b="1" dirty="0"/>
              <a:t>Wringing – Definition</a:t>
            </a:r>
          </a:p>
          <a:p>
            <a:pPr lvl="1"/>
            <a:r>
              <a:rPr lang="en-US" sz="1800" dirty="0"/>
              <a:t>Hands move in opposite directions</a:t>
            </a:r>
          </a:p>
          <a:p>
            <a:pPr lvl="1"/>
            <a:r>
              <a:rPr lang="en-US" sz="1800" dirty="0"/>
              <a:t>Tissue is lifted and twisted gently</a:t>
            </a:r>
          </a:p>
          <a:p>
            <a:pPr lvl="1"/>
            <a:r>
              <a:rPr lang="en-US" sz="1800" dirty="0"/>
              <a:t>Similar to wringing out a towel</a:t>
            </a:r>
          </a:p>
          <a:p>
            <a:pPr lvl="1"/>
            <a:r>
              <a:rPr lang="en-US" sz="1800" dirty="0"/>
              <a:t>Usually applied to larger muscles (e.g., back, thigh)</a:t>
            </a:r>
          </a:p>
          <a:p>
            <a:r>
              <a:rPr lang="en-CA" sz="1800" b="1" dirty="0"/>
              <a:t>Picking Up – Definition</a:t>
            </a:r>
          </a:p>
          <a:p>
            <a:pPr lvl="1"/>
            <a:r>
              <a:rPr lang="en-US" sz="1800" dirty="0"/>
              <a:t>Muscle is lifted between fingers and thenar eminence or the palms of the hands</a:t>
            </a:r>
          </a:p>
          <a:p>
            <a:pPr lvl="1"/>
            <a:r>
              <a:rPr lang="en-CA" sz="1800" dirty="0"/>
              <a:t>Gently squeezed and released</a:t>
            </a:r>
          </a:p>
          <a:p>
            <a:pPr lvl="1"/>
            <a:r>
              <a:rPr lang="en-US" sz="1800" dirty="0"/>
              <a:t>Tissue is lifted away from underlying bone</a:t>
            </a:r>
            <a:endParaRPr lang="en-CA" sz="1800" b="1" dirty="0"/>
          </a:p>
        </p:txBody>
      </p:sp>
    </p:spTree>
    <p:extLst>
      <p:ext uri="{BB962C8B-B14F-4D97-AF65-F5344CB8AC3E}">
        <p14:creationId xmlns:p14="http://schemas.microsoft.com/office/powerpoint/2010/main" val="163421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DB608-902E-289B-1ED8-1EEB07712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8E3C2-F8B6-BD19-B938-538F27D5E9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Skin Rolling – Definition</a:t>
            </a:r>
          </a:p>
          <a:p>
            <a:pPr lvl="1"/>
            <a:r>
              <a:rPr lang="en-US" dirty="0"/>
              <a:t>Skin is lifted and rolled between fingers and thumbs</a:t>
            </a:r>
          </a:p>
          <a:p>
            <a:pPr lvl="1"/>
            <a:r>
              <a:rPr lang="en-CA" dirty="0"/>
              <a:t>Primarily affects superficial fascia</a:t>
            </a:r>
          </a:p>
          <a:p>
            <a:r>
              <a:rPr lang="en-CA" b="1" dirty="0"/>
              <a:t>Effects:</a:t>
            </a:r>
          </a:p>
          <a:p>
            <a:pPr lvl="1"/>
            <a:r>
              <a:rPr lang="en-CA" dirty="0"/>
              <a:t>Mobilizes superficial fascia</a:t>
            </a:r>
          </a:p>
          <a:p>
            <a:pPr lvl="1"/>
            <a:r>
              <a:rPr lang="en-CA" dirty="0"/>
              <a:t>Improves skin elasticity</a:t>
            </a:r>
          </a:p>
          <a:p>
            <a:pPr lvl="1"/>
            <a:r>
              <a:rPr lang="en-CA" dirty="0"/>
              <a:t>Breaks superficial adhesions</a:t>
            </a:r>
          </a:p>
          <a:p>
            <a:pPr lvl="1"/>
            <a:r>
              <a:rPr lang="en-CA" dirty="0"/>
              <a:t>Increases local blood flow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396480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AE8F6-911E-A744-FE92-DEDA8934B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5440C-812D-7283-A6A3-46F490289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b="1" dirty="0"/>
              <a:t>Muscle Stripping – Definition:</a:t>
            </a:r>
          </a:p>
          <a:p>
            <a:pPr lvl="1"/>
            <a:r>
              <a:rPr lang="en-US" dirty="0"/>
              <a:t>Deep gliding pressure along length of muscle</a:t>
            </a:r>
          </a:p>
          <a:p>
            <a:pPr lvl="1"/>
            <a:r>
              <a:rPr lang="en-US" dirty="0"/>
              <a:t>Usually performed with: Thumb, Reinforced fingers, Elbow, Ulnar border of hands</a:t>
            </a:r>
          </a:p>
          <a:p>
            <a:pPr lvl="1"/>
            <a:r>
              <a:rPr lang="en-CA" dirty="0"/>
              <a:t>Moderate to deep pressure Applied along muscle fibers</a:t>
            </a:r>
          </a:p>
          <a:p>
            <a:r>
              <a:rPr lang="en-US" b="1" dirty="0"/>
              <a:t>Effects:</a:t>
            </a:r>
          </a:p>
          <a:p>
            <a:pPr lvl="1"/>
            <a:r>
              <a:rPr lang="en-US" dirty="0"/>
              <a:t>Lengthens muscle fibers</a:t>
            </a:r>
          </a:p>
          <a:p>
            <a:pPr lvl="1"/>
            <a:r>
              <a:rPr lang="en-US" dirty="0"/>
              <a:t>Breaks adhesions</a:t>
            </a:r>
          </a:p>
          <a:p>
            <a:pPr lvl="1"/>
            <a:r>
              <a:rPr lang="en-US" dirty="0"/>
              <a:t>Improves tissue extensibility (more flexible)</a:t>
            </a:r>
          </a:p>
          <a:p>
            <a:pPr lvl="1"/>
            <a:r>
              <a:rPr lang="en-US" dirty="0"/>
              <a:t>Reduces chronic hypertonicity</a:t>
            </a:r>
          </a:p>
          <a:p>
            <a:endParaRPr lang="en-US" dirty="0"/>
          </a:p>
          <a:p>
            <a:pPr marL="0" indent="0">
              <a:buNone/>
            </a:pP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369046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D5DFF-28B5-B14D-316C-0D6985AFD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Kneading Definition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8274B-21EC-E5C2-2D17-1EAACDCCB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73229" cy="4351338"/>
          </a:xfrm>
        </p:spPr>
        <p:txBody>
          <a:bodyPr>
            <a:normAutofit/>
          </a:bodyPr>
          <a:lstStyle/>
          <a:p>
            <a:r>
              <a:rPr lang="en-US" dirty="0"/>
              <a:t>It is a petrissage technique in which soft tissue is:</a:t>
            </a:r>
          </a:p>
          <a:p>
            <a:pPr lvl="1"/>
            <a:r>
              <a:rPr lang="en-US" dirty="0"/>
              <a:t>Lifted</a:t>
            </a:r>
          </a:p>
          <a:p>
            <a:pPr lvl="1"/>
            <a:r>
              <a:rPr lang="en-US" dirty="0"/>
              <a:t>Compressed</a:t>
            </a:r>
          </a:p>
          <a:p>
            <a:pPr lvl="1"/>
            <a:r>
              <a:rPr lang="en-US" dirty="0"/>
              <a:t>Squeezed</a:t>
            </a:r>
          </a:p>
          <a:p>
            <a:pPr lvl="1"/>
            <a:r>
              <a:rPr lang="en-US" dirty="0"/>
              <a:t>Released</a:t>
            </a:r>
          </a:p>
          <a:p>
            <a:pPr lvl="1"/>
            <a:r>
              <a:rPr lang="en-US" dirty="0"/>
              <a:t>using the hands in a </a:t>
            </a:r>
            <a:r>
              <a:rPr lang="en-US" b="1" dirty="0"/>
              <a:t>rhythmic, circular motion</a:t>
            </a:r>
            <a:r>
              <a:rPr lang="en-US" dirty="0"/>
              <a:t>, similar to kneading dough.</a:t>
            </a:r>
          </a:p>
          <a:p>
            <a:r>
              <a:rPr lang="en-US" dirty="0"/>
              <a:t>It primarily affects </a:t>
            </a:r>
            <a:r>
              <a:rPr lang="en-US" b="1" dirty="0"/>
              <a:t>muscle and deeper fascia</a:t>
            </a:r>
            <a:r>
              <a:rPr lang="en-US" dirty="0"/>
              <a:t>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0002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8000C-4DC1-EC90-AECA-891C031D8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ACD66-DE65-F634-B976-9DE9AFF12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b="1" dirty="0"/>
              <a:t>Kneading usually done with: </a:t>
            </a:r>
          </a:p>
          <a:p>
            <a:pPr lvl="1"/>
            <a:r>
              <a:rPr lang="en-CA" dirty="0"/>
              <a:t>Palmar surface, ulnar border of hand, forearm</a:t>
            </a:r>
          </a:p>
          <a:p>
            <a:pPr lvl="1"/>
            <a:r>
              <a:rPr lang="en-CA" dirty="0"/>
              <a:t>Therapist performs short, rhythmical unidirectional, circular movement.</a:t>
            </a:r>
          </a:p>
          <a:p>
            <a:r>
              <a:rPr lang="en-CA" b="1" dirty="0"/>
              <a:t>Types of Kneading:</a:t>
            </a:r>
          </a:p>
          <a:p>
            <a:pPr lvl="1"/>
            <a:r>
              <a:rPr lang="en-CA" dirty="0"/>
              <a:t>Palmar Kneading</a:t>
            </a:r>
          </a:p>
          <a:p>
            <a:pPr lvl="1"/>
            <a:r>
              <a:rPr lang="en-CA" dirty="0"/>
              <a:t>Thumb Kneading</a:t>
            </a:r>
          </a:p>
          <a:p>
            <a:pPr lvl="1"/>
            <a:r>
              <a:rPr lang="en-CA" dirty="0"/>
              <a:t>Finger Kneading</a:t>
            </a:r>
          </a:p>
          <a:p>
            <a:pPr lvl="1"/>
            <a:r>
              <a:rPr lang="en-CA" dirty="0"/>
              <a:t>One-Handed &amp;Two-Handed Alternating Kneading</a:t>
            </a:r>
          </a:p>
          <a:p>
            <a:pPr lvl="1"/>
            <a:r>
              <a:rPr lang="en-CA" dirty="0"/>
              <a:t>Olecranon Kneading</a:t>
            </a:r>
          </a:p>
        </p:txBody>
      </p:sp>
    </p:spTree>
    <p:extLst>
      <p:ext uri="{BB962C8B-B14F-4D97-AF65-F5344CB8AC3E}">
        <p14:creationId xmlns:p14="http://schemas.microsoft.com/office/powerpoint/2010/main" val="108545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3D666-5D92-BB7E-D66D-8BA23A69C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 Effects of Petrissage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C24B77B-0EBB-60D4-0F05-BD614FC093D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796475"/>
            <a:ext cx="10889343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Increases local circulation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Arial" panose="020B0604020202020204" pitchFamily="34" charset="0"/>
              </a:rPr>
              <a:t>Enhances lymphatic flow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Arial" panose="020B0604020202020204" pitchFamily="34" charset="0"/>
              </a:rPr>
              <a:t>Breaks minor adhesions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Arial" panose="020B0604020202020204" pitchFamily="34" charset="0"/>
              </a:rPr>
              <a:t>Reduces muscle tension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Arial" panose="020B0604020202020204" pitchFamily="34" charset="0"/>
              </a:rPr>
              <a:t>Improves muscle elasticity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Arial" panose="020B0604020202020204" pitchFamily="34" charset="0"/>
              </a:rPr>
              <a:t>Stimulates parasympathetic response (when slow and rhythmic)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Arial" panose="020B0604020202020204" pitchFamily="34" charset="0"/>
              </a:rPr>
              <a:t>Muscle Hypertonicity is reduced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Arial" panose="020B0604020202020204" pitchFamily="34" charset="0"/>
              </a:rPr>
              <a:t>Muscle Stripping &amp; Skin Rolling is used to treat trigger points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Arial" panose="020B0604020202020204" pitchFamily="34" charset="0"/>
              </a:rPr>
              <a:t>SKIN ROLLING is used to check superficial fascial restriction.</a:t>
            </a:r>
          </a:p>
        </p:txBody>
      </p:sp>
    </p:spTree>
    <p:extLst>
      <p:ext uri="{BB962C8B-B14F-4D97-AF65-F5344CB8AC3E}">
        <p14:creationId xmlns:p14="http://schemas.microsoft.com/office/powerpoint/2010/main" val="1616764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9670D-48AB-8526-CF49-B41D2416C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Contraindication of Petrissage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61A79-3C1B-0D78-536B-68F5BFC90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Acute conditions</a:t>
            </a:r>
          </a:p>
          <a:p>
            <a:r>
              <a:rPr lang="en-CA" dirty="0"/>
              <a:t>Local injury</a:t>
            </a:r>
          </a:p>
          <a:p>
            <a:r>
              <a:rPr lang="en-CA" dirty="0"/>
              <a:t>Severely atrophied (weak) or atonic muscles</a:t>
            </a:r>
          </a:p>
          <a:p>
            <a:r>
              <a:rPr lang="en-CA" dirty="0"/>
              <a:t>Moderate to severe varicosities.</a:t>
            </a:r>
          </a:p>
        </p:txBody>
      </p:sp>
    </p:spTree>
    <p:extLst>
      <p:ext uri="{BB962C8B-B14F-4D97-AF65-F5344CB8AC3E}">
        <p14:creationId xmlns:p14="http://schemas.microsoft.com/office/powerpoint/2010/main" val="2807887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0953E-C400-A0E9-644B-395780028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Vibration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EBF9B-C599-4979-4048-92DA57D6F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Technique involving rapid oscillatory movements.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May be superficial or deep depending on application.</a:t>
            </a:r>
          </a:p>
          <a:p>
            <a:pPr lvl="1"/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Used at any time during massage</a:t>
            </a:r>
          </a:p>
          <a:p>
            <a:pPr lvl="1"/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No lubricant is required.</a:t>
            </a:r>
          </a:p>
          <a:p>
            <a:pPr lvl="1"/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Can be performed with one or both hands.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rapid shaking or trembling movement transmitted through the hand into tissues.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Produced by quick alternating contraction and relaxation of therapist’s muscles of forearm.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be easily performed if therapist keep his upper arm and shoulder relaxed.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be applied stationary or while moving along tissue.</a:t>
            </a:r>
          </a:p>
          <a:p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02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4EF1F-1CE4-D2E9-1A75-D9B724D41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Types of Vibrations: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2636B-B749-8FCF-296C-AAF38BBC4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6943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b="1" dirty="0"/>
              <a:t>Fine Vibration:</a:t>
            </a:r>
          </a:p>
          <a:p>
            <a:pPr lvl="1"/>
            <a:r>
              <a:rPr lang="en-CA" dirty="0"/>
              <a:t>Short or Very Rapid</a:t>
            </a:r>
          </a:p>
          <a:p>
            <a:pPr lvl="1"/>
            <a:r>
              <a:rPr lang="en-CA" dirty="0"/>
              <a:t>Invisible oscillations of arm and hand</a:t>
            </a:r>
          </a:p>
          <a:p>
            <a:pPr lvl="1"/>
            <a:r>
              <a:rPr lang="en-CA" dirty="0"/>
              <a:t>Usually relaxing</a:t>
            </a:r>
          </a:p>
          <a:p>
            <a:pPr marL="0" indent="0">
              <a:buNone/>
            </a:pPr>
            <a:r>
              <a:rPr lang="en-CA" b="1" dirty="0"/>
              <a:t>Coarse Vibration:</a:t>
            </a:r>
          </a:p>
          <a:p>
            <a:pPr lvl="1"/>
            <a:r>
              <a:rPr lang="en-CA" dirty="0"/>
              <a:t>Larger, More observable, More stimulating</a:t>
            </a:r>
          </a:p>
          <a:p>
            <a:pPr marL="0" indent="0">
              <a:buNone/>
            </a:pPr>
            <a:r>
              <a:rPr lang="en-CA" b="1" dirty="0"/>
              <a:t>Static Vibration</a:t>
            </a:r>
            <a:r>
              <a:rPr lang="en-CA" dirty="0"/>
              <a:t>: </a:t>
            </a:r>
          </a:p>
          <a:p>
            <a:pPr lvl="1"/>
            <a:r>
              <a:rPr lang="en-CA" dirty="0"/>
              <a:t>Keep the hand in continuous contact with tissue without sliding over client’s skin. </a:t>
            </a:r>
          </a:p>
          <a:p>
            <a:pPr marL="0" indent="0">
              <a:buNone/>
            </a:pPr>
            <a:r>
              <a:rPr lang="en-CA" b="1" dirty="0"/>
              <a:t>Running Vibration:</a:t>
            </a:r>
            <a:r>
              <a:rPr lang="en-CA" dirty="0"/>
              <a:t> </a:t>
            </a:r>
          </a:p>
          <a:p>
            <a:pPr lvl="1"/>
            <a:r>
              <a:rPr lang="en-CA" dirty="0"/>
              <a:t>Keep the hand in continuous contact with tissue and than the vibrating hands glides over the client’s skin.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7775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7A19B-E503-B99E-5CE2-551C360BA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Effects of Vibration: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0FCBF-5611-10CD-681D-794E2FD9C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Fine vibration → Sedative effect</a:t>
            </a:r>
          </a:p>
          <a:p>
            <a:r>
              <a:rPr lang="en-CA" dirty="0"/>
              <a:t>Coarse vibration → Stimulating effect</a:t>
            </a:r>
          </a:p>
          <a:p>
            <a:r>
              <a:rPr lang="en-CA" dirty="0"/>
              <a:t>Useful in painful Areas &amp; Hyposensitive Areas (post surgery chronic disuse)</a:t>
            </a:r>
          </a:p>
          <a:p>
            <a:r>
              <a:rPr lang="en-CA" dirty="0"/>
              <a:t>Used if there is a need of Sensory Re-education (Example: After cast Removal)</a:t>
            </a:r>
          </a:p>
          <a:p>
            <a:r>
              <a:rPr lang="en-US" dirty="0"/>
              <a:t>Loosens mucus (when applied over thorax)</a:t>
            </a:r>
          </a:p>
          <a:p>
            <a:r>
              <a:rPr lang="en-US" dirty="0"/>
              <a:t>Used to Decrease Muscle Tone (when applied to muscle tendon for 30 sec)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3018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39F8F-5C58-BEA0-170E-AB20B0062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Contraindications of Vibration: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A2851-CF6A-D1C1-6E0A-C0C34BA924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54375"/>
          </a:xfrm>
        </p:spPr>
        <p:txBody>
          <a:bodyPr/>
          <a:lstStyle/>
          <a:p>
            <a:r>
              <a:rPr lang="en-CA" dirty="0"/>
              <a:t>Uncovered open contagious skin lesions</a:t>
            </a:r>
          </a:p>
          <a:p>
            <a:r>
              <a:rPr lang="en-CA" dirty="0"/>
              <a:t>Coarse vibration may causes a temporary increase in Spastic paralysis</a:t>
            </a:r>
          </a:p>
          <a:p>
            <a:r>
              <a:rPr lang="en-CA" dirty="0"/>
              <a:t>Severe osteoporosis</a:t>
            </a:r>
          </a:p>
          <a:p>
            <a:r>
              <a:rPr lang="en-CA" dirty="0"/>
              <a:t>Acute thrombosis</a:t>
            </a:r>
          </a:p>
          <a:p>
            <a:r>
              <a:rPr lang="en-CA" dirty="0"/>
              <a:t>Acute inflammation</a:t>
            </a:r>
          </a:p>
        </p:txBody>
      </p:sp>
    </p:spTree>
    <p:extLst>
      <p:ext uri="{BB962C8B-B14F-4D97-AF65-F5344CB8AC3E}">
        <p14:creationId xmlns:p14="http://schemas.microsoft.com/office/powerpoint/2010/main" val="412023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92808-5C03-F067-1487-B057EE47A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Tapotement –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E6984-F4CE-29FF-E95F-5580F6FA3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Can be used at any time during the treatment.</a:t>
            </a:r>
          </a:p>
          <a:p>
            <a:r>
              <a:rPr lang="en-CA" dirty="0"/>
              <a:t>In case of Heavy tapotement, always use the sequence from light to heavy than back to light</a:t>
            </a:r>
          </a:p>
          <a:p>
            <a:r>
              <a:rPr lang="en-CA" dirty="0"/>
              <a:t>No lubricant is needed.</a:t>
            </a:r>
          </a:p>
          <a:p>
            <a:r>
              <a:rPr lang="en-CA" dirty="0"/>
              <a:t>All types of tapotement are Percussive and rhythmic done with two hands alternatively applying the pressure.</a:t>
            </a:r>
          </a:p>
          <a:p>
            <a:r>
              <a:rPr lang="en-CA" dirty="0"/>
              <a:t>Part used: Finger tips, ulnar borders of hands, full palmar surfaces of hands or fists.</a:t>
            </a:r>
          </a:p>
        </p:txBody>
      </p:sp>
    </p:spTree>
    <p:extLst>
      <p:ext uri="{BB962C8B-B14F-4D97-AF65-F5344CB8AC3E}">
        <p14:creationId xmlns:p14="http://schemas.microsoft.com/office/powerpoint/2010/main" val="3088451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56582-12EC-EDE9-FF8B-1EFC082FB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Types of Tapotement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B589B4-DCEC-4FEE-BD72-26F9DD6DE4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sz="3000" b="1" u="sng" dirty="0"/>
              <a:t>Light</a:t>
            </a:r>
            <a:r>
              <a:rPr lang="en-US" altLang="en-US" sz="3000" b="1" u="sng" dirty="0">
                <a:latin typeface="Arial" panose="020B0604020202020204" pitchFamily="34" charset="0"/>
              </a:rPr>
              <a:t> </a:t>
            </a:r>
            <a:r>
              <a:rPr lang="en-US" altLang="en-US" sz="3000" b="1" u="sng" dirty="0" err="1"/>
              <a:t>Tapotment</a:t>
            </a:r>
            <a:r>
              <a:rPr lang="en-US" altLang="en-US" sz="3000" b="1" u="sng" dirty="0">
                <a:latin typeface="Arial" panose="020B0604020202020204" pitchFamily="34" charset="0"/>
              </a:rPr>
              <a:t>: </a:t>
            </a:r>
          </a:p>
          <a:p>
            <a:pPr lvl="1"/>
            <a:r>
              <a:rPr lang="en-US" altLang="en-US" sz="2600" dirty="0">
                <a:latin typeface="Arial" panose="020B0604020202020204" pitchFamily="34" charset="0"/>
              </a:rPr>
              <a:t>Hands are light and springy, with the wrist relaxed, no force created beneath the skin.</a:t>
            </a:r>
          </a:p>
          <a:p>
            <a:pPr lvl="1"/>
            <a:r>
              <a:rPr lang="en-US" altLang="en-US" sz="2600" dirty="0">
                <a:latin typeface="Arial" panose="020B0604020202020204" pitchFamily="34" charset="0"/>
              </a:rPr>
              <a:t>Superficial technique</a:t>
            </a:r>
          </a:p>
          <a:p>
            <a:r>
              <a:rPr lang="en-US" altLang="en-US" sz="3000" b="1" u="sng" dirty="0"/>
              <a:t>Types</a:t>
            </a:r>
            <a:r>
              <a:rPr lang="en-US" altLang="en-US" b="1" dirty="0">
                <a:latin typeface="Arial" panose="020B0604020202020204" pitchFamily="34" charset="0"/>
              </a:rPr>
              <a:t>: </a:t>
            </a:r>
          </a:p>
          <a:p>
            <a:pPr lvl="1"/>
            <a:r>
              <a:rPr lang="en-US" altLang="en-US" sz="2600" dirty="0" err="1">
                <a:latin typeface="Arial" panose="020B0604020202020204" pitchFamily="34" charset="0"/>
              </a:rPr>
              <a:t>Pincement</a:t>
            </a:r>
            <a:endParaRPr lang="en-US" altLang="en-US" sz="2600" dirty="0">
              <a:latin typeface="Arial" panose="020B0604020202020204" pitchFamily="34" charset="0"/>
            </a:endParaRPr>
          </a:p>
          <a:p>
            <a:pPr lvl="1"/>
            <a:r>
              <a:rPr lang="en-US" altLang="en-US" sz="2600" dirty="0">
                <a:latin typeface="Arial" panose="020B0604020202020204" pitchFamily="34" charset="0"/>
              </a:rPr>
              <a:t>Tapping</a:t>
            </a:r>
          </a:p>
          <a:p>
            <a:r>
              <a:rPr lang="en-CA" sz="3000" b="1" u="sng" dirty="0" err="1"/>
              <a:t>Pincement</a:t>
            </a:r>
            <a:r>
              <a:rPr lang="en-CA" b="1" dirty="0"/>
              <a:t>:</a:t>
            </a:r>
            <a:r>
              <a:rPr lang="en-CA" dirty="0"/>
              <a:t> </a:t>
            </a:r>
          </a:p>
          <a:p>
            <a:pPr lvl="1"/>
            <a:r>
              <a:rPr lang="en-CA" sz="2600" dirty="0">
                <a:latin typeface="Arial" panose="020B0604020202020204" pitchFamily="34" charset="0"/>
              </a:rPr>
              <a:t>Tissue is gently plucked between the thumb and fingertips.</a:t>
            </a:r>
          </a:p>
          <a:p>
            <a:r>
              <a:rPr lang="en-CA" sz="3000" b="1" u="sng" dirty="0"/>
              <a:t>Tapping</a:t>
            </a:r>
            <a:r>
              <a:rPr lang="en-CA" b="1" dirty="0"/>
              <a:t>: </a:t>
            </a:r>
          </a:p>
          <a:p>
            <a:pPr lvl="1"/>
            <a:r>
              <a:rPr lang="en-CA" sz="2600" dirty="0"/>
              <a:t>Tissue is tapped with the fingertips.</a:t>
            </a:r>
          </a:p>
        </p:txBody>
      </p:sp>
    </p:spTree>
    <p:extLst>
      <p:ext uri="{BB962C8B-B14F-4D97-AF65-F5344CB8AC3E}">
        <p14:creationId xmlns:p14="http://schemas.microsoft.com/office/powerpoint/2010/main" val="2114274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12A21-6806-355E-E04C-58D59C73B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Types of Tapotement: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2AB56-B50F-E09F-BE79-F91BD6BF6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Autofit/>
          </a:bodyPr>
          <a:lstStyle/>
          <a:p>
            <a:r>
              <a:rPr lang="en-CA" b="1" u="sng" dirty="0"/>
              <a:t>Heavy Tapotement</a:t>
            </a:r>
            <a:r>
              <a:rPr lang="en-CA" u="sng" dirty="0"/>
              <a:t>: </a:t>
            </a:r>
          </a:p>
          <a:p>
            <a:pPr lvl="1"/>
            <a:r>
              <a:rPr lang="en-CA" dirty="0"/>
              <a:t>Hands are firm, wrist relaxed, deeper force that carries below the skin surface.</a:t>
            </a:r>
          </a:p>
          <a:p>
            <a:r>
              <a:rPr lang="en-CA" b="1" dirty="0"/>
              <a:t>Types: </a:t>
            </a:r>
          </a:p>
          <a:p>
            <a:pPr lvl="1"/>
            <a:r>
              <a:rPr lang="en-CA" dirty="0"/>
              <a:t>Hacking</a:t>
            </a:r>
          </a:p>
          <a:p>
            <a:pPr lvl="1"/>
            <a:r>
              <a:rPr lang="en-CA" dirty="0"/>
              <a:t>Clapping or </a:t>
            </a:r>
          </a:p>
          <a:p>
            <a:pPr lvl="1"/>
            <a:r>
              <a:rPr lang="en-CA" dirty="0"/>
              <a:t>Cupping</a:t>
            </a:r>
          </a:p>
          <a:p>
            <a:pPr lvl="1"/>
            <a:r>
              <a:rPr lang="en-CA" dirty="0"/>
              <a:t>Beating</a:t>
            </a:r>
          </a:p>
          <a:p>
            <a:r>
              <a:rPr lang="en-CA" b="1" dirty="0"/>
              <a:t>Hacking: </a:t>
            </a:r>
          </a:p>
          <a:p>
            <a:pPr lvl="1"/>
            <a:r>
              <a:rPr lang="en-CA" dirty="0"/>
              <a:t>Performed with ulnar Border of hand</a:t>
            </a:r>
          </a:p>
          <a:p>
            <a:pPr lvl="1"/>
            <a:r>
              <a:rPr lang="en-CA" sz="2400" dirty="0"/>
              <a:t>For less force hand is relaxed</a:t>
            </a:r>
            <a:endParaRPr lang="en-CA" dirty="0"/>
          </a:p>
          <a:p>
            <a:pPr lvl="1"/>
            <a:r>
              <a:rPr lang="en-CA" sz="2400" dirty="0"/>
              <a:t>For greater force hand is stiff.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3764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D2839-F3E4-1B6D-3FBE-3118BBE03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981A3-ABA5-189E-0F03-0CEE4456C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Clapping or Cupping: </a:t>
            </a:r>
          </a:p>
          <a:p>
            <a:pPr lvl="1"/>
            <a:r>
              <a:rPr lang="en-CA" dirty="0"/>
              <a:t>Hand is in Cupped shaped position with fingers and thumb together, </a:t>
            </a:r>
          </a:p>
          <a:p>
            <a:pPr lvl="1"/>
            <a:r>
              <a:rPr lang="en-CA" dirty="0"/>
              <a:t>with wrist pronated, </a:t>
            </a:r>
          </a:p>
          <a:p>
            <a:pPr lvl="1"/>
            <a:r>
              <a:rPr lang="en-CA" dirty="0"/>
              <a:t>the tissue is struck with alternating hands. Audible “Clopping” Noise.</a:t>
            </a:r>
          </a:p>
          <a:p>
            <a:r>
              <a:rPr lang="en-CA" b="1" dirty="0"/>
              <a:t>Beating: </a:t>
            </a:r>
          </a:p>
          <a:p>
            <a:pPr lvl="1"/>
            <a:r>
              <a:rPr lang="en-CA" dirty="0"/>
              <a:t>Hand in loose fist.</a:t>
            </a:r>
          </a:p>
          <a:p>
            <a:pPr lvl="1"/>
            <a:r>
              <a:rPr lang="en-CA" dirty="0"/>
              <a:t>Can be performed while using extensor surface of phalanges of the digits, or the ulnar surface of fist.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96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7DDC2-D2D2-9BA7-B356-4AD700B9B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 Effects of Tapotement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DF362-DB71-9F22-4319-CAEB200E3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00657" cy="4351338"/>
          </a:xfrm>
        </p:spPr>
        <p:txBody>
          <a:bodyPr>
            <a:normAutofit/>
          </a:bodyPr>
          <a:lstStyle/>
          <a:p>
            <a:r>
              <a:rPr lang="en-US" dirty="0"/>
              <a:t>Stimulating and increases SNS firing, used for generalized fatigue.</a:t>
            </a:r>
          </a:p>
          <a:p>
            <a:r>
              <a:rPr lang="en-US" dirty="0"/>
              <a:t>Increases local circulation</a:t>
            </a:r>
          </a:p>
          <a:p>
            <a:r>
              <a:rPr lang="en-US" dirty="0"/>
              <a:t>Loosens mucus with respiratory conditions</a:t>
            </a:r>
          </a:p>
          <a:p>
            <a:r>
              <a:rPr lang="en-US" b="1" dirty="0"/>
              <a:t>Heavy </a:t>
            </a:r>
            <a:r>
              <a:rPr lang="en-US" b="1" dirty="0" err="1"/>
              <a:t>tapotment</a:t>
            </a:r>
            <a:r>
              <a:rPr lang="en-US" b="1" dirty="0"/>
              <a:t> </a:t>
            </a:r>
            <a:r>
              <a:rPr lang="en-US" dirty="0"/>
              <a:t>may elicit stretch reflex of the muscles temporarily increasing their tones.</a:t>
            </a:r>
          </a:p>
          <a:p>
            <a:r>
              <a:rPr lang="en-US" dirty="0"/>
              <a:t>It also causes </a:t>
            </a:r>
            <a:r>
              <a:rPr lang="en-US" b="1" dirty="0"/>
              <a:t>reciprocal inhibition of the antagonist. </a:t>
            </a:r>
          </a:p>
          <a:p>
            <a:r>
              <a:rPr lang="en-US" dirty="0"/>
              <a:t>Example:</a:t>
            </a:r>
          </a:p>
          <a:p>
            <a:pPr lvl="1"/>
            <a:r>
              <a:rPr lang="en-US" dirty="0" err="1"/>
              <a:t>Tapotment</a:t>
            </a:r>
            <a:r>
              <a:rPr lang="en-US" dirty="0"/>
              <a:t> to the quadriceps increases their tone but same time create a relaxation of the hamstrings.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7322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F9551-7AEE-0AB9-499F-C5037AF32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Effects of Tapotement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777A5-71A5-86C9-743E-AC50411244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Light tapotement: </a:t>
            </a:r>
          </a:p>
          <a:p>
            <a:pPr lvl="1"/>
            <a:r>
              <a:rPr lang="en-US" dirty="0"/>
              <a:t>Stimulates </a:t>
            </a:r>
            <a:r>
              <a:rPr lang="en-US" dirty="0" err="1"/>
              <a:t>hypotrophied</a:t>
            </a:r>
            <a:r>
              <a:rPr lang="en-US" dirty="0"/>
              <a:t> muscles (weak muscle which has less muscle mass) </a:t>
            </a:r>
          </a:p>
          <a:p>
            <a:pPr lvl="1"/>
            <a:r>
              <a:rPr lang="en-US" dirty="0"/>
              <a:t>Example: In case of Polio, Bells Palsy, Frozen shoulder (Deltoid).</a:t>
            </a:r>
          </a:p>
          <a:p>
            <a:r>
              <a:rPr lang="en-US" b="1" dirty="0"/>
              <a:t>Light tapotement: </a:t>
            </a:r>
            <a:r>
              <a:rPr lang="en-US" dirty="0"/>
              <a:t>Good for </a:t>
            </a:r>
          </a:p>
          <a:p>
            <a:pPr lvl="1"/>
            <a:r>
              <a:rPr lang="en-US" dirty="0"/>
              <a:t>Desensitizing area such as amputation sites</a:t>
            </a:r>
          </a:p>
          <a:p>
            <a:pPr lvl="1"/>
            <a:r>
              <a:rPr lang="en-US" dirty="0"/>
              <a:t>Tissue just after cast removal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5002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300BE-A680-4A85-58D8-F0488F259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Contraindication of Tapotement: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33574-7283-F48C-F126-E5A7F7ECC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 the bony area, </a:t>
            </a:r>
          </a:p>
          <a:p>
            <a:r>
              <a:rPr lang="en-US" dirty="0"/>
              <a:t>Fractured bone,</a:t>
            </a:r>
          </a:p>
          <a:p>
            <a:r>
              <a:rPr lang="en-US" dirty="0"/>
              <a:t>Insomnia </a:t>
            </a:r>
          </a:p>
          <a:p>
            <a:r>
              <a:rPr lang="en-US" dirty="0"/>
              <a:t>And spastic </a:t>
            </a:r>
            <a:r>
              <a:rPr lang="en-CA" dirty="0"/>
              <a:t>muscle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7715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AC8B0-2348-5EEA-E24C-E71130ED9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353"/>
            <a:ext cx="10515600" cy="1325563"/>
          </a:xfrm>
        </p:spPr>
        <p:txBody>
          <a:bodyPr/>
          <a:lstStyle/>
          <a:p>
            <a:pPr algn="ctr"/>
            <a:r>
              <a:rPr lang="en-CA" b="1" dirty="0"/>
              <a:t>Practice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16685-0967-6C3C-9E3B-91F8BAAB6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CA" b="1" dirty="0"/>
              <a:t>What will be the mechanical effect of Massage?</a:t>
            </a:r>
          </a:p>
          <a:p>
            <a:pPr marL="0" indent="0">
              <a:buNone/>
            </a:pPr>
            <a:r>
              <a:rPr lang="en-CA" dirty="0"/>
              <a:t>	Ans: Decreasing Blood Pressure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b="1" dirty="0"/>
              <a:t>What is the reflexive effect of massage in which body system?</a:t>
            </a:r>
          </a:p>
          <a:p>
            <a:pPr marL="0" indent="0">
              <a:buNone/>
            </a:pPr>
            <a:r>
              <a:rPr lang="en-CA" dirty="0"/>
              <a:t>	Ans : Neurological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b="1" dirty="0"/>
              <a:t>What is the effect of massage on healthy person?</a:t>
            </a:r>
          </a:p>
          <a:p>
            <a:pPr marL="0" indent="0">
              <a:buNone/>
            </a:pPr>
            <a:r>
              <a:rPr lang="en-CA" dirty="0"/>
              <a:t>	Ans: </a:t>
            </a:r>
            <a:r>
              <a:rPr lang="en-CA" dirty="0" err="1"/>
              <a:t>Incresaes</a:t>
            </a:r>
            <a:r>
              <a:rPr lang="en-CA" dirty="0"/>
              <a:t> flexibility, Increase Relaxation, Decreased stress level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dirty="0"/>
              <a:t>What are the psychological effects of massage?</a:t>
            </a:r>
          </a:p>
          <a:p>
            <a:pPr marL="0" indent="0">
              <a:buNone/>
            </a:pPr>
            <a:r>
              <a:rPr lang="en-CA" dirty="0"/>
              <a:t>	Ans: Decrease stress, Anxiety, Depression</a:t>
            </a:r>
          </a:p>
          <a:p>
            <a:pPr>
              <a:buFont typeface="Wingdings" panose="05000000000000000000" pitchFamily="2" charset="2"/>
              <a:buChar char="Ø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7677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3419A-6DB4-D95C-527B-17DE8D975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dirty="0"/>
              <a:t>Practice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F0B8A-4AB9-7CC7-1D64-6FD050971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CA" b="1" dirty="0"/>
              <a:t>How is pain processed to the spinal cord?</a:t>
            </a:r>
          </a:p>
          <a:p>
            <a:pPr marL="0" indent="0">
              <a:buNone/>
            </a:pPr>
            <a:r>
              <a:rPr lang="en-CA" dirty="0"/>
              <a:t>	Ans: Through Nerve Receptors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b="1" dirty="0"/>
              <a:t>Where is the pain modulated in the brain?</a:t>
            </a:r>
          </a:p>
          <a:p>
            <a:pPr marL="0" indent="0">
              <a:buNone/>
            </a:pPr>
            <a:r>
              <a:rPr lang="en-CA" dirty="0"/>
              <a:t>	Ans: Thalamus and Cortex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b="1" dirty="0"/>
              <a:t>How can massage address the source of pain?</a:t>
            </a:r>
          </a:p>
          <a:p>
            <a:pPr marL="0" indent="0">
              <a:buNone/>
            </a:pPr>
            <a:r>
              <a:rPr lang="en-CA" dirty="0"/>
              <a:t>	Ans: The nociceptive (painful) nerve firing will be blocked by the massage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b="1" dirty="0"/>
              <a:t>How does massage helps for muscle spasm?</a:t>
            </a:r>
          </a:p>
          <a:p>
            <a:pPr marL="0" indent="0">
              <a:buNone/>
            </a:pPr>
            <a:r>
              <a:rPr lang="en-CA" dirty="0"/>
              <a:t>	Ans: Increased blood circulation and supply oxygen to the muscle.</a:t>
            </a:r>
          </a:p>
        </p:txBody>
      </p:sp>
    </p:spTree>
    <p:extLst>
      <p:ext uri="{BB962C8B-B14F-4D97-AF65-F5344CB8AC3E}">
        <p14:creationId xmlns:p14="http://schemas.microsoft.com/office/powerpoint/2010/main" val="810360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B6F14-CDFF-4507-48AC-EDFFCB650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dirty="0"/>
              <a:t>Practice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38F86-180C-2A04-E9CA-70280E4DC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32886" cy="435133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CA" dirty="0"/>
              <a:t> </a:t>
            </a:r>
            <a:r>
              <a:rPr lang="en-CA" b="1" dirty="0"/>
              <a:t>Which hormones are secreted in the body during muscle spasm?</a:t>
            </a:r>
          </a:p>
          <a:p>
            <a:pPr marL="0" indent="0">
              <a:buNone/>
            </a:pPr>
            <a:r>
              <a:rPr lang="en-CA" dirty="0"/>
              <a:t>	Ans: Bradykinin &amp; Histamine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b="1" dirty="0"/>
              <a:t>Which is the best technique for improving Respiratory Function?</a:t>
            </a:r>
          </a:p>
          <a:p>
            <a:pPr marL="0" indent="0">
              <a:buNone/>
            </a:pPr>
            <a:r>
              <a:rPr lang="en-CA" b="1" dirty="0"/>
              <a:t>	</a:t>
            </a:r>
            <a:r>
              <a:rPr lang="en-CA" dirty="0"/>
              <a:t>Ans: Tapotement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b="1" dirty="0"/>
              <a:t>What is the effect of tapotement on Respiratory system?</a:t>
            </a:r>
          </a:p>
          <a:p>
            <a:pPr marL="0" indent="0">
              <a:buNone/>
            </a:pPr>
            <a:r>
              <a:rPr lang="en-CA" dirty="0"/>
              <a:t>	Ans: Dislodging the mucus from blocked bronchi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b="1" dirty="0"/>
              <a:t>Which hormone level decreases after massage to reduce anxiety?</a:t>
            </a:r>
          </a:p>
          <a:p>
            <a:pPr marL="0" indent="0">
              <a:buNone/>
            </a:pPr>
            <a:r>
              <a:rPr lang="en-CA" dirty="0"/>
              <a:t>	Ans : Cortisol</a:t>
            </a:r>
          </a:p>
        </p:txBody>
      </p:sp>
    </p:spTree>
    <p:extLst>
      <p:ext uri="{BB962C8B-B14F-4D97-AF65-F5344CB8AC3E}">
        <p14:creationId xmlns:p14="http://schemas.microsoft.com/office/powerpoint/2010/main" val="264029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B2B7A-F129-B45C-0E0F-E1E6FA0E1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dirty="0"/>
              <a:t>Practice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DE49A-71EC-7E10-5DAE-FB9AA5580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Which Swedish technique is MOST effective for increasing superficial circulation during the introductory phase of treatment?</a:t>
            </a:r>
          </a:p>
          <a:p>
            <a:pPr marL="0" indent="0">
              <a:buNone/>
            </a:pPr>
            <a:r>
              <a:rPr lang="en-US" dirty="0"/>
              <a:t>	Ans : Effleurage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The primary mechanical action of petrissage is?</a:t>
            </a:r>
          </a:p>
          <a:p>
            <a:pPr marL="0" indent="0">
              <a:buNone/>
            </a:pPr>
            <a:r>
              <a:rPr lang="en-US" dirty="0"/>
              <a:t>	Ans:</a:t>
            </a:r>
            <a:r>
              <a:rPr lang="en-CA" dirty="0"/>
              <a:t>Lifting and squeezing tissue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Rapid tapotement would MOST likely produce which nervous system response?</a:t>
            </a:r>
          </a:p>
          <a:p>
            <a:pPr marL="0" indent="0">
              <a:buNone/>
            </a:pPr>
            <a:r>
              <a:rPr lang="en-US" dirty="0"/>
              <a:t>	Ans:</a:t>
            </a:r>
            <a:r>
              <a:rPr lang="en-CA" dirty="0"/>
              <a:t>Sympathetic stimulation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Friction is contraindicated in? </a:t>
            </a:r>
          </a:p>
          <a:p>
            <a:pPr marL="0" indent="0">
              <a:buNone/>
            </a:pPr>
            <a:r>
              <a:rPr lang="en-US" dirty="0"/>
              <a:t>	Ans:</a:t>
            </a:r>
            <a:r>
              <a:rPr lang="en-CA" dirty="0"/>
              <a:t>Acute inflammation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9880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C2BB0-2C05-52F6-7B3E-C0031BBBF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Practice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532C9-717F-5FDE-7B7E-5B3E2AA9D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Slow, rhythmic vibration applied at the end of treatment primarily aims to?</a:t>
            </a:r>
          </a:p>
          <a:p>
            <a:pPr marL="0" indent="0">
              <a:buNone/>
            </a:pPr>
            <a:r>
              <a:rPr lang="en-US" dirty="0"/>
              <a:t>	Ans: promote Relaxation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A client presents with acute ankle sprain (24 hours post-injury). What Swedish technique is appropriate over the injured site?</a:t>
            </a:r>
          </a:p>
          <a:p>
            <a:pPr marL="0" indent="0">
              <a:buNone/>
            </a:pPr>
            <a:r>
              <a:rPr lang="en-US" dirty="0"/>
              <a:t>	Ans: None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43093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F9337-C7BB-8A03-4379-93D2EC1C7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6EA7E-F0CE-4A94-0AE6-A5104FF19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315104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1958</Words>
  <Application>Microsoft Macintosh PowerPoint</Application>
  <PresentationFormat>Widescreen</PresentationFormat>
  <Paragraphs>317</Paragraphs>
  <Slides>37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Aptos</vt:lpstr>
      <vt:lpstr>Aptos Display</vt:lpstr>
      <vt:lpstr>Arial</vt:lpstr>
      <vt:lpstr>Wingdings</vt:lpstr>
      <vt:lpstr>Office Theme</vt:lpstr>
      <vt:lpstr>Swedish Massage Techniques</vt:lpstr>
      <vt:lpstr>Technique Components (1/3)</vt:lpstr>
      <vt:lpstr>Technique Components (2/3)</vt:lpstr>
      <vt:lpstr>Technique Components (3/3)</vt:lpstr>
      <vt:lpstr>Introduction to Swedish Massage</vt:lpstr>
      <vt:lpstr>Swedish Massage Techniques</vt:lpstr>
      <vt:lpstr>Stroking</vt:lpstr>
      <vt:lpstr>Effects of Stroking:  </vt:lpstr>
      <vt:lpstr>Effleurage – Definition</vt:lpstr>
      <vt:lpstr>Types of Effleurage</vt:lpstr>
      <vt:lpstr>Physiological Effects of Effleurage</vt:lpstr>
      <vt:lpstr>Contraindication of Effleurage</vt:lpstr>
      <vt:lpstr>Petrissage- Definition</vt:lpstr>
      <vt:lpstr>PowerPoint Presentation</vt:lpstr>
      <vt:lpstr>PowerPoint Presentation</vt:lpstr>
      <vt:lpstr>PowerPoint Presentation</vt:lpstr>
      <vt:lpstr>Kneading Definition</vt:lpstr>
      <vt:lpstr>PowerPoint Presentation</vt:lpstr>
      <vt:lpstr> Effects of Petrissage</vt:lpstr>
      <vt:lpstr>Contraindication of Petrissage</vt:lpstr>
      <vt:lpstr>Vibration</vt:lpstr>
      <vt:lpstr>Types of Vibrations:</vt:lpstr>
      <vt:lpstr>Effects of Vibration:</vt:lpstr>
      <vt:lpstr>Contraindications of Vibration:</vt:lpstr>
      <vt:lpstr>Tapotement – Definition</vt:lpstr>
      <vt:lpstr>Types of Tapotement</vt:lpstr>
      <vt:lpstr>Types of Tapotement:</vt:lpstr>
      <vt:lpstr>PowerPoint Presentation</vt:lpstr>
      <vt:lpstr> Effects of Tapotement</vt:lpstr>
      <vt:lpstr>Effects of Tapotement</vt:lpstr>
      <vt:lpstr>Contraindication of Tapotement:</vt:lpstr>
      <vt:lpstr>Practice Questions</vt:lpstr>
      <vt:lpstr>Practice Question</vt:lpstr>
      <vt:lpstr>Practice Question</vt:lpstr>
      <vt:lpstr>Practice Question</vt:lpstr>
      <vt:lpstr>Practice Question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Sanjeev Khowal</dc:creator>
  <cp:lastModifiedBy>Sanjeev Khowal</cp:lastModifiedBy>
  <cp:revision>4</cp:revision>
  <dcterms:created xsi:type="dcterms:W3CDTF">2026-02-13T02:11:37Z</dcterms:created>
  <dcterms:modified xsi:type="dcterms:W3CDTF">2026-02-18T19:15:20Z</dcterms:modified>
</cp:coreProperties>
</file>