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79" r:id="rId2"/>
    <p:sldId id="280" r:id="rId3"/>
    <p:sldId id="257" r:id="rId4"/>
    <p:sldId id="258" r:id="rId5"/>
    <p:sldId id="278" r:id="rId6"/>
    <p:sldId id="281" r:id="rId7"/>
    <p:sldId id="285" r:id="rId8"/>
    <p:sldId id="284" r:id="rId9"/>
    <p:sldId id="283" r:id="rId10"/>
    <p:sldId id="282" r:id="rId11"/>
    <p:sldId id="286" r:id="rId12"/>
    <p:sldId id="287" r:id="rId13"/>
    <p:sldId id="289" r:id="rId14"/>
    <p:sldId id="288" r:id="rId15"/>
    <p:sldId id="290" r:id="rId16"/>
    <p:sldId id="291" r:id="rId17"/>
    <p:sldId id="292" r:id="rId18"/>
    <p:sldId id="293" r:id="rId19"/>
    <p:sldId id="294" r:id="rId20"/>
    <p:sldId id="295" r:id="rId21"/>
    <p:sldId id="297" r:id="rId22"/>
    <p:sldId id="296" r:id="rId23"/>
    <p:sldId id="298" r:id="rId24"/>
    <p:sldId id="277" r:id="rId25"/>
    <p:sldId id="299" r:id="rId26"/>
    <p:sldId id="300" r:id="rId27"/>
    <p:sldId id="301" r:id="rId28"/>
    <p:sldId id="276" r:id="rId29"/>
    <p:sldId id="302" r:id="rId30"/>
    <p:sldId id="259" r:id="rId31"/>
    <p:sldId id="303" r:id="rId32"/>
    <p:sldId id="304" r:id="rId33"/>
    <p:sldId id="305" r:id="rId34"/>
    <p:sldId id="260" r:id="rId35"/>
    <p:sldId id="306" r:id="rId36"/>
    <p:sldId id="308" r:id="rId37"/>
    <p:sldId id="307" r:id="rId38"/>
    <p:sldId id="309" r:id="rId39"/>
    <p:sldId id="311" r:id="rId40"/>
    <p:sldId id="310" r:id="rId41"/>
    <p:sldId id="261" r:id="rId42"/>
    <p:sldId id="262" r:id="rId43"/>
    <p:sldId id="312" r:id="rId44"/>
    <p:sldId id="313" r:id="rId45"/>
    <p:sldId id="314" r:id="rId4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001DCF-AE02-4FBE-A66B-6BB73A92C0DF}" v="18" dt="2026-02-23T04:21:55.6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90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mid ghazvini" userId="1bbb9b6cc34e1cfb" providerId="LiveId" clId="{559E99A4-7663-4329-AD66-B723B2FE766D}"/>
    <pc:docChg chg="custSel addSld delSld modSld sldOrd">
      <pc:chgData name="hamid ghazvini" userId="1bbb9b6cc34e1cfb" providerId="LiveId" clId="{559E99A4-7663-4329-AD66-B723B2FE766D}" dt="2026-02-23T04:26:21.629" v="4533" actId="20577"/>
      <pc:docMkLst>
        <pc:docMk/>
      </pc:docMkLst>
      <pc:sldChg chg="addSp delSp modSp mod">
        <pc:chgData name="hamid ghazvini" userId="1bbb9b6cc34e1cfb" providerId="LiveId" clId="{559E99A4-7663-4329-AD66-B723B2FE766D}" dt="2026-02-21T00:31:57.484" v="520" actId="1076"/>
        <pc:sldMkLst>
          <pc:docMk/>
          <pc:sldMk cId="2260089470" sldId="257"/>
        </pc:sldMkLst>
        <pc:spChg chg="mod">
          <ac:chgData name="hamid ghazvini" userId="1bbb9b6cc34e1cfb" providerId="LiveId" clId="{559E99A4-7663-4329-AD66-B723B2FE766D}" dt="2026-02-21T00:31:44.457" v="518" actId="14100"/>
          <ac:spMkLst>
            <pc:docMk/>
            <pc:sldMk cId="2260089470" sldId="257"/>
            <ac:spMk id="3" creationId="{00000000-0000-0000-0000-000000000000}"/>
          </ac:spMkLst>
        </pc:spChg>
        <pc:picChg chg="add mod">
          <ac:chgData name="hamid ghazvini" userId="1bbb9b6cc34e1cfb" providerId="LiveId" clId="{559E99A4-7663-4329-AD66-B723B2FE766D}" dt="2026-02-21T00:31:57.484" v="520" actId="1076"/>
          <ac:picMkLst>
            <pc:docMk/>
            <pc:sldMk cId="2260089470" sldId="257"/>
            <ac:picMk id="6" creationId="{E6D856E5-7523-DF42-2CE3-18357C1A43E0}"/>
          </ac:picMkLst>
        </pc:picChg>
      </pc:sldChg>
      <pc:sldChg chg="ord">
        <pc:chgData name="hamid ghazvini" userId="1bbb9b6cc34e1cfb" providerId="LiveId" clId="{559E99A4-7663-4329-AD66-B723B2FE766D}" dt="2026-02-21T00:32:46.875" v="524"/>
        <pc:sldMkLst>
          <pc:docMk/>
          <pc:sldMk cId="777986796" sldId="258"/>
        </pc:sldMkLst>
      </pc:sldChg>
      <pc:sldChg chg="ord">
        <pc:chgData name="hamid ghazvini" userId="1bbb9b6cc34e1cfb" providerId="LiveId" clId="{559E99A4-7663-4329-AD66-B723B2FE766D}" dt="2026-02-23T04:07:04.663" v="4269"/>
        <pc:sldMkLst>
          <pc:docMk/>
          <pc:sldMk cId="1824955121" sldId="260"/>
        </pc:sldMkLst>
      </pc:sldChg>
      <pc:sldChg chg="del">
        <pc:chgData name="hamid ghazvini" userId="1bbb9b6cc34e1cfb" providerId="LiveId" clId="{559E99A4-7663-4329-AD66-B723B2FE766D}" dt="2026-02-23T03:47:11.980" v="4181" actId="2696"/>
        <pc:sldMkLst>
          <pc:docMk/>
          <pc:sldMk cId="926346987" sldId="263"/>
        </pc:sldMkLst>
      </pc:sldChg>
      <pc:sldChg chg="del">
        <pc:chgData name="hamid ghazvini" userId="1bbb9b6cc34e1cfb" providerId="LiveId" clId="{559E99A4-7663-4329-AD66-B723B2FE766D}" dt="2026-02-23T03:48:55.831" v="4182" actId="2696"/>
        <pc:sldMkLst>
          <pc:docMk/>
          <pc:sldMk cId="4281836931" sldId="264"/>
        </pc:sldMkLst>
      </pc:sldChg>
      <pc:sldChg chg="del">
        <pc:chgData name="hamid ghazvini" userId="1bbb9b6cc34e1cfb" providerId="LiveId" clId="{559E99A4-7663-4329-AD66-B723B2FE766D}" dt="2026-02-23T03:49:22.698" v="4183" actId="2696"/>
        <pc:sldMkLst>
          <pc:docMk/>
          <pc:sldMk cId="1784744745" sldId="265"/>
        </pc:sldMkLst>
      </pc:sldChg>
      <pc:sldChg chg="del">
        <pc:chgData name="hamid ghazvini" userId="1bbb9b6cc34e1cfb" providerId="LiveId" clId="{559E99A4-7663-4329-AD66-B723B2FE766D}" dt="2026-02-23T03:50:13.134" v="4184" actId="2696"/>
        <pc:sldMkLst>
          <pc:docMk/>
          <pc:sldMk cId="1451582720" sldId="266"/>
        </pc:sldMkLst>
      </pc:sldChg>
      <pc:sldChg chg="del">
        <pc:chgData name="hamid ghazvini" userId="1bbb9b6cc34e1cfb" providerId="LiveId" clId="{559E99A4-7663-4329-AD66-B723B2FE766D}" dt="2026-02-23T03:50:37.963" v="4185" actId="2696"/>
        <pc:sldMkLst>
          <pc:docMk/>
          <pc:sldMk cId="1282644797" sldId="267"/>
        </pc:sldMkLst>
      </pc:sldChg>
      <pc:sldChg chg="del">
        <pc:chgData name="hamid ghazvini" userId="1bbb9b6cc34e1cfb" providerId="LiveId" clId="{559E99A4-7663-4329-AD66-B723B2FE766D}" dt="2026-02-23T03:52:32.589" v="4186" actId="2696"/>
        <pc:sldMkLst>
          <pc:docMk/>
          <pc:sldMk cId="2142886004" sldId="268"/>
        </pc:sldMkLst>
      </pc:sldChg>
      <pc:sldChg chg="del">
        <pc:chgData name="hamid ghazvini" userId="1bbb9b6cc34e1cfb" providerId="LiveId" clId="{559E99A4-7663-4329-AD66-B723B2FE766D}" dt="2026-02-23T03:52:54.013" v="4187" actId="2696"/>
        <pc:sldMkLst>
          <pc:docMk/>
          <pc:sldMk cId="3594407269" sldId="269"/>
        </pc:sldMkLst>
      </pc:sldChg>
      <pc:sldChg chg="del">
        <pc:chgData name="hamid ghazvini" userId="1bbb9b6cc34e1cfb" providerId="LiveId" clId="{559E99A4-7663-4329-AD66-B723B2FE766D}" dt="2026-02-23T03:53:21.637" v="4188" actId="2696"/>
        <pc:sldMkLst>
          <pc:docMk/>
          <pc:sldMk cId="1038652315" sldId="270"/>
        </pc:sldMkLst>
      </pc:sldChg>
      <pc:sldChg chg="del">
        <pc:chgData name="hamid ghazvini" userId="1bbb9b6cc34e1cfb" providerId="LiveId" clId="{559E99A4-7663-4329-AD66-B723B2FE766D}" dt="2026-02-23T03:54:16.620" v="4189" actId="2696"/>
        <pc:sldMkLst>
          <pc:docMk/>
          <pc:sldMk cId="1232741248" sldId="271"/>
        </pc:sldMkLst>
      </pc:sldChg>
      <pc:sldChg chg="del">
        <pc:chgData name="hamid ghazvini" userId="1bbb9b6cc34e1cfb" providerId="LiveId" clId="{559E99A4-7663-4329-AD66-B723B2FE766D}" dt="2026-02-23T03:54:31.331" v="4190" actId="2696"/>
        <pc:sldMkLst>
          <pc:docMk/>
          <pc:sldMk cId="1709565008" sldId="272"/>
        </pc:sldMkLst>
      </pc:sldChg>
      <pc:sldChg chg="del">
        <pc:chgData name="hamid ghazvini" userId="1bbb9b6cc34e1cfb" providerId="LiveId" clId="{559E99A4-7663-4329-AD66-B723B2FE766D}" dt="2026-02-23T03:54:50.551" v="4191" actId="2696"/>
        <pc:sldMkLst>
          <pc:docMk/>
          <pc:sldMk cId="2415984810" sldId="273"/>
        </pc:sldMkLst>
      </pc:sldChg>
      <pc:sldChg chg="del">
        <pc:chgData name="hamid ghazvini" userId="1bbb9b6cc34e1cfb" providerId="LiveId" clId="{559E99A4-7663-4329-AD66-B723B2FE766D}" dt="2026-02-23T03:55:08.065" v="4192" actId="2696"/>
        <pc:sldMkLst>
          <pc:docMk/>
          <pc:sldMk cId="437973736" sldId="274"/>
        </pc:sldMkLst>
      </pc:sldChg>
      <pc:sldChg chg="del">
        <pc:chgData name="hamid ghazvini" userId="1bbb9b6cc34e1cfb" providerId="LiveId" clId="{559E99A4-7663-4329-AD66-B723B2FE766D}" dt="2026-02-23T03:55:32.412" v="4193" actId="2696"/>
        <pc:sldMkLst>
          <pc:docMk/>
          <pc:sldMk cId="2574646828" sldId="275"/>
        </pc:sldMkLst>
      </pc:sldChg>
      <pc:sldChg chg="ord">
        <pc:chgData name="hamid ghazvini" userId="1bbb9b6cc34e1cfb" providerId="LiveId" clId="{559E99A4-7663-4329-AD66-B723B2FE766D}" dt="2026-02-23T03:20:20.490" v="3872"/>
        <pc:sldMkLst>
          <pc:docMk/>
          <pc:sldMk cId="578380935" sldId="277"/>
        </pc:sldMkLst>
      </pc:sldChg>
      <pc:sldChg chg="ord">
        <pc:chgData name="hamid ghazvini" userId="1bbb9b6cc34e1cfb" providerId="LiveId" clId="{559E99A4-7663-4329-AD66-B723B2FE766D}" dt="2026-02-21T00:33:48.371" v="528"/>
        <pc:sldMkLst>
          <pc:docMk/>
          <pc:sldMk cId="314101180" sldId="278"/>
        </pc:sldMkLst>
      </pc:sldChg>
      <pc:sldChg chg="addSp delSp modSp new mod ord setBg">
        <pc:chgData name="hamid ghazvini" userId="1bbb9b6cc34e1cfb" providerId="LiveId" clId="{559E99A4-7663-4329-AD66-B723B2FE766D}" dt="2026-02-21T00:13:46.999" v="26" actId="20577"/>
        <pc:sldMkLst>
          <pc:docMk/>
          <pc:sldMk cId="1806062442" sldId="279"/>
        </pc:sldMkLst>
        <pc:spChg chg="mod ord">
          <ac:chgData name="hamid ghazvini" userId="1bbb9b6cc34e1cfb" providerId="LiveId" clId="{559E99A4-7663-4329-AD66-B723B2FE766D}" dt="2026-02-21T00:13:46.999" v="26" actId="20577"/>
          <ac:spMkLst>
            <pc:docMk/>
            <pc:sldMk cId="1806062442" sldId="279"/>
            <ac:spMk id="2" creationId="{F29933D6-7547-393E-25AB-25542DE4081F}"/>
          </ac:spMkLst>
        </pc:spChg>
        <pc:spChg chg="add">
          <ac:chgData name="hamid ghazvini" userId="1bbb9b6cc34e1cfb" providerId="LiveId" clId="{559E99A4-7663-4329-AD66-B723B2FE766D}" dt="2026-02-21T00:13:27.483" v="5" actId="26606"/>
          <ac:spMkLst>
            <pc:docMk/>
            <pc:sldMk cId="1806062442" sldId="279"/>
            <ac:spMk id="9" creationId="{168D8C5A-D6A8-4B82-A915-65B3BE9DE681}"/>
          </ac:spMkLst>
        </pc:spChg>
        <pc:spChg chg="add">
          <ac:chgData name="hamid ghazvini" userId="1bbb9b6cc34e1cfb" providerId="LiveId" clId="{559E99A4-7663-4329-AD66-B723B2FE766D}" dt="2026-02-21T00:13:27.483" v="5" actId="26606"/>
          <ac:spMkLst>
            <pc:docMk/>
            <pc:sldMk cId="1806062442" sldId="279"/>
            <ac:spMk id="11" creationId="{1A4306A5-A549-4C0D-A7D2-34D4D4A9963D}"/>
          </ac:spMkLst>
        </pc:spChg>
        <pc:spChg chg="add">
          <ac:chgData name="hamid ghazvini" userId="1bbb9b6cc34e1cfb" providerId="LiveId" clId="{559E99A4-7663-4329-AD66-B723B2FE766D}" dt="2026-02-21T00:13:27.483" v="5" actId="26606"/>
          <ac:spMkLst>
            <pc:docMk/>
            <pc:sldMk cId="1806062442" sldId="279"/>
            <ac:spMk id="13" creationId="{488E6146-1C0A-4739-84A4-CE454A7B2AC5}"/>
          </ac:spMkLst>
        </pc:spChg>
        <pc:spChg chg="add">
          <ac:chgData name="hamid ghazvini" userId="1bbb9b6cc34e1cfb" providerId="LiveId" clId="{559E99A4-7663-4329-AD66-B723B2FE766D}" dt="2026-02-21T00:13:27.483" v="5" actId="26606"/>
          <ac:spMkLst>
            <pc:docMk/>
            <pc:sldMk cId="1806062442" sldId="279"/>
            <ac:spMk id="15" creationId="{56DB519C-E7E6-4ED7-8440-9702C7004477}"/>
          </ac:spMkLst>
        </pc:spChg>
        <pc:picChg chg="add mod">
          <ac:chgData name="hamid ghazvini" userId="1bbb9b6cc34e1cfb" providerId="LiveId" clId="{559E99A4-7663-4329-AD66-B723B2FE766D}" dt="2026-02-21T00:13:27.483" v="5" actId="26606"/>
          <ac:picMkLst>
            <pc:docMk/>
            <pc:sldMk cId="1806062442" sldId="279"/>
            <ac:picMk id="4" creationId="{6ABDB179-7400-7CC1-3716-C14D855A79FA}"/>
          </ac:picMkLst>
        </pc:picChg>
      </pc:sldChg>
      <pc:sldChg chg="delSp modSp new mod ord">
        <pc:chgData name="hamid ghazvini" userId="1bbb9b6cc34e1cfb" providerId="LiveId" clId="{559E99A4-7663-4329-AD66-B723B2FE766D}" dt="2026-02-21T00:26:26.784" v="458" actId="21"/>
        <pc:sldMkLst>
          <pc:docMk/>
          <pc:sldMk cId="1905514743" sldId="280"/>
        </pc:sldMkLst>
        <pc:spChg chg="mod">
          <ac:chgData name="hamid ghazvini" userId="1bbb9b6cc34e1cfb" providerId="LiveId" clId="{559E99A4-7663-4329-AD66-B723B2FE766D}" dt="2026-02-21T00:26:20.109" v="457" actId="20577"/>
          <ac:spMkLst>
            <pc:docMk/>
            <pc:sldMk cId="1905514743" sldId="280"/>
            <ac:spMk id="3" creationId="{FBFC0FDB-3CCF-3B35-A2B5-66ABF3EAE48E}"/>
          </ac:spMkLst>
        </pc:spChg>
      </pc:sldChg>
      <pc:sldChg chg="addSp modSp new mod">
        <pc:chgData name="hamid ghazvini" userId="1bbb9b6cc34e1cfb" providerId="LiveId" clId="{559E99A4-7663-4329-AD66-B723B2FE766D}" dt="2026-02-21T00:45:17.275" v="693" actId="1076"/>
        <pc:sldMkLst>
          <pc:docMk/>
          <pc:sldMk cId="4087083674" sldId="281"/>
        </pc:sldMkLst>
        <pc:spChg chg="mod">
          <ac:chgData name="hamid ghazvini" userId="1bbb9b6cc34e1cfb" providerId="LiveId" clId="{559E99A4-7663-4329-AD66-B723B2FE766D}" dt="2026-02-21T00:36:33.912" v="548" actId="20577"/>
          <ac:spMkLst>
            <pc:docMk/>
            <pc:sldMk cId="4087083674" sldId="281"/>
            <ac:spMk id="2" creationId="{A042DDF8-ED36-A7D9-73E3-8D2C9B0F36D9}"/>
          </ac:spMkLst>
        </pc:spChg>
        <pc:spChg chg="mod">
          <ac:chgData name="hamid ghazvini" userId="1bbb9b6cc34e1cfb" providerId="LiveId" clId="{559E99A4-7663-4329-AD66-B723B2FE766D}" dt="2026-02-21T00:44:57.629" v="690" actId="14100"/>
          <ac:spMkLst>
            <pc:docMk/>
            <pc:sldMk cId="4087083674" sldId="281"/>
            <ac:spMk id="3" creationId="{AC539322-10E6-1A58-3777-17E8F0B24CDA}"/>
          </ac:spMkLst>
        </pc:spChg>
        <pc:picChg chg="add mod">
          <ac:chgData name="hamid ghazvini" userId="1bbb9b6cc34e1cfb" providerId="LiveId" clId="{559E99A4-7663-4329-AD66-B723B2FE766D}" dt="2026-02-21T00:45:17.275" v="693" actId="1076"/>
          <ac:picMkLst>
            <pc:docMk/>
            <pc:sldMk cId="4087083674" sldId="281"/>
            <ac:picMk id="4" creationId="{70E69FC3-22D4-7E42-18BA-D95550133144}"/>
          </ac:picMkLst>
        </pc:picChg>
      </pc:sldChg>
      <pc:sldChg chg="addSp delSp modSp new mod">
        <pc:chgData name="hamid ghazvini" userId="1bbb9b6cc34e1cfb" providerId="LiveId" clId="{559E99A4-7663-4329-AD66-B723B2FE766D}" dt="2026-02-21T01:40:36.801" v="1262" actId="313"/>
        <pc:sldMkLst>
          <pc:docMk/>
          <pc:sldMk cId="2908273298" sldId="282"/>
        </pc:sldMkLst>
        <pc:spChg chg="mod">
          <ac:chgData name="hamid ghazvini" userId="1bbb9b6cc34e1cfb" providerId="LiveId" clId="{559E99A4-7663-4329-AD66-B723B2FE766D}" dt="2026-02-21T01:40:36.801" v="1262" actId="313"/>
          <ac:spMkLst>
            <pc:docMk/>
            <pc:sldMk cId="2908273298" sldId="282"/>
            <ac:spMk id="3" creationId="{27A6E88C-C7B0-9080-707C-96CCD01341DE}"/>
          </ac:spMkLst>
        </pc:spChg>
        <pc:picChg chg="add mod">
          <ac:chgData name="hamid ghazvini" userId="1bbb9b6cc34e1cfb" providerId="LiveId" clId="{559E99A4-7663-4329-AD66-B723B2FE766D}" dt="2026-02-21T01:38:20.346" v="1229" actId="1076"/>
          <ac:picMkLst>
            <pc:docMk/>
            <pc:sldMk cId="2908273298" sldId="282"/>
            <ac:picMk id="4" creationId="{ACC5BE2E-8A77-3B66-25E3-D95F16303392}"/>
          </ac:picMkLst>
        </pc:picChg>
      </pc:sldChg>
      <pc:sldChg chg="addSp delSp modSp new mod">
        <pc:chgData name="hamid ghazvini" userId="1bbb9b6cc34e1cfb" providerId="LiveId" clId="{559E99A4-7663-4329-AD66-B723B2FE766D}" dt="2026-02-21T01:36:31.743" v="1225" actId="1076"/>
        <pc:sldMkLst>
          <pc:docMk/>
          <pc:sldMk cId="1581009063" sldId="283"/>
        </pc:sldMkLst>
        <pc:spChg chg="mod">
          <ac:chgData name="hamid ghazvini" userId="1bbb9b6cc34e1cfb" providerId="LiveId" clId="{559E99A4-7663-4329-AD66-B723B2FE766D}" dt="2026-02-21T01:22:23.632" v="941" actId="20577"/>
          <ac:spMkLst>
            <pc:docMk/>
            <pc:sldMk cId="1581009063" sldId="283"/>
            <ac:spMk id="2" creationId="{C3979A0D-A03F-76F1-0382-6C827ED04EE1}"/>
          </ac:spMkLst>
        </pc:spChg>
        <pc:spChg chg="mod">
          <ac:chgData name="hamid ghazvini" userId="1bbb9b6cc34e1cfb" providerId="LiveId" clId="{559E99A4-7663-4329-AD66-B723B2FE766D}" dt="2026-02-21T01:33:55.992" v="1218" actId="14100"/>
          <ac:spMkLst>
            <pc:docMk/>
            <pc:sldMk cId="1581009063" sldId="283"/>
            <ac:spMk id="3" creationId="{DA0317EB-8899-C364-2656-E18E442FCDCF}"/>
          </ac:spMkLst>
        </pc:spChg>
        <pc:picChg chg="add mod">
          <ac:chgData name="hamid ghazvini" userId="1bbb9b6cc34e1cfb" providerId="LiveId" clId="{559E99A4-7663-4329-AD66-B723B2FE766D}" dt="2026-02-21T01:36:31.743" v="1225" actId="1076"/>
          <ac:picMkLst>
            <pc:docMk/>
            <pc:sldMk cId="1581009063" sldId="283"/>
            <ac:picMk id="5" creationId="{1316AB24-D85C-AD2F-9DCC-578FDA3F21BA}"/>
          </ac:picMkLst>
        </pc:picChg>
      </pc:sldChg>
      <pc:sldChg chg="addSp modSp new mod">
        <pc:chgData name="hamid ghazvini" userId="1bbb9b6cc34e1cfb" providerId="LiveId" clId="{559E99A4-7663-4329-AD66-B723B2FE766D}" dt="2026-02-21T01:21:10.772" v="919" actId="1076"/>
        <pc:sldMkLst>
          <pc:docMk/>
          <pc:sldMk cId="2388513556" sldId="284"/>
        </pc:sldMkLst>
        <pc:spChg chg="mod">
          <ac:chgData name="hamid ghazvini" userId="1bbb9b6cc34e1cfb" providerId="LiveId" clId="{559E99A4-7663-4329-AD66-B723B2FE766D}" dt="2026-02-21T00:58:54.525" v="841" actId="20577"/>
          <ac:spMkLst>
            <pc:docMk/>
            <pc:sldMk cId="2388513556" sldId="284"/>
            <ac:spMk id="2" creationId="{82004B96-4758-C16B-3FCD-AB16C2B5DE9A}"/>
          </ac:spMkLst>
        </pc:spChg>
        <pc:spChg chg="mod">
          <ac:chgData name="hamid ghazvini" userId="1bbb9b6cc34e1cfb" providerId="LiveId" clId="{559E99A4-7663-4329-AD66-B723B2FE766D}" dt="2026-02-21T01:21:04.504" v="918" actId="14100"/>
          <ac:spMkLst>
            <pc:docMk/>
            <pc:sldMk cId="2388513556" sldId="284"/>
            <ac:spMk id="3" creationId="{3E7E3D04-851D-6F94-E040-DBC5ED30AD82}"/>
          </ac:spMkLst>
        </pc:spChg>
        <pc:picChg chg="add mod">
          <ac:chgData name="hamid ghazvini" userId="1bbb9b6cc34e1cfb" providerId="LiveId" clId="{559E99A4-7663-4329-AD66-B723B2FE766D}" dt="2026-02-21T01:21:10.772" v="919" actId="1076"/>
          <ac:picMkLst>
            <pc:docMk/>
            <pc:sldMk cId="2388513556" sldId="284"/>
            <ac:picMk id="4" creationId="{3D6CEB9E-54D3-6823-8AC3-96F49849C382}"/>
          </ac:picMkLst>
        </pc:picChg>
      </pc:sldChg>
      <pc:sldChg chg="modSp new mod">
        <pc:chgData name="hamid ghazvini" userId="1bbb9b6cc34e1cfb" providerId="LiveId" clId="{559E99A4-7663-4329-AD66-B723B2FE766D}" dt="2026-02-21T00:58:26.732" v="835" actId="20577"/>
        <pc:sldMkLst>
          <pc:docMk/>
          <pc:sldMk cId="1176642752" sldId="285"/>
        </pc:sldMkLst>
        <pc:spChg chg="mod">
          <ac:chgData name="hamid ghazvini" userId="1bbb9b6cc34e1cfb" providerId="LiveId" clId="{559E99A4-7663-4329-AD66-B723B2FE766D}" dt="2026-02-21T00:46:23.627" v="702" actId="20577"/>
          <ac:spMkLst>
            <pc:docMk/>
            <pc:sldMk cId="1176642752" sldId="285"/>
            <ac:spMk id="2" creationId="{064E72A7-3C0B-920C-9011-49327CB29CC7}"/>
          </ac:spMkLst>
        </pc:spChg>
        <pc:spChg chg="mod">
          <ac:chgData name="hamid ghazvini" userId="1bbb9b6cc34e1cfb" providerId="LiveId" clId="{559E99A4-7663-4329-AD66-B723B2FE766D}" dt="2026-02-21T00:58:26.732" v="835" actId="20577"/>
          <ac:spMkLst>
            <pc:docMk/>
            <pc:sldMk cId="1176642752" sldId="285"/>
            <ac:spMk id="3" creationId="{04EEBBC9-52DF-A259-965E-23F9B549282D}"/>
          </ac:spMkLst>
        </pc:spChg>
      </pc:sldChg>
      <pc:sldChg chg="addSp delSp modSp new mod">
        <pc:chgData name="hamid ghazvini" userId="1bbb9b6cc34e1cfb" providerId="LiveId" clId="{559E99A4-7663-4329-AD66-B723B2FE766D}" dt="2026-02-21T01:43:22.581" v="1286" actId="1076"/>
        <pc:sldMkLst>
          <pc:docMk/>
          <pc:sldMk cId="1268101894" sldId="286"/>
        </pc:sldMkLst>
        <pc:spChg chg="mod">
          <ac:chgData name="hamid ghazvini" userId="1bbb9b6cc34e1cfb" providerId="LiveId" clId="{559E99A4-7663-4329-AD66-B723B2FE766D}" dt="2026-02-21T01:41:21.458" v="1282" actId="20577"/>
          <ac:spMkLst>
            <pc:docMk/>
            <pc:sldMk cId="1268101894" sldId="286"/>
            <ac:spMk id="3" creationId="{15DEC33B-7077-E984-1FD0-8F9D176097AD}"/>
          </ac:spMkLst>
        </pc:spChg>
        <pc:picChg chg="add mod">
          <ac:chgData name="hamid ghazvini" userId="1bbb9b6cc34e1cfb" providerId="LiveId" clId="{559E99A4-7663-4329-AD66-B723B2FE766D}" dt="2026-02-21T01:43:22.581" v="1286" actId="1076"/>
          <ac:picMkLst>
            <pc:docMk/>
            <pc:sldMk cId="1268101894" sldId="286"/>
            <ac:picMk id="4" creationId="{0884D624-24F6-A101-3C69-A29993F1727E}"/>
          </ac:picMkLst>
        </pc:picChg>
      </pc:sldChg>
      <pc:sldChg chg="modSp new mod">
        <pc:chgData name="hamid ghazvini" userId="1bbb9b6cc34e1cfb" providerId="LiveId" clId="{559E99A4-7663-4329-AD66-B723B2FE766D}" dt="2026-02-23T00:23:21.702" v="1799" actId="14100"/>
        <pc:sldMkLst>
          <pc:docMk/>
          <pc:sldMk cId="548698583" sldId="287"/>
        </pc:sldMkLst>
        <pc:spChg chg="mod">
          <ac:chgData name="hamid ghazvini" userId="1bbb9b6cc34e1cfb" providerId="LiveId" clId="{559E99A4-7663-4329-AD66-B723B2FE766D}" dt="2026-02-21T01:44:22.782" v="1313" actId="20577"/>
          <ac:spMkLst>
            <pc:docMk/>
            <pc:sldMk cId="548698583" sldId="287"/>
            <ac:spMk id="2" creationId="{B13D6214-7CFE-45C6-2B5E-7A3EAEE95622}"/>
          </ac:spMkLst>
        </pc:spChg>
        <pc:spChg chg="mod">
          <ac:chgData name="hamid ghazvini" userId="1bbb9b6cc34e1cfb" providerId="LiveId" clId="{559E99A4-7663-4329-AD66-B723B2FE766D}" dt="2026-02-23T00:23:21.702" v="1799" actId="14100"/>
          <ac:spMkLst>
            <pc:docMk/>
            <pc:sldMk cId="548698583" sldId="287"/>
            <ac:spMk id="3" creationId="{BE84A822-5D44-0EF8-56CD-1E4A4E2A35F6}"/>
          </ac:spMkLst>
        </pc:spChg>
      </pc:sldChg>
      <pc:sldChg chg="addSp modSp new mod">
        <pc:chgData name="hamid ghazvini" userId="1bbb9b6cc34e1cfb" providerId="LiveId" clId="{559E99A4-7663-4329-AD66-B723B2FE766D}" dt="2026-02-23T00:37:25.303" v="2030" actId="1076"/>
        <pc:sldMkLst>
          <pc:docMk/>
          <pc:sldMk cId="1396815791" sldId="288"/>
        </pc:sldMkLst>
        <pc:spChg chg="mod">
          <ac:chgData name="hamid ghazvini" userId="1bbb9b6cc34e1cfb" providerId="LiveId" clId="{559E99A4-7663-4329-AD66-B723B2FE766D}" dt="2026-02-23T00:28:48.661" v="1917" actId="20577"/>
          <ac:spMkLst>
            <pc:docMk/>
            <pc:sldMk cId="1396815791" sldId="288"/>
            <ac:spMk id="2" creationId="{2A6219D9-6158-A495-440D-A89A334D9069}"/>
          </ac:spMkLst>
        </pc:spChg>
        <pc:spChg chg="mod">
          <ac:chgData name="hamid ghazvini" userId="1bbb9b6cc34e1cfb" providerId="LiveId" clId="{559E99A4-7663-4329-AD66-B723B2FE766D}" dt="2026-02-23T00:37:10.098" v="2028" actId="14100"/>
          <ac:spMkLst>
            <pc:docMk/>
            <pc:sldMk cId="1396815791" sldId="288"/>
            <ac:spMk id="3" creationId="{568E6CD4-65A6-CE93-D354-2F33E6909B5D}"/>
          </ac:spMkLst>
        </pc:spChg>
        <pc:picChg chg="add mod">
          <ac:chgData name="hamid ghazvini" userId="1bbb9b6cc34e1cfb" providerId="LiveId" clId="{559E99A4-7663-4329-AD66-B723B2FE766D}" dt="2026-02-23T00:37:25.303" v="2030" actId="1076"/>
          <ac:picMkLst>
            <pc:docMk/>
            <pc:sldMk cId="1396815791" sldId="288"/>
            <ac:picMk id="4" creationId="{1E00B7E0-85D9-1025-01C1-745DFF9A252A}"/>
          </ac:picMkLst>
        </pc:picChg>
      </pc:sldChg>
      <pc:sldChg chg="delSp modSp new mod">
        <pc:chgData name="hamid ghazvini" userId="1bbb9b6cc34e1cfb" providerId="LiveId" clId="{559E99A4-7663-4329-AD66-B723B2FE766D}" dt="2026-02-23T00:27:53.078" v="1893" actId="5793"/>
        <pc:sldMkLst>
          <pc:docMk/>
          <pc:sldMk cId="3877618615" sldId="289"/>
        </pc:sldMkLst>
        <pc:spChg chg="del">
          <ac:chgData name="hamid ghazvini" userId="1bbb9b6cc34e1cfb" providerId="LiveId" clId="{559E99A4-7663-4329-AD66-B723B2FE766D}" dt="2026-02-23T00:23:33.723" v="1800" actId="21"/>
          <ac:spMkLst>
            <pc:docMk/>
            <pc:sldMk cId="3877618615" sldId="289"/>
            <ac:spMk id="2" creationId="{67691E80-982D-EBD1-CEC9-217102D33A84}"/>
          </ac:spMkLst>
        </pc:spChg>
        <pc:spChg chg="mod">
          <ac:chgData name="hamid ghazvini" userId="1bbb9b6cc34e1cfb" providerId="LiveId" clId="{559E99A4-7663-4329-AD66-B723B2FE766D}" dt="2026-02-23T00:27:53.078" v="1893" actId="5793"/>
          <ac:spMkLst>
            <pc:docMk/>
            <pc:sldMk cId="3877618615" sldId="289"/>
            <ac:spMk id="3" creationId="{7640ABF1-4F46-8A6B-C64E-5E64E54051E4}"/>
          </ac:spMkLst>
        </pc:spChg>
      </pc:sldChg>
      <pc:sldChg chg="addSp modSp new mod">
        <pc:chgData name="hamid ghazvini" userId="1bbb9b6cc34e1cfb" providerId="LiveId" clId="{559E99A4-7663-4329-AD66-B723B2FE766D}" dt="2026-02-23T01:16:29.194" v="2344" actId="1076"/>
        <pc:sldMkLst>
          <pc:docMk/>
          <pc:sldMk cId="1376756100" sldId="290"/>
        </pc:sldMkLst>
        <pc:spChg chg="mod">
          <ac:chgData name="hamid ghazvini" userId="1bbb9b6cc34e1cfb" providerId="LiveId" clId="{559E99A4-7663-4329-AD66-B723B2FE766D}" dt="2026-02-23T00:40:53.169" v="2041" actId="20577"/>
          <ac:spMkLst>
            <pc:docMk/>
            <pc:sldMk cId="1376756100" sldId="290"/>
            <ac:spMk id="2" creationId="{49D1977F-F4AC-8928-3352-80FE232CB390}"/>
          </ac:spMkLst>
        </pc:spChg>
        <pc:spChg chg="mod">
          <ac:chgData name="hamid ghazvini" userId="1bbb9b6cc34e1cfb" providerId="LiveId" clId="{559E99A4-7663-4329-AD66-B723B2FE766D}" dt="2026-02-23T01:15:11.024" v="2341" actId="14100"/>
          <ac:spMkLst>
            <pc:docMk/>
            <pc:sldMk cId="1376756100" sldId="290"/>
            <ac:spMk id="3" creationId="{53D0CFD8-F7A8-FE0D-D1E2-033A8EC1B12A}"/>
          </ac:spMkLst>
        </pc:spChg>
        <pc:picChg chg="add mod">
          <ac:chgData name="hamid ghazvini" userId="1bbb9b6cc34e1cfb" providerId="LiveId" clId="{559E99A4-7663-4329-AD66-B723B2FE766D}" dt="2026-02-23T01:16:29.194" v="2344" actId="1076"/>
          <ac:picMkLst>
            <pc:docMk/>
            <pc:sldMk cId="1376756100" sldId="290"/>
            <ac:picMk id="4" creationId="{09569F49-5B6F-77C0-3AD3-D47424FB1262}"/>
          </ac:picMkLst>
        </pc:picChg>
      </pc:sldChg>
      <pc:sldChg chg="addSp modSp new mod">
        <pc:chgData name="hamid ghazvini" userId="1bbb9b6cc34e1cfb" providerId="LiveId" clId="{559E99A4-7663-4329-AD66-B723B2FE766D}" dt="2026-02-23T01:22:44.947" v="2570" actId="1076"/>
        <pc:sldMkLst>
          <pc:docMk/>
          <pc:sldMk cId="4156695797" sldId="291"/>
        </pc:sldMkLst>
        <pc:spChg chg="mod">
          <ac:chgData name="hamid ghazvini" userId="1bbb9b6cc34e1cfb" providerId="LiveId" clId="{559E99A4-7663-4329-AD66-B723B2FE766D}" dt="2026-02-23T00:41:14.771" v="2061" actId="20577"/>
          <ac:spMkLst>
            <pc:docMk/>
            <pc:sldMk cId="4156695797" sldId="291"/>
            <ac:spMk id="2" creationId="{602609D8-9FB8-4000-C70E-5C080E54F235}"/>
          </ac:spMkLst>
        </pc:spChg>
        <pc:spChg chg="mod">
          <ac:chgData name="hamid ghazvini" userId="1bbb9b6cc34e1cfb" providerId="LiveId" clId="{559E99A4-7663-4329-AD66-B723B2FE766D}" dt="2026-02-23T01:22:27.230" v="2569" actId="14100"/>
          <ac:spMkLst>
            <pc:docMk/>
            <pc:sldMk cId="4156695797" sldId="291"/>
            <ac:spMk id="3" creationId="{28F9D8B5-5109-B1E1-5916-8FCA81E05BCC}"/>
          </ac:spMkLst>
        </pc:spChg>
        <pc:picChg chg="add mod">
          <ac:chgData name="hamid ghazvini" userId="1bbb9b6cc34e1cfb" providerId="LiveId" clId="{559E99A4-7663-4329-AD66-B723B2FE766D}" dt="2026-02-23T01:22:44.947" v="2570" actId="1076"/>
          <ac:picMkLst>
            <pc:docMk/>
            <pc:sldMk cId="4156695797" sldId="291"/>
            <ac:picMk id="4" creationId="{37C7B4F3-F4FA-3A94-3B48-12EEE2886721}"/>
          </ac:picMkLst>
        </pc:picChg>
      </pc:sldChg>
      <pc:sldChg chg="modSp new mod">
        <pc:chgData name="hamid ghazvini" userId="1bbb9b6cc34e1cfb" providerId="LiveId" clId="{559E99A4-7663-4329-AD66-B723B2FE766D}" dt="2026-02-23T02:37:38.638" v="2715" actId="20577"/>
        <pc:sldMkLst>
          <pc:docMk/>
          <pc:sldMk cId="73074076" sldId="292"/>
        </pc:sldMkLst>
        <pc:spChg chg="mod">
          <ac:chgData name="hamid ghazvini" userId="1bbb9b6cc34e1cfb" providerId="LiveId" clId="{559E99A4-7663-4329-AD66-B723B2FE766D}" dt="2026-02-23T00:41:32.967" v="2081" actId="20577"/>
          <ac:spMkLst>
            <pc:docMk/>
            <pc:sldMk cId="73074076" sldId="292"/>
            <ac:spMk id="2" creationId="{D1D456BE-9DC6-32E5-3A04-B68897185445}"/>
          </ac:spMkLst>
        </pc:spChg>
        <pc:spChg chg="mod">
          <ac:chgData name="hamid ghazvini" userId="1bbb9b6cc34e1cfb" providerId="LiveId" clId="{559E99A4-7663-4329-AD66-B723B2FE766D}" dt="2026-02-23T02:37:38.638" v="2715" actId="20577"/>
          <ac:spMkLst>
            <pc:docMk/>
            <pc:sldMk cId="73074076" sldId="292"/>
            <ac:spMk id="3" creationId="{01477CFF-7F86-BDA0-BF4B-E7B6557BA0B9}"/>
          </ac:spMkLst>
        </pc:spChg>
      </pc:sldChg>
      <pc:sldChg chg="modSp new mod">
        <pc:chgData name="hamid ghazvini" userId="1bbb9b6cc34e1cfb" providerId="LiveId" clId="{559E99A4-7663-4329-AD66-B723B2FE766D}" dt="2026-02-23T02:50:10.261" v="3138" actId="20577"/>
        <pc:sldMkLst>
          <pc:docMk/>
          <pc:sldMk cId="1106493873" sldId="293"/>
        </pc:sldMkLst>
        <pc:spChg chg="mod">
          <ac:chgData name="hamid ghazvini" userId="1bbb9b6cc34e1cfb" providerId="LiveId" clId="{559E99A4-7663-4329-AD66-B723B2FE766D}" dt="2026-02-23T00:42:17.806" v="2116" actId="20577"/>
          <ac:spMkLst>
            <pc:docMk/>
            <pc:sldMk cId="1106493873" sldId="293"/>
            <ac:spMk id="2" creationId="{B4121E16-7991-EF86-03A3-1F88D2D7D549}"/>
          </ac:spMkLst>
        </pc:spChg>
        <pc:spChg chg="mod">
          <ac:chgData name="hamid ghazvini" userId="1bbb9b6cc34e1cfb" providerId="LiveId" clId="{559E99A4-7663-4329-AD66-B723B2FE766D}" dt="2026-02-23T02:50:10.261" v="3138" actId="20577"/>
          <ac:spMkLst>
            <pc:docMk/>
            <pc:sldMk cId="1106493873" sldId="293"/>
            <ac:spMk id="3" creationId="{1CE39D4E-6F54-9EEA-5D3A-B014925E7AD3}"/>
          </ac:spMkLst>
        </pc:spChg>
      </pc:sldChg>
      <pc:sldChg chg="addSp modSp new mod">
        <pc:chgData name="hamid ghazvini" userId="1bbb9b6cc34e1cfb" providerId="LiveId" clId="{559E99A4-7663-4329-AD66-B723B2FE766D}" dt="2026-02-23T03:15:56.654" v="3835" actId="1076"/>
        <pc:sldMkLst>
          <pc:docMk/>
          <pc:sldMk cId="4274621873" sldId="294"/>
        </pc:sldMkLst>
        <pc:spChg chg="mod">
          <ac:chgData name="hamid ghazvini" userId="1bbb9b6cc34e1cfb" providerId="LiveId" clId="{559E99A4-7663-4329-AD66-B723B2FE766D}" dt="2026-02-23T02:51:19.443" v="3152" actId="20577"/>
          <ac:spMkLst>
            <pc:docMk/>
            <pc:sldMk cId="4274621873" sldId="294"/>
            <ac:spMk id="2" creationId="{5D0E9868-89C9-B79F-D642-8A9FEF2BF76E}"/>
          </ac:spMkLst>
        </pc:spChg>
        <pc:spChg chg="mod">
          <ac:chgData name="hamid ghazvini" userId="1bbb9b6cc34e1cfb" providerId="LiveId" clId="{559E99A4-7663-4329-AD66-B723B2FE766D}" dt="2026-02-23T03:15:27.692" v="3832" actId="14100"/>
          <ac:spMkLst>
            <pc:docMk/>
            <pc:sldMk cId="4274621873" sldId="294"/>
            <ac:spMk id="3" creationId="{8C87849A-3614-5AE6-5873-23DB5EBA30A7}"/>
          </ac:spMkLst>
        </pc:spChg>
        <pc:picChg chg="add mod">
          <ac:chgData name="hamid ghazvini" userId="1bbb9b6cc34e1cfb" providerId="LiveId" clId="{559E99A4-7663-4329-AD66-B723B2FE766D}" dt="2026-02-23T03:15:56.654" v="3835" actId="1076"/>
          <ac:picMkLst>
            <pc:docMk/>
            <pc:sldMk cId="4274621873" sldId="294"/>
            <ac:picMk id="4" creationId="{09494FFD-BBB2-A2CC-B681-1EBDA2AF7B60}"/>
          </ac:picMkLst>
        </pc:picChg>
      </pc:sldChg>
      <pc:sldChg chg="addSp modSp new mod">
        <pc:chgData name="hamid ghazvini" userId="1bbb9b6cc34e1cfb" providerId="LiveId" clId="{559E99A4-7663-4329-AD66-B723B2FE766D}" dt="2026-02-23T02:59:17.727" v="3590" actId="1076"/>
        <pc:sldMkLst>
          <pc:docMk/>
          <pc:sldMk cId="4265982481" sldId="295"/>
        </pc:sldMkLst>
        <pc:spChg chg="mod">
          <ac:chgData name="hamid ghazvini" userId="1bbb9b6cc34e1cfb" providerId="LiveId" clId="{559E99A4-7663-4329-AD66-B723B2FE766D}" dt="2026-02-23T00:43:58.457" v="2137" actId="20577"/>
          <ac:spMkLst>
            <pc:docMk/>
            <pc:sldMk cId="4265982481" sldId="295"/>
            <ac:spMk id="2" creationId="{8F2EB24A-FBE1-7193-8DE8-A441BE791798}"/>
          </ac:spMkLst>
        </pc:spChg>
        <pc:spChg chg="mod">
          <ac:chgData name="hamid ghazvini" userId="1bbb9b6cc34e1cfb" providerId="LiveId" clId="{559E99A4-7663-4329-AD66-B723B2FE766D}" dt="2026-02-23T02:58:59.404" v="3587" actId="14100"/>
          <ac:spMkLst>
            <pc:docMk/>
            <pc:sldMk cId="4265982481" sldId="295"/>
            <ac:spMk id="3" creationId="{773D663F-4CC7-50EA-B4E9-21AA30541AE3}"/>
          </ac:spMkLst>
        </pc:spChg>
        <pc:picChg chg="add mod">
          <ac:chgData name="hamid ghazvini" userId="1bbb9b6cc34e1cfb" providerId="LiveId" clId="{559E99A4-7663-4329-AD66-B723B2FE766D}" dt="2026-02-23T02:59:17.727" v="3590" actId="1076"/>
          <ac:picMkLst>
            <pc:docMk/>
            <pc:sldMk cId="4265982481" sldId="295"/>
            <ac:picMk id="4" creationId="{E8131A54-B936-A5D7-068D-BBED9614568E}"/>
          </ac:picMkLst>
        </pc:picChg>
      </pc:sldChg>
      <pc:sldChg chg="addSp modSp new mod">
        <pc:chgData name="hamid ghazvini" userId="1bbb9b6cc34e1cfb" providerId="LiveId" clId="{559E99A4-7663-4329-AD66-B723B2FE766D}" dt="2026-02-23T03:08:41.561" v="3808" actId="1076"/>
        <pc:sldMkLst>
          <pc:docMk/>
          <pc:sldMk cId="1595608887" sldId="296"/>
        </pc:sldMkLst>
        <pc:spChg chg="mod">
          <ac:chgData name="hamid ghazvini" userId="1bbb9b6cc34e1cfb" providerId="LiveId" clId="{559E99A4-7663-4329-AD66-B723B2FE766D}" dt="2026-02-23T00:44:35.930" v="2175" actId="20577"/>
          <ac:spMkLst>
            <pc:docMk/>
            <pc:sldMk cId="1595608887" sldId="296"/>
            <ac:spMk id="2" creationId="{52EFA500-9966-00CF-DD36-6C150D56CE27}"/>
          </ac:spMkLst>
        </pc:spChg>
        <pc:spChg chg="mod">
          <ac:chgData name="hamid ghazvini" userId="1bbb9b6cc34e1cfb" providerId="LiveId" clId="{559E99A4-7663-4329-AD66-B723B2FE766D}" dt="2026-02-23T03:07:37.939" v="3805" actId="14100"/>
          <ac:spMkLst>
            <pc:docMk/>
            <pc:sldMk cId="1595608887" sldId="296"/>
            <ac:spMk id="3" creationId="{A28F1634-0C6A-5F9F-857D-E2A14E0167AF}"/>
          </ac:spMkLst>
        </pc:spChg>
        <pc:picChg chg="add mod">
          <ac:chgData name="hamid ghazvini" userId="1bbb9b6cc34e1cfb" providerId="LiveId" clId="{559E99A4-7663-4329-AD66-B723B2FE766D}" dt="2026-02-23T03:08:41.561" v="3808" actId="1076"/>
          <ac:picMkLst>
            <pc:docMk/>
            <pc:sldMk cId="1595608887" sldId="296"/>
            <ac:picMk id="4" creationId="{1DFFDB5C-82A2-1438-E851-02C334A550AB}"/>
          </ac:picMkLst>
        </pc:picChg>
      </pc:sldChg>
      <pc:sldChg chg="addSp modSp new mod">
        <pc:chgData name="hamid ghazvini" userId="1bbb9b6cc34e1cfb" providerId="LiveId" clId="{559E99A4-7663-4329-AD66-B723B2FE766D}" dt="2026-02-23T03:11:54.975" v="3829" actId="20577"/>
        <pc:sldMkLst>
          <pc:docMk/>
          <pc:sldMk cId="4021440247" sldId="297"/>
        </pc:sldMkLst>
        <pc:spChg chg="mod">
          <ac:chgData name="hamid ghazvini" userId="1bbb9b6cc34e1cfb" providerId="LiveId" clId="{559E99A4-7663-4329-AD66-B723B2FE766D}" dt="2026-02-23T03:11:54.975" v="3829" actId="20577"/>
          <ac:spMkLst>
            <pc:docMk/>
            <pc:sldMk cId="4021440247" sldId="297"/>
            <ac:spMk id="2" creationId="{6632B8C6-A53E-B163-2204-E4F99DCDD40B}"/>
          </ac:spMkLst>
        </pc:spChg>
        <pc:spChg chg="mod">
          <ac:chgData name="hamid ghazvini" userId="1bbb9b6cc34e1cfb" providerId="LiveId" clId="{559E99A4-7663-4329-AD66-B723B2FE766D}" dt="2026-02-23T03:10:53.431" v="3815" actId="14100"/>
          <ac:spMkLst>
            <pc:docMk/>
            <pc:sldMk cId="4021440247" sldId="297"/>
            <ac:spMk id="3" creationId="{35093092-2FEF-B89E-F260-20ABA3972231}"/>
          </ac:spMkLst>
        </pc:spChg>
        <pc:picChg chg="add mod">
          <ac:chgData name="hamid ghazvini" userId="1bbb9b6cc34e1cfb" providerId="LiveId" clId="{559E99A4-7663-4329-AD66-B723B2FE766D}" dt="2026-02-23T03:11:00.749" v="3816" actId="1076"/>
          <ac:picMkLst>
            <pc:docMk/>
            <pc:sldMk cId="4021440247" sldId="297"/>
            <ac:picMk id="4" creationId="{6EEE2173-C268-0D1F-9C14-EFE4E351632C}"/>
          </ac:picMkLst>
        </pc:picChg>
      </pc:sldChg>
      <pc:sldChg chg="addSp delSp modSp new mod">
        <pc:chgData name="hamid ghazvini" userId="1bbb9b6cc34e1cfb" providerId="LiveId" clId="{559E99A4-7663-4329-AD66-B723B2FE766D}" dt="2026-02-23T03:19:55.674" v="3870" actId="1076"/>
        <pc:sldMkLst>
          <pc:docMk/>
          <pc:sldMk cId="1402698231" sldId="298"/>
        </pc:sldMkLst>
        <pc:spChg chg="mod">
          <ac:chgData name="hamid ghazvini" userId="1bbb9b6cc34e1cfb" providerId="LiveId" clId="{559E99A4-7663-4329-AD66-B723B2FE766D}" dt="2026-02-23T03:17:21.729" v="3863" actId="20577"/>
          <ac:spMkLst>
            <pc:docMk/>
            <pc:sldMk cId="1402698231" sldId="298"/>
            <ac:spMk id="2" creationId="{17635ECE-ACF6-1D72-F233-6CC53FBED765}"/>
          </ac:spMkLst>
        </pc:spChg>
        <pc:spChg chg="del">
          <ac:chgData name="hamid ghazvini" userId="1bbb9b6cc34e1cfb" providerId="LiveId" clId="{559E99A4-7663-4329-AD66-B723B2FE766D}" dt="2026-02-23T03:17:27.344" v="3864" actId="21"/>
          <ac:spMkLst>
            <pc:docMk/>
            <pc:sldMk cId="1402698231" sldId="298"/>
            <ac:spMk id="3" creationId="{DDB0F6CB-DA8B-21EB-AB71-2897EC20B9E1}"/>
          </ac:spMkLst>
        </pc:spChg>
        <pc:picChg chg="add del mod">
          <ac:chgData name="hamid ghazvini" userId="1bbb9b6cc34e1cfb" providerId="LiveId" clId="{559E99A4-7663-4329-AD66-B723B2FE766D}" dt="2026-02-23T03:18:21.383" v="3867" actId="21"/>
          <ac:picMkLst>
            <pc:docMk/>
            <pc:sldMk cId="1402698231" sldId="298"/>
            <ac:picMk id="5" creationId="{F40C0CD7-4DBD-C808-2F96-7DF57FE576FB}"/>
          </ac:picMkLst>
        </pc:picChg>
        <pc:picChg chg="add mod">
          <ac:chgData name="hamid ghazvini" userId="1bbb9b6cc34e1cfb" providerId="LiveId" clId="{559E99A4-7663-4329-AD66-B723B2FE766D}" dt="2026-02-23T03:19:55.674" v="3870" actId="1076"/>
          <ac:picMkLst>
            <pc:docMk/>
            <pc:sldMk cId="1402698231" sldId="298"/>
            <ac:picMk id="6" creationId="{CA1D0072-3604-AC71-78D3-4A1B60295835}"/>
          </ac:picMkLst>
        </pc:picChg>
      </pc:sldChg>
      <pc:sldChg chg="modSp new mod">
        <pc:chgData name="hamid ghazvini" userId="1bbb9b6cc34e1cfb" providerId="LiveId" clId="{559E99A4-7663-4329-AD66-B723B2FE766D}" dt="2026-02-23T03:33:18.689" v="4134" actId="20577"/>
        <pc:sldMkLst>
          <pc:docMk/>
          <pc:sldMk cId="378349905" sldId="299"/>
        </pc:sldMkLst>
        <pc:spChg chg="mod">
          <ac:chgData name="hamid ghazvini" userId="1bbb9b6cc34e1cfb" providerId="LiveId" clId="{559E99A4-7663-4329-AD66-B723B2FE766D}" dt="2026-02-23T03:21:11.952" v="3890" actId="20577"/>
          <ac:spMkLst>
            <pc:docMk/>
            <pc:sldMk cId="378349905" sldId="299"/>
            <ac:spMk id="2" creationId="{0E4B4D74-26A6-0B06-7AB6-2F5857DE1116}"/>
          </ac:spMkLst>
        </pc:spChg>
        <pc:spChg chg="mod">
          <ac:chgData name="hamid ghazvini" userId="1bbb9b6cc34e1cfb" providerId="LiveId" clId="{559E99A4-7663-4329-AD66-B723B2FE766D}" dt="2026-02-23T03:33:18.689" v="4134" actId="20577"/>
          <ac:spMkLst>
            <pc:docMk/>
            <pc:sldMk cId="378349905" sldId="299"/>
            <ac:spMk id="3" creationId="{A272C277-F3A6-0163-1810-85CCA353CB91}"/>
          </ac:spMkLst>
        </pc:spChg>
      </pc:sldChg>
      <pc:sldChg chg="addSp delSp modSp new mod">
        <pc:chgData name="hamid ghazvini" userId="1bbb9b6cc34e1cfb" providerId="LiveId" clId="{559E99A4-7663-4329-AD66-B723B2FE766D}" dt="2026-02-23T03:35:55.666" v="4149" actId="1076"/>
        <pc:sldMkLst>
          <pc:docMk/>
          <pc:sldMk cId="3569568911" sldId="300"/>
        </pc:sldMkLst>
        <pc:spChg chg="mod">
          <ac:chgData name="hamid ghazvini" userId="1bbb9b6cc34e1cfb" providerId="LiveId" clId="{559E99A4-7663-4329-AD66-B723B2FE766D}" dt="2026-02-23T03:35:12.228" v="4145" actId="20577"/>
          <ac:spMkLst>
            <pc:docMk/>
            <pc:sldMk cId="3569568911" sldId="300"/>
            <ac:spMk id="2" creationId="{DEA0C7C1-53AE-6A95-C924-82532C5D2FE1}"/>
          </ac:spMkLst>
        </pc:spChg>
        <pc:spChg chg="del">
          <ac:chgData name="hamid ghazvini" userId="1bbb9b6cc34e1cfb" providerId="LiveId" clId="{559E99A4-7663-4329-AD66-B723B2FE766D}" dt="2026-02-23T03:35:17.679" v="4146" actId="21"/>
          <ac:spMkLst>
            <pc:docMk/>
            <pc:sldMk cId="3569568911" sldId="300"/>
            <ac:spMk id="3" creationId="{FE928C7A-613A-3A56-B6AD-F7C8C65A471E}"/>
          </ac:spMkLst>
        </pc:spChg>
        <pc:picChg chg="add mod">
          <ac:chgData name="hamid ghazvini" userId="1bbb9b6cc34e1cfb" providerId="LiveId" clId="{559E99A4-7663-4329-AD66-B723B2FE766D}" dt="2026-02-23T03:35:55.666" v="4149" actId="1076"/>
          <ac:picMkLst>
            <pc:docMk/>
            <pc:sldMk cId="3569568911" sldId="300"/>
            <ac:picMk id="4" creationId="{B93DE1AB-CEEF-BA25-C172-5D66C5313060}"/>
          </ac:picMkLst>
        </pc:picChg>
      </pc:sldChg>
      <pc:sldChg chg="addSp delSp modSp new mod setBg">
        <pc:chgData name="hamid ghazvini" userId="1bbb9b6cc34e1cfb" providerId="LiveId" clId="{559E99A4-7663-4329-AD66-B723B2FE766D}" dt="2026-02-23T03:38:19.823" v="4156" actId="26606"/>
        <pc:sldMkLst>
          <pc:docMk/>
          <pc:sldMk cId="578608283" sldId="301"/>
        </pc:sldMkLst>
        <pc:spChg chg="del">
          <ac:chgData name="hamid ghazvini" userId="1bbb9b6cc34e1cfb" providerId="LiveId" clId="{559E99A4-7663-4329-AD66-B723B2FE766D}" dt="2026-02-23T03:37:45.105" v="4154" actId="21"/>
          <ac:spMkLst>
            <pc:docMk/>
            <pc:sldMk cId="578608283" sldId="301"/>
            <ac:spMk id="2" creationId="{A1F0AFE9-899F-0611-C1C6-35B47239DE56}"/>
          </ac:spMkLst>
        </pc:spChg>
        <pc:spChg chg="del">
          <ac:chgData name="hamid ghazvini" userId="1bbb9b6cc34e1cfb" providerId="LiveId" clId="{559E99A4-7663-4329-AD66-B723B2FE766D}" dt="2026-02-23T03:36:45.356" v="4151" actId="21"/>
          <ac:spMkLst>
            <pc:docMk/>
            <pc:sldMk cId="578608283" sldId="301"/>
            <ac:spMk id="3" creationId="{BDB2F4C8-F2B5-C8FB-16DC-CD62AC50F4CB}"/>
          </ac:spMkLst>
        </pc:spChg>
        <pc:spChg chg="add">
          <ac:chgData name="hamid ghazvini" userId="1bbb9b6cc34e1cfb" providerId="LiveId" clId="{559E99A4-7663-4329-AD66-B723B2FE766D}" dt="2026-02-23T03:38:19.823" v="4156" actId="26606"/>
          <ac:spMkLst>
            <pc:docMk/>
            <pc:sldMk cId="578608283" sldId="301"/>
            <ac:spMk id="12" creationId="{2ABBB681-F4D2-40F2-ACC3-DE0B4B4880EF}"/>
          </ac:spMkLst>
        </pc:spChg>
        <pc:spChg chg="add">
          <ac:chgData name="hamid ghazvini" userId="1bbb9b6cc34e1cfb" providerId="LiveId" clId="{559E99A4-7663-4329-AD66-B723B2FE766D}" dt="2026-02-23T03:38:19.823" v="4156" actId="26606"/>
          <ac:spMkLst>
            <pc:docMk/>
            <pc:sldMk cId="578608283" sldId="301"/>
            <ac:spMk id="14" creationId="{09388ED0-1FEF-4E11-B488-BD661D1AC1A6}"/>
          </ac:spMkLst>
        </pc:spChg>
        <pc:picChg chg="add del">
          <ac:chgData name="hamid ghazvini" userId="1bbb9b6cc34e1cfb" providerId="LiveId" clId="{559E99A4-7663-4329-AD66-B723B2FE766D}" dt="2026-02-23T03:37:41.085" v="4153" actId="21"/>
          <ac:picMkLst>
            <pc:docMk/>
            <pc:sldMk cId="578608283" sldId="301"/>
            <ac:picMk id="5" creationId="{0B8B5E52-772E-D482-ED1E-0A52590AA012}"/>
          </ac:picMkLst>
        </pc:picChg>
        <pc:picChg chg="add mod">
          <ac:chgData name="hamid ghazvini" userId="1bbb9b6cc34e1cfb" providerId="LiveId" clId="{559E99A4-7663-4329-AD66-B723B2FE766D}" dt="2026-02-23T03:38:19.823" v="4156" actId="26606"/>
          <ac:picMkLst>
            <pc:docMk/>
            <pc:sldMk cId="578608283" sldId="301"/>
            <ac:picMk id="7" creationId="{C742BA9E-CD3D-37F7-0889-22007F8DCAF7}"/>
          </ac:picMkLst>
        </pc:picChg>
      </pc:sldChg>
      <pc:sldChg chg="addSp delSp modSp new mod">
        <pc:chgData name="hamid ghazvini" userId="1bbb9b6cc34e1cfb" providerId="LiveId" clId="{559E99A4-7663-4329-AD66-B723B2FE766D}" dt="2026-02-23T03:42:14.913" v="4178" actId="20577"/>
        <pc:sldMkLst>
          <pc:docMk/>
          <pc:sldMk cId="399992170" sldId="302"/>
        </pc:sldMkLst>
        <pc:spChg chg="mod">
          <ac:chgData name="hamid ghazvini" userId="1bbb9b6cc34e1cfb" providerId="LiveId" clId="{559E99A4-7663-4329-AD66-B723B2FE766D}" dt="2026-02-23T03:42:14.913" v="4178" actId="20577"/>
          <ac:spMkLst>
            <pc:docMk/>
            <pc:sldMk cId="399992170" sldId="302"/>
            <ac:spMk id="2" creationId="{0F1C3429-C4FE-B235-B9CE-2159A31A1C12}"/>
          </ac:spMkLst>
        </pc:spChg>
        <pc:spChg chg="del">
          <ac:chgData name="hamid ghazvini" userId="1bbb9b6cc34e1cfb" providerId="LiveId" clId="{559E99A4-7663-4329-AD66-B723B2FE766D}" dt="2026-02-23T03:40:30.285" v="4158" actId="21"/>
          <ac:spMkLst>
            <pc:docMk/>
            <pc:sldMk cId="399992170" sldId="302"/>
            <ac:spMk id="3" creationId="{A81FB390-C2E1-1E3B-B199-E2A4BBD2B236}"/>
          </ac:spMkLst>
        </pc:spChg>
        <pc:picChg chg="add mod">
          <ac:chgData name="hamid ghazvini" userId="1bbb9b6cc34e1cfb" providerId="LiveId" clId="{559E99A4-7663-4329-AD66-B723B2FE766D}" dt="2026-02-23T03:41:53.798" v="4160" actId="1076"/>
          <ac:picMkLst>
            <pc:docMk/>
            <pc:sldMk cId="399992170" sldId="302"/>
            <ac:picMk id="4" creationId="{91516B55-3542-D25F-C675-9EF0C8864BDD}"/>
          </ac:picMkLst>
        </pc:picChg>
      </pc:sldChg>
      <pc:sldChg chg="addSp delSp modSp new mod chgLayout">
        <pc:chgData name="hamid ghazvini" userId="1bbb9b6cc34e1cfb" providerId="LiveId" clId="{559E99A4-7663-4329-AD66-B723B2FE766D}" dt="2026-02-23T04:00:21.406" v="4213" actId="20577"/>
        <pc:sldMkLst>
          <pc:docMk/>
          <pc:sldMk cId="1590282286" sldId="303"/>
        </pc:sldMkLst>
        <pc:spChg chg="del">
          <ac:chgData name="hamid ghazvini" userId="1bbb9b6cc34e1cfb" providerId="LiveId" clId="{559E99A4-7663-4329-AD66-B723B2FE766D}" dt="2026-02-23T03:58:22.869" v="4195" actId="21"/>
          <ac:spMkLst>
            <pc:docMk/>
            <pc:sldMk cId="1590282286" sldId="303"/>
            <ac:spMk id="2" creationId="{52FB5372-2A92-84CB-ADBF-9DF20B616682}"/>
          </ac:spMkLst>
        </pc:spChg>
        <pc:spChg chg="del">
          <ac:chgData name="hamid ghazvini" userId="1bbb9b6cc34e1cfb" providerId="LiveId" clId="{559E99A4-7663-4329-AD66-B723B2FE766D}" dt="2026-02-23T03:58:00.207" v="4194" actId="21"/>
          <ac:spMkLst>
            <pc:docMk/>
            <pc:sldMk cId="1590282286" sldId="303"/>
            <ac:spMk id="3" creationId="{78DB2BE4-7CE8-9AFC-79FA-3D3BD5B4E67E}"/>
          </ac:spMkLst>
        </pc:spChg>
        <pc:spChg chg="add mod ord">
          <ac:chgData name="hamid ghazvini" userId="1bbb9b6cc34e1cfb" providerId="LiveId" clId="{559E99A4-7663-4329-AD66-B723B2FE766D}" dt="2026-02-23T04:00:21.406" v="4213" actId="20577"/>
          <ac:spMkLst>
            <pc:docMk/>
            <pc:sldMk cId="1590282286" sldId="303"/>
            <ac:spMk id="6" creationId="{F7B00BF6-7EE8-D1CB-3661-B83E1479216C}"/>
          </ac:spMkLst>
        </pc:spChg>
        <pc:spChg chg="add del mod ord">
          <ac:chgData name="hamid ghazvini" userId="1bbb9b6cc34e1cfb" providerId="LiveId" clId="{559E99A4-7663-4329-AD66-B723B2FE766D}" dt="2026-02-23T04:00:10.625" v="4203" actId="21"/>
          <ac:spMkLst>
            <pc:docMk/>
            <pc:sldMk cId="1590282286" sldId="303"/>
            <ac:spMk id="7" creationId="{980FF1D0-911E-1AE5-E8D4-460F626708F8}"/>
          </ac:spMkLst>
        </pc:spChg>
        <pc:picChg chg="add mod">
          <ac:chgData name="hamid ghazvini" userId="1bbb9b6cc34e1cfb" providerId="LiveId" clId="{559E99A4-7663-4329-AD66-B723B2FE766D}" dt="2026-02-23T03:59:36.957" v="4198" actId="1076"/>
          <ac:picMkLst>
            <pc:docMk/>
            <pc:sldMk cId="1590282286" sldId="303"/>
            <ac:picMk id="5" creationId="{EF8624C2-5091-107F-6326-959F55139514}"/>
          </ac:picMkLst>
        </pc:picChg>
      </pc:sldChg>
      <pc:sldChg chg="addSp delSp modSp new mod setBg">
        <pc:chgData name="hamid ghazvini" userId="1bbb9b6cc34e1cfb" providerId="LiveId" clId="{559E99A4-7663-4329-AD66-B723B2FE766D}" dt="2026-02-23T04:04:13.135" v="4267" actId="20577"/>
        <pc:sldMkLst>
          <pc:docMk/>
          <pc:sldMk cId="707970462" sldId="304"/>
        </pc:sldMkLst>
        <pc:spChg chg="del mod">
          <ac:chgData name="hamid ghazvini" userId="1bbb9b6cc34e1cfb" providerId="LiveId" clId="{559E99A4-7663-4329-AD66-B723B2FE766D}" dt="2026-02-23T04:03:59.017" v="4257" actId="21"/>
          <ac:spMkLst>
            <pc:docMk/>
            <pc:sldMk cId="707970462" sldId="304"/>
            <ac:spMk id="2" creationId="{C714E1B2-9DA2-A637-471F-570E781FE81E}"/>
          </ac:spMkLst>
        </pc:spChg>
        <pc:spChg chg="del">
          <ac:chgData name="hamid ghazvini" userId="1bbb9b6cc34e1cfb" providerId="LiveId" clId="{559E99A4-7663-4329-AD66-B723B2FE766D}" dt="2026-02-23T04:00:40.861" v="4224" actId="21"/>
          <ac:spMkLst>
            <pc:docMk/>
            <pc:sldMk cId="707970462" sldId="304"/>
            <ac:spMk id="3" creationId="{8115B207-CAB9-4AD1-4CA3-0EE52432CA18}"/>
          </ac:spMkLst>
        </pc:spChg>
        <pc:spChg chg="add mod">
          <ac:chgData name="hamid ghazvini" userId="1bbb9b6cc34e1cfb" providerId="LiveId" clId="{559E99A4-7663-4329-AD66-B723B2FE766D}" dt="2026-02-23T04:04:13.135" v="4267" actId="20577"/>
          <ac:spMkLst>
            <pc:docMk/>
            <pc:sldMk cId="707970462" sldId="304"/>
            <ac:spMk id="7" creationId="{B879ADC4-BABF-4F95-1F64-A9B8A6D4F979}"/>
          </ac:spMkLst>
        </pc:spChg>
        <pc:spChg chg="add">
          <ac:chgData name="hamid ghazvini" userId="1bbb9b6cc34e1cfb" providerId="LiveId" clId="{559E99A4-7663-4329-AD66-B723B2FE766D}" dt="2026-02-23T04:01:23.854" v="4226" actId="26606"/>
          <ac:spMkLst>
            <pc:docMk/>
            <pc:sldMk cId="707970462" sldId="304"/>
            <ac:spMk id="10" creationId="{AF37826C-4A8B-4AA5-BE8C-A755B1970A22}"/>
          </ac:spMkLst>
        </pc:spChg>
        <pc:spChg chg="add">
          <ac:chgData name="hamid ghazvini" userId="1bbb9b6cc34e1cfb" providerId="LiveId" clId="{559E99A4-7663-4329-AD66-B723B2FE766D}" dt="2026-02-23T04:01:23.854" v="4226" actId="26606"/>
          <ac:spMkLst>
            <pc:docMk/>
            <pc:sldMk cId="707970462" sldId="304"/>
            <ac:spMk id="12" creationId="{BFB47C81-5765-4486-9BD1-E0EB32F4A0A8}"/>
          </ac:spMkLst>
        </pc:spChg>
        <pc:spChg chg="add">
          <ac:chgData name="hamid ghazvini" userId="1bbb9b6cc34e1cfb" providerId="LiveId" clId="{559E99A4-7663-4329-AD66-B723B2FE766D}" dt="2026-02-23T04:01:23.854" v="4226" actId="26606"/>
          <ac:spMkLst>
            <pc:docMk/>
            <pc:sldMk cId="707970462" sldId="304"/>
            <ac:spMk id="14" creationId="{3AFD7E30-4FA2-4EF8-BB3C-096AAC3EE2DD}"/>
          </ac:spMkLst>
        </pc:spChg>
        <pc:spChg chg="add">
          <ac:chgData name="hamid ghazvini" userId="1bbb9b6cc34e1cfb" providerId="LiveId" clId="{559E99A4-7663-4329-AD66-B723B2FE766D}" dt="2026-02-23T04:01:23.854" v="4226" actId="26606"/>
          <ac:spMkLst>
            <pc:docMk/>
            <pc:sldMk cId="707970462" sldId="304"/>
            <ac:spMk id="16" creationId="{C4BC7293-0492-4B68-88EF-6362B3E9BBF3}"/>
          </ac:spMkLst>
        </pc:spChg>
        <pc:spChg chg="add">
          <ac:chgData name="hamid ghazvini" userId="1bbb9b6cc34e1cfb" providerId="LiveId" clId="{559E99A4-7663-4329-AD66-B723B2FE766D}" dt="2026-02-23T04:01:23.854" v="4226" actId="26606"/>
          <ac:spMkLst>
            <pc:docMk/>
            <pc:sldMk cId="707970462" sldId="304"/>
            <ac:spMk id="18" creationId="{7F22716B-0B4A-4DF5-8C68-165745EDFA15}"/>
          </ac:spMkLst>
        </pc:spChg>
        <pc:picChg chg="add mod">
          <ac:chgData name="hamid ghazvini" userId="1bbb9b6cc34e1cfb" providerId="LiveId" clId="{559E99A4-7663-4329-AD66-B723B2FE766D}" dt="2026-02-23T04:01:40.762" v="4228" actId="1076"/>
          <ac:picMkLst>
            <pc:docMk/>
            <pc:sldMk cId="707970462" sldId="304"/>
            <ac:picMk id="5" creationId="{D9C927D6-E238-C324-D75B-F505BBF49BC7}"/>
          </ac:picMkLst>
        </pc:picChg>
      </pc:sldChg>
      <pc:sldChg chg="addSp delSp modSp new mod">
        <pc:chgData name="hamid ghazvini" userId="1bbb9b6cc34e1cfb" providerId="LiveId" clId="{559E99A4-7663-4329-AD66-B723B2FE766D}" dt="2026-02-23T04:03:28.226" v="4256" actId="1076"/>
        <pc:sldMkLst>
          <pc:docMk/>
          <pc:sldMk cId="1586202042" sldId="305"/>
        </pc:sldMkLst>
        <pc:spChg chg="mod">
          <ac:chgData name="hamid ghazvini" userId="1bbb9b6cc34e1cfb" providerId="LiveId" clId="{559E99A4-7663-4329-AD66-B723B2FE766D}" dt="2026-02-23T04:02:36.227" v="4251" actId="20577"/>
          <ac:spMkLst>
            <pc:docMk/>
            <pc:sldMk cId="1586202042" sldId="305"/>
            <ac:spMk id="2" creationId="{34C77046-2467-819D-E0AB-78E38C925406}"/>
          </ac:spMkLst>
        </pc:spChg>
        <pc:spChg chg="del">
          <ac:chgData name="hamid ghazvini" userId="1bbb9b6cc34e1cfb" providerId="LiveId" clId="{559E99A4-7663-4329-AD66-B723B2FE766D}" dt="2026-02-23T04:02:13.229" v="4229" actId="21"/>
          <ac:spMkLst>
            <pc:docMk/>
            <pc:sldMk cId="1586202042" sldId="305"/>
            <ac:spMk id="3" creationId="{D86DB15E-C7D7-1143-69E3-18DB443C35EF}"/>
          </ac:spMkLst>
        </pc:spChg>
        <pc:picChg chg="add mod">
          <ac:chgData name="hamid ghazvini" userId="1bbb9b6cc34e1cfb" providerId="LiveId" clId="{559E99A4-7663-4329-AD66-B723B2FE766D}" dt="2026-02-23T04:03:28.226" v="4256" actId="1076"/>
          <ac:picMkLst>
            <pc:docMk/>
            <pc:sldMk cId="1586202042" sldId="305"/>
            <ac:picMk id="5" creationId="{C79AF7D4-2C00-5FF8-5695-6A8EA8DDD07A}"/>
          </ac:picMkLst>
        </pc:picChg>
      </pc:sldChg>
      <pc:sldChg chg="addSp delSp modSp new mod">
        <pc:chgData name="hamid ghazvini" userId="1bbb9b6cc34e1cfb" providerId="LiveId" clId="{559E99A4-7663-4329-AD66-B723B2FE766D}" dt="2026-02-23T04:12:40.069" v="4322" actId="1076"/>
        <pc:sldMkLst>
          <pc:docMk/>
          <pc:sldMk cId="211664242" sldId="306"/>
        </pc:sldMkLst>
        <pc:spChg chg="mod">
          <ac:chgData name="hamid ghazvini" userId="1bbb9b6cc34e1cfb" providerId="LiveId" clId="{559E99A4-7663-4329-AD66-B723B2FE766D}" dt="2026-02-23T04:09:22.373" v="4289" actId="20577"/>
          <ac:spMkLst>
            <pc:docMk/>
            <pc:sldMk cId="211664242" sldId="306"/>
            <ac:spMk id="2" creationId="{00733011-25B2-6573-7CBA-1913E18DD483}"/>
          </ac:spMkLst>
        </pc:spChg>
        <pc:spChg chg="del">
          <ac:chgData name="hamid ghazvini" userId="1bbb9b6cc34e1cfb" providerId="LiveId" clId="{559E99A4-7663-4329-AD66-B723B2FE766D}" dt="2026-02-23T04:07:10.284" v="4270" actId="21"/>
          <ac:spMkLst>
            <pc:docMk/>
            <pc:sldMk cId="211664242" sldId="306"/>
            <ac:spMk id="3" creationId="{03DB8A9A-3ABE-BF95-3686-5DC063F9A615}"/>
          </ac:spMkLst>
        </pc:spChg>
        <pc:picChg chg="add del mod">
          <ac:chgData name="hamid ghazvini" userId="1bbb9b6cc34e1cfb" providerId="LiveId" clId="{559E99A4-7663-4329-AD66-B723B2FE766D}" dt="2026-02-23T04:11:00.354" v="4318" actId="21"/>
          <ac:picMkLst>
            <pc:docMk/>
            <pc:sldMk cId="211664242" sldId="306"/>
            <ac:picMk id="5" creationId="{74D39724-7F88-5220-1E49-37D25E5372CE}"/>
          </ac:picMkLst>
        </pc:picChg>
        <pc:picChg chg="add mod">
          <ac:chgData name="hamid ghazvini" userId="1bbb9b6cc34e1cfb" providerId="LiveId" clId="{559E99A4-7663-4329-AD66-B723B2FE766D}" dt="2026-02-23T04:12:40.069" v="4322" actId="1076"/>
          <ac:picMkLst>
            <pc:docMk/>
            <pc:sldMk cId="211664242" sldId="306"/>
            <ac:picMk id="7" creationId="{E7D74BF5-8279-72AF-BA0E-429F995DF4D0}"/>
          </ac:picMkLst>
        </pc:picChg>
      </pc:sldChg>
      <pc:sldChg chg="addSp delSp modSp new mod">
        <pc:chgData name="hamid ghazvini" userId="1bbb9b6cc34e1cfb" providerId="LiveId" clId="{559E99A4-7663-4329-AD66-B723B2FE766D}" dt="2026-02-23T04:10:19.554" v="4303" actId="1076"/>
        <pc:sldMkLst>
          <pc:docMk/>
          <pc:sldMk cId="2856756773" sldId="307"/>
        </pc:sldMkLst>
        <pc:spChg chg="mod">
          <ac:chgData name="hamid ghazvini" userId="1bbb9b6cc34e1cfb" providerId="LiveId" clId="{559E99A4-7663-4329-AD66-B723B2FE766D}" dt="2026-02-23T04:09:37.333" v="4300" actId="20577"/>
          <ac:spMkLst>
            <pc:docMk/>
            <pc:sldMk cId="2856756773" sldId="307"/>
            <ac:spMk id="2" creationId="{651FA18D-377F-4B45-C1C7-D8B28EAF87C6}"/>
          </ac:spMkLst>
        </pc:spChg>
        <pc:spChg chg="del">
          <ac:chgData name="hamid ghazvini" userId="1bbb9b6cc34e1cfb" providerId="LiveId" clId="{559E99A4-7663-4329-AD66-B723B2FE766D}" dt="2026-02-23T04:07:16.660" v="4271" actId="21"/>
          <ac:spMkLst>
            <pc:docMk/>
            <pc:sldMk cId="2856756773" sldId="307"/>
            <ac:spMk id="3" creationId="{027A3EDF-0B82-9BEE-0AEF-E1784055D1B3}"/>
          </ac:spMkLst>
        </pc:spChg>
        <pc:picChg chg="add mod">
          <ac:chgData name="hamid ghazvini" userId="1bbb9b6cc34e1cfb" providerId="LiveId" clId="{559E99A4-7663-4329-AD66-B723B2FE766D}" dt="2026-02-23T04:10:19.554" v="4303" actId="1076"/>
          <ac:picMkLst>
            <pc:docMk/>
            <pc:sldMk cId="2856756773" sldId="307"/>
            <ac:picMk id="5" creationId="{5705FE32-0B8D-A39E-69C9-D22A67895DBC}"/>
          </ac:picMkLst>
        </pc:picChg>
      </pc:sldChg>
      <pc:sldChg chg="addSp delSp modSp new mod ord">
        <pc:chgData name="hamid ghazvini" userId="1bbb9b6cc34e1cfb" providerId="LiveId" clId="{559E99A4-7663-4329-AD66-B723B2FE766D}" dt="2026-02-23T04:11:33.301" v="4320" actId="1076"/>
        <pc:sldMkLst>
          <pc:docMk/>
          <pc:sldMk cId="1025411869" sldId="308"/>
        </pc:sldMkLst>
        <pc:spChg chg="mod">
          <ac:chgData name="hamid ghazvini" userId="1bbb9b6cc34e1cfb" providerId="LiveId" clId="{559E99A4-7663-4329-AD66-B723B2FE766D}" dt="2026-02-23T04:10:49.427" v="4317" actId="20577"/>
          <ac:spMkLst>
            <pc:docMk/>
            <pc:sldMk cId="1025411869" sldId="308"/>
            <ac:spMk id="2" creationId="{072BBD08-5C64-DE97-EBB0-3C19779240FF}"/>
          </ac:spMkLst>
        </pc:spChg>
        <pc:spChg chg="del">
          <ac:chgData name="hamid ghazvini" userId="1bbb9b6cc34e1cfb" providerId="LiveId" clId="{559E99A4-7663-4329-AD66-B723B2FE766D}" dt="2026-02-23T04:10:40.163" v="4306" actId="21"/>
          <ac:spMkLst>
            <pc:docMk/>
            <pc:sldMk cId="1025411869" sldId="308"/>
            <ac:spMk id="3" creationId="{99F7BA12-2599-3D4B-59B2-AEF3BC1FEFA6}"/>
          </ac:spMkLst>
        </pc:spChg>
        <pc:picChg chg="add mod">
          <ac:chgData name="hamid ghazvini" userId="1bbb9b6cc34e1cfb" providerId="LiveId" clId="{559E99A4-7663-4329-AD66-B723B2FE766D}" dt="2026-02-23T04:11:33.301" v="4320" actId="1076"/>
          <ac:picMkLst>
            <pc:docMk/>
            <pc:sldMk cId="1025411869" sldId="308"/>
            <ac:picMk id="5" creationId="{FADF4366-1AC8-24E2-4856-9801E6E94B34}"/>
          </ac:picMkLst>
        </pc:picChg>
      </pc:sldChg>
      <pc:sldChg chg="addSp delSp modSp new mod">
        <pc:chgData name="hamid ghazvini" userId="1bbb9b6cc34e1cfb" providerId="LiveId" clId="{559E99A4-7663-4329-AD66-B723B2FE766D}" dt="2026-02-23T04:14:34.812" v="4361" actId="1076"/>
        <pc:sldMkLst>
          <pc:docMk/>
          <pc:sldMk cId="2496999710" sldId="309"/>
        </pc:sldMkLst>
        <pc:spChg chg="mod">
          <ac:chgData name="hamid ghazvini" userId="1bbb9b6cc34e1cfb" providerId="LiveId" clId="{559E99A4-7663-4329-AD66-B723B2FE766D}" dt="2026-02-23T04:13:26.343" v="4336" actId="20577"/>
          <ac:spMkLst>
            <pc:docMk/>
            <pc:sldMk cId="2496999710" sldId="309"/>
            <ac:spMk id="2" creationId="{7B4D8441-0997-CC0D-638A-4157CE89899A}"/>
          </ac:spMkLst>
        </pc:spChg>
        <pc:spChg chg="del">
          <ac:chgData name="hamid ghazvini" userId="1bbb9b6cc34e1cfb" providerId="LiveId" clId="{559E99A4-7663-4329-AD66-B723B2FE766D}" dt="2026-02-23T04:13:01.213" v="4323" actId="21"/>
          <ac:spMkLst>
            <pc:docMk/>
            <pc:sldMk cId="2496999710" sldId="309"/>
            <ac:spMk id="3" creationId="{ABFA9BD4-22D8-27A7-AB4A-3BC185C86C21}"/>
          </ac:spMkLst>
        </pc:spChg>
        <pc:picChg chg="add mod">
          <ac:chgData name="hamid ghazvini" userId="1bbb9b6cc34e1cfb" providerId="LiveId" clId="{559E99A4-7663-4329-AD66-B723B2FE766D}" dt="2026-02-23T04:14:34.812" v="4361" actId="1076"/>
          <ac:picMkLst>
            <pc:docMk/>
            <pc:sldMk cId="2496999710" sldId="309"/>
            <ac:picMk id="5" creationId="{497FE7B1-7FAC-9FE5-6A08-674E1EDE78B1}"/>
          </ac:picMkLst>
        </pc:picChg>
      </pc:sldChg>
      <pc:sldChg chg="addSp delSp modSp new mod">
        <pc:chgData name="hamid ghazvini" userId="1bbb9b6cc34e1cfb" providerId="LiveId" clId="{559E99A4-7663-4329-AD66-B723B2FE766D}" dt="2026-02-23T04:15:34.778" v="4367" actId="1076"/>
        <pc:sldMkLst>
          <pc:docMk/>
          <pc:sldMk cId="391919801" sldId="310"/>
        </pc:sldMkLst>
        <pc:spChg chg="mod">
          <ac:chgData name="hamid ghazvini" userId="1bbb9b6cc34e1cfb" providerId="LiveId" clId="{559E99A4-7663-4329-AD66-B723B2FE766D}" dt="2026-02-23T04:13:55.143" v="4358" actId="20577"/>
          <ac:spMkLst>
            <pc:docMk/>
            <pc:sldMk cId="391919801" sldId="310"/>
            <ac:spMk id="2" creationId="{54A27C00-C415-F448-CD9F-16EB3D7B0C31}"/>
          </ac:spMkLst>
        </pc:spChg>
        <pc:spChg chg="del">
          <ac:chgData name="hamid ghazvini" userId="1bbb9b6cc34e1cfb" providerId="LiveId" clId="{559E99A4-7663-4329-AD66-B723B2FE766D}" dt="2026-02-23T04:13:12.811" v="4325" actId="21"/>
          <ac:spMkLst>
            <pc:docMk/>
            <pc:sldMk cId="391919801" sldId="310"/>
            <ac:spMk id="3" creationId="{686C3AB4-C361-2567-6025-409247BC62D9}"/>
          </ac:spMkLst>
        </pc:spChg>
        <pc:picChg chg="add mod">
          <ac:chgData name="hamid ghazvini" userId="1bbb9b6cc34e1cfb" providerId="LiveId" clId="{559E99A4-7663-4329-AD66-B723B2FE766D}" dt="2026-02-23T04:15:34.778" v="4367" actId="1076"/>
          <ac:picMkLst>
            <pc:docMk/>
            <pc:sldMk cId="391919801" sldId="310"/>
            <ac:picMk id="5" creationId="{4097D7AF-E9C1-0792-B8A9-A82DFEBF4A99}"/>
          </ac:picMkLst>
        </pc:picChg>
      </pc:sldChg>
      <pc:sldChg chg="addSp delSp modSp new mod">
        <pc:chgData name="hamid ghazvini" userId="1bbb9b6cc34e1cfb" providerId="LiveId" clId="{559E99A4-7663-4329-AD66-B723B2FE766D}" dt="2026-02-23T04:15:12.985" v="4365" actId="1076"/>
        <pc:sldMkLst>
          <pc:docMk/>
          <pc:sldMk cId="3575304208" sldId="311"/>
        </pc:sldMkLst>
        <pc:spChg chg="mod">
          <ac:chgData name="hamid ghazvini" userId="1bbb9b6cc34e1cfb" providerId="LiveId" clId="{559E99A4-7663-4329-AD66-B723B2FE766D}" dt="2026-02-23T04:13:44.623" v="4347" actId="20577"/>
          <ac:spMkLst>
            <pc:docMk/>
            <pc:sldMk cId="3575304208" sldId="311"/>
            <ac:spMk id="2" creationId="{F4B60655-7F39-EA01-57C1-7A4DB7CFF147}"/>
          </ac:spMkLst>
        </pc:spChg>
        <pc:spChg chg="del">
          <ac:chgData name="hamid ghazvini" userId="1bbb9b6cc34e1cfb" providerId="LiveId" clId="{559E99A4-7663-4329-AD66-B723B2FE766D}" dt="2026-02-23T04:13:07.075" v="4324" actId="21"/>
          <ac:spMkLst>
            <pc:docMk/>
            <pc:sldMk cId="3575304208" sldId="311"/>
            <ac:spMk id="3" creationId="{C4DEE0A1-66D5-5402-A3B8-4238E29311EA}"/>
          </ac:spMkLst>
        </pc:spChg>
        <pc:picChg chg="add mod">
          <ac:chgData name="hamid ghazvini" userId="1bbb9b6cc34e1cfb" providerId="LiveId" clId="{559E99A4-7663-4329-AD66-B723B2FE766D}" dt="2026-02-23T04:15:12.985" v="4365" actId="1076"/>
          <ac:picMkLst>
            <pc:docMk/>
            <pc:sldMk cId="3575304208" sldId="311"/>
            <ac:picMk id="5" creationId="{BFD53A6F-F7ED-7328-6EBD-781F85657E7E}"/>
          </ac:picMkLst>
        </pc:picChg>
      </pc:sldChg>
      <pc:sldChg chg="addSp delSp modSp new mod">
        <pc:chgData name="hamid ghazvini" userId="1bbb9b6cc34e1cfb" providerId="LiveId" clId="{559E99A4-7663-4329-AD66-B723B2FE766D}" dt="2026-02-23T04:20:27.919" v="4414" actId="1076"/>
        <pc:sldMkLst>
          <pc:docMk/>
          <pc:sldMk cId="3744361483" sldId="312"/>
        </pc:sldMkLst>
        <pc:spChg chg="mod">
          <ac:chgData name="hamid ghazvini" userId="1bbb9b6cc34e1cfb" providerId="LiveId" clId="{559E99A4-7663-4329-AD66-B723B2FE766D}" dt="2026-02-23T04:20:09.252" v="4413" actId="20577"/>
          <ac:spMkLst>
            <pc:docMk/>
            <pc:sldMk cId="3744361483" sldId="312"/>
            <ac:spMk id="2" creationId="{FD5D5763-B542-FD94-D58C-253EC77C8A40}"/>
          </ac:spMkLst>
        </pc:spChg>
        <pc:spChg chg="del">
          <ac:chgData name="hamid ghazvini" userId="1bbb9b6cc34e1cfb" providerId="LiveId" clId="{559E99A4-7663-4329-AD66-B723B2FE766D}" dt="2026-02-23T04:16:50.163" v="4371" actId="21"/>
          <ac:spMkLst>
            <pc:docMk/>
            <pc:sldMk cId="3744361483" sldId="312"/>
            <ac:spMk id="3" creationId="{C29C93F3-FC61-7C15-7BFA-52ACCB56622D}"/>
          </ac:spMkLst>
        </pc:spChg>
        <pc:picChg chg="add mod">
          <ac:chgData name="hamid ghazvini" userId="1bbb9b6cc34e1cfb" providerId="LiveId" clId="{559E99A4-7663-4329-AD66-B723B2FE766D}" dt="2026-02-23T04:20:27.919" v="4414" actId="1076"/>
          <ac:picMkLst>
            <pc:docMk/>
            <pc:sldMk cId="3744361483" sldId="312"/>
            <ac:picMk id="5" creationId="{0E0FFD0E-CB35-8B97-5172-D91CB32FBD74}"/>
          </ac:picMkLst>
        </pc:picChg>
      </pc:sldChg>
      <pc:sldChg chg="addSp delSp modSp new mod setBg">
        <pc:chgData name="hamid ghazvini" userId="1bbb9b6cc34e1cfb" providerId="LiveId" clId="{559E99A4-7663-4329-AD66-B723B2FE766D}" dt="2026-02-23T04:23:23.613" v="4463" actId="1076"/>
        <pc:sldMkLst>
          <pc:docMk/>
          <pc:sldMk cId="933081068" sldId="313"/>
        </pc:sldMkLst>
        <pc:spChg chg="del mod">
          <ac:chgData name="hamid ghazvini" userId="1bbb9b6cc34e1cfb" providerId="LiveId" clId="{559E99A4-7663-4329-AD66-B723B2FE766D}" dt="2026-02-23T04:22:33.142" v="4441" actId="21"/>
          <ac:spMkLst>
            <pc:docMk/>
            <pc:sldMk cId="933081068" sldId="313"/>
            <ac:spMk id="2" creationId="{0A6260D0-E603-9AD4-91F1-42D5D43BCD4C}"/>
          </ac:spMkLst>
        </pc:spChg>
        <pc:spChg chg="del">
          <ac:chgData name="hamid ghazvini" userId="1bbb9b6cc34e1cfb" providerId="LiveId" clId="{559E99A4-7663-4329-AD66-B723B2FE766D}" dt="2026-02-23T04:21:12.647" v="4435" actId="21"/>
          <ac:spMkLst>
            <pc:docMk/>
            <pc:sldMk cId="933081068" sldId="313"/>
            <ac:spMk id="3" creationId="{1247D7A4-B35E-1DF7-4E8F-609570A47A34}"/>
          </ac:spMkLst>
        </pc:spChg>
        <pc:spChg chg="add mod">
          <ac:chgData name="hamid ghazvini" userId="1bbb9b6cc34e1cfb" providerId="LiveId" clId="{559E99A4-7663-4329-AD66-B723B2FE766D}" dt="2026-02-23T04:22:51.994" v="4459" actId="20577"/>
          <ac:spMkLst>
            <pc:docMk/>
            <pc:sldMk cId="933081068" sldId="313"/>
            <ac:spMk id="8" creationId="{CBE899F7-AD1A-6175-34FE-D1C305078E02}"/>
          </ac:spMkLst>
        </pc:spChg>
        <pc:spChg chg="add">
          <ac:chgData name="hamid ghazvini" userId="1bbb9b6cc34e1cfb" providerId="LiveId" clId="{559E99A4-7663-4329-AD66-B723B2FE766D}" dt="2026-02-23T04:22:13.928" v="4439" actId="26606"/>
          <ac:spMkLst>
            <pc:docMk/>
            <pc:sldMk cId="933081068" sldId="313"/>
            <ac:spMk id="11" creationId="{AF37826C-4A8B-4AA5-BE8C-A755B1970A22}"/>
          </ac:spMkLst>
        </pc:spChg>
        <pc:spChg chg="add">
          <ac:chgData name="hamid ghazvini" userId="1bbb9b6cc34e1cfb" providerId="LiveId" clId="{559E99A4-7663-4329-AD66-B723B2FE766D}" dt="2026-02-23T04:22:13.928" v="4439" actId="26606"/>
          <ac:spMkLst>
            <pc:docMk/>
            <pc:sldMk cId="933081068" sldId="313"/>
            <ac:spMk id="13" creationId="{BFB47C81-5765-4486-9BD1-E0EB32F4A0A8}"/>
          </ac:spMkLst>
        </pc:spChg>
        <pc:spChg chg="add">
          <ac:chgData name="hamid ghazvini" userId="1bbb9b6cc34e1cfb" providerId="LiveId" clId="{559E99A4-7663-4329-AD66-B723B2FE766D}" dt="2026-02-23T04:22:13.928" v="4439" actId="26606"/>
          <ac:spMkLst>
            <pc:docMk/>
            <pc:sldMk cId="933081068" sldId="313"/>
            <ac:spMk id="15" creationId="{3AFD7E30-4FA2-4EF8-BB3C-096AAC3EE2DD}"/>
          </ac:spMkLst>
        </pc:spChg>
        <pc:spChg chg="add">
          <ac:chgData name="hamid ghazvini" userId="1bbb9b6cc34e1cfb" providerId="LiveId" clId="{559E99A4-7663-4329-AD66-B723B2FE766D}" dt="2026-02-23T04:22:13.928" v="4439" actId="26606"/>
          <ac:spMkLst>
            <pc:docMk/>
            <pc:sldMk cId="933081068" sldId="313"/>
            <ac:spMk id="17" creationId="{C4BC7293-0492-4B68-88EF-6362B3E9BBF3}"/>
          </ac:spMkLst>
        </pc:spChg>
        <pc:spChg chg="add">
          <ac:chgData name="hamid ghazvini" userId="1bbb9b6cc34e1cfb" providerId="LiveId" clId="{559E99A4-7663-4329-AD66-B723B2FE766D}" dt="2026-02-23T04:22:13.928" v="4439" actId="26606"/>
          <ac:spMkLst>
            <pc:docMk/>
            <pc:sldMk cId="933081068" sldId="313"/>
            <ac:spMk id="19" creationId="{7F22716B-0B4A-4DF5-8C68-165745EDFA15}"/>
          </ac:spMkLst>
        </pc:spChg>
        <pc:picChg chg="add del">
          <ac:chgData name="hamid ghazvini" userId="1bbb9b6cc34e1cfb" providerId="LiveId" clId="{559E99A4-7663-4329-AD66-B723B2FE766D}" dt="2026-02-23T04:22:00.611" v="4437" actId="21"/>
          <ac:picMkLst>
            <pc:docMk/>
            <pc:sldMk cId="933081068" sldId="313"/>
            <ac:picMk id="4" creationId="{90A5FE2F-59F3-2D4E-EAC1-0388A75687CB}"/>
          </ac:picMkLst>
        </pc:picChg>
        <pc:picChg chg="add del mod">
          <ac:chgData name="hamid ghazvini" userId="1bbb9b6cc34e1cfb" providerId="LiveId" clId="{559E99A4-7663-4329-AD66-B723B2FE766D}" dt="2026-02-23T04:22:21.081" v="4440" actId="21"/>
          <ac:picMkLst>
            <pc:docMk/>
            <pc:sldMk cId="933081068" sldId="313"/>
            <ac:picMk id="6" creationId="{3129CFA0-69C4-9B9D-B9C7-776A9D7191F6}"/>
          </ac:picMkLst>
        </pc:picChg>
        <pc:picChg chg="add mod">
          <ac:chgData name="hamid ghazvini" userId="1bbb9b6cc34e1cfb" providerId="LiveId" clId="{559E99A4-7663-4329-AD66-B723B2FE766D}" dt="2026-02-23T04:23:23.613" v="4463" actId="1076"/>
          <ac:picMkLst>
            <pc:docMk/>
            <pc:sldMk cId="933081068" sldId="313"/>
            <ac:picMk id="10" creationId="{11F4D2AF-603F-ECB6-0784-E031CB92222E}"/>
          </ac:picMkLst>
        </pc:picChg>
      </pc:sldChg>
      <pc:sldChg chg="addSp delSp modSp new mod">
        <pc:chgData name="hamid ghazvini" userId="1bbb9b6cc34e1cfb" providerId="LiveId" clId="{559E99A4-7663-4329-AD66-B723B2FE766D}" dt="2026-02-23T04:26:21.629" v="4533" actId="20577"/>
        <pc:sldMkLst>
          <pc:docMk/>
          <pc:sldMk cId="1024735911" sldId="314"/>
        </pc:sldMkLst>
        <pc:spChg chg="mod">
          <ac:chgData name="hamid ghazvini" userId="1bbb9b6cc34e1cfb" providerId="LiveId" clId="{559E99A4-7663-4329-AD66-B723B2FE766D}" dt="2026-02-23T04:26:21.629" v="4533" actId="20577"/>
          <ac:spMkLst>
            <pc:docMk/>
            <pc:sldMk cId="1024735911" sldId="314"/>
            <ac:spMk id="2" creationId="{F725BFC4-D7E3-3157-1D0F-4B8AB74C2307}"/>
          </ac:spMkLst>
        </pc:spChg>
        <pc:spChg chg="del">
          <ac:chgData name="hamid ghazvini" userId="1bbb9b6cc34e1cfb" providerId="LiveId" clId="{559E99A4-7663-4329-AD66-B723B2FE766D}" dt="2026-02-23T04:25:15.363" v="4499" actId="21"/>
          <ac:spMkLst>
            <pc:docMk/>
            <pc:sldMk cId="1024735911" sldId="314"/>
            <ac:spMk id="3" creationId="{3930E651-0FA8-7933-B002-E0BA13CB07B3}"/>
          </ac:spMkLst>
        </pc:spChg>
        <pc:picChg chg="add mod">
          <ac:chgData name="hamid ghazvini" userId="1bbb9b6cc34e1cfb" providerId="LiveId" clId="{559E99A4-7663-4329-AD66-B723B2FE766D}" dt="2026-02-23T04:25:45.254" v="4502" actId="1076"/>
          <ac:picMkLst>
            <pc:docMk/>
            <pc:sldMk cId="1024735911" sldId="314"/>
            <ac:picMk id="5" creationId="{46E279A1-8BDE-3654-6F12-F4979A378A4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2/22/2026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2/22/2026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2/22/2026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2/22/2026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2/22/2026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2/22/2026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68D8C5A-D6A8-4B82-A915-65B3BE9DE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4306A5-A549-4C0D-A7D2-34D4D4A99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88E6146-1C0A-4739-84A4-CE454A7B2A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BDB179-7400-7CC1-3716-C14D855A79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10"/>
            <a:ext cx="12191999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6DB519C-E7E6-4ED7-8440-9702C70044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367639"/>
            <a:ext cx="11707367" cy="1852186"/>
          </a:xfrm>
          <a:prstGeom prst="rect">
            <a:avLst/>
          </a:prstGeom>
          <a:solidFill>
            <a:srgbClr val="1E57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9933D6-7547-393E-25AB-25542DE4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590661"/>
            <a:ext cx="10210862" cy="10656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spc="-100" dirty="0"/>
              <a:t>Physical Assessment 2</a:t>
            </a:r>
          </a:p>
        </p:txBody>
      </p:sp>
    </p:spTree>
    <p:extLst>
      <p:ext uri="{BB962C8B-B14F-4D97-AF65-F5344CB8AC3E}">
        <p14:creationId xmlns:p14="http://schemas.microsoft.com/office/powerpoint/2010/main" val="1806062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FC0FDB-3CCF-3B35-A2B5-66ABF3EAE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The goal of physical examination is the detection of abnormalities associated with disease…</a:t>
            </a:r>
          </a:p>
          <a:p>
            <a:r>
              <a:rPr lang="en-CA" dirty="0"/>
              <a:t>The techniques and skills required for competent clinical examination are best learned through experience.</a:t>
            </a:r>
          </a:p>
          <a:p>
            <a:r>
              <a:rPr lang="en-CA" dirty="0"/>
              <a:t>… in most cases no one sign is absolute significance in isolation, and each finding should be evaluated only in context of other findings.</a:t>
            </a:r>
          </a:p>
          <a:p>
            <a:r>
              <a:rPr lang="en-CA" dirty="0"/>
              <a:t>As human being, clinicians have the greatest tool available, human body.</a:t>
            </a:r>
          </a:p>
        </p:txBody>
      </p:sp>
    </p:spTree>
    <p:extLst>
      <p:ext uri="{BB962C8B-B14F-4D97-AF65-F5344CB8AC3E}">
        <p14:creationId xmlns:p14="http://schemas.microsoft.com/office/powerpoint/2010/main" val="1905514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Diagnostic Physical Examination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9268" y="864108"/>
            <a:ext cx="6131380" cy="3823395"/>
          </a:xfrm>
        </p:spPr>
        <p:txBody>
          <a:bodyPr/>
          <a:lstStyle/>
          <a:p>
            <a:r>
              <a:rPr lang="en-US" dirty="0"/>
              <a:t>Be professional</a:t>
            </a:r>
          </a:p>
          <a:p>
            <a:r>
              <a:rPr lang="en-US" dirty="0"/>
              <a:t>Voice clearly</a:t>
            </a:r>
          </a:p>
          <a:p>
            <a:r>
              <a:rPr lang="en-US" dirty="0"/>
              <a:t>Appropriate language</a:t>
            </a:r>
          </a:p>
          <a:p>
            <a:r>
              <a:rPr lang="en-US" dirty="0"/>
              <a:t>Communication</a:t>
            </a:r>
          </a:p>
          <a:p>
            <a:r>
              <a:rPr lang="en-US" dirty="0"/>
              <a:t>Patient comfort</a:t>
            </a:r>
          </a:p>
          <a:p>
            <a:r>
              <a:rPr lang="en-US" dirty="0"/>
              <a:t>Few change positions</a:t>
            </a:r>
          </a:p>
          <a:p>
            <a:r>
              <a:rPr lang="en-US" dirty="0"/>
              <a:t>Positions sequence:</a:t>
            </a:r>
          </a:p>
          <a:p>
            <a:pPr marL="0" indent="0">
              <a:buNone/>
            </a:pPr>
            <a:r>
              <a:rPr lang="en-US" dirty="0"/>
              <a:t>     standing, seated, supine, </a:t>
            </a:r>
            <a:r>
              <a:rPr lang="en-US" dirty="0" err="1"/>
              <a:t>sidelying</a:t>
            </a:r>
            <a:r>
              <a:rPr lang="en-US" dirty="0"/>
              <a:t>, prone</a:t>
            </a:r>
          </a:p>
          <a:p>
            <a:endParaRPr lang="en-CA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D856E5-7523-DF42-2CE3-18357C1A4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916" y="4588708"/>
            <a:ext cx="10658168" cy="152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089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Diagnostic Equipment</a:t>
            </a:r>
            <a:endParaRPr lang="en-CA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1801" y="863790"/>
            <a:ext cx="6004957" cy="512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986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Exam Flow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9268" y="556953"/>
            <a:ext cx="7315200" cy="5427795"/>
          </a:xfrm>
        </p:spPr>
        <p:txBody>
          <a:bodyPr/>
          <a:lstStyle/>
          <a:p>
            <a:r>
              <a:rPr lang="en-US" dirty="0"/>
              <a:t>Vitals</a:t>
            </a:r>
          </a:p>
          <a:p>
            <a:r>
              <a:rPr lang="en-US" dirty="0"/>
              <a:t>Standing</a:t>
            </a:r>
          </a:p>
          <a:p>
            <a:r>
              <a:rPr lang="en-US" dirty="0"/>
              <a:t>Seated</a:t>
            </a:r>
          </a:p>
          <a:p>
            <a:r>
              <a:rPr lang="en-US" dirty="0"/>
              <a:t>Cranial nerves</a:t>
            </a:r>
          </a:p>
          <a:p>
            <a:r>
              <a:rPr lang="en-US" dirty="0"/>
              <a:t>Neurologic exam upper</a:t>
            </a:r>
          </a:p>
          <a:p>
            <a:r>
              <a:rPr lang="en-US" dirty="0"/>
              <a:t>Cervical Orthopedic</a:t>
            </a:r>
          </a:p>
          <a:p>
            <a:r>
              <a:rPr lang="en-US" dirty="0"/>
              <a:t>Thorax</a:t>
            </a:r>
          </a:p>
          <a:p>
            <a:r>
              <a:rPr lang="en-US" dirty="0"/>
              <a:t>Supine</a:t>
            </a:r>
          </a:p>
          <a:p>
            <a:r>
              <a:rPr lang="en-US" dirty="0"/>
              <a:t>Neurologic exam lower</a:t>
            </a:r>
          </a:p>
          <a:p>
            <a:r>
              <a:rPr lang="en-US" dirty="0"/>
              <a:t>Side posture</a:t>
            </a:r>
          </a:p>
          <a:p>
            <a:r>
              <a:rPr lang="en-US" dirty="0"/>
              <a:t>Prone</a:t>
            </a:r>
          </a:p>
          <a:p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4101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2DDF8-ED36-A7D9-73E3-8D2C9B0F3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Vitals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39322-10E6-1A58-3777-17E8F0B24C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3791921" cy="5120640"/>
          </a:xfrm>
        </p:spPr>
        <p:txBody>
          <a:bodyPr/>
          <a:lstStyle/>
          <a:p>
            <a:r>
              <a:rPr lang="en-CA" dirty="0"/>
              <a:t>Temperature (37’ C / 98.6’ F)</a:t>
            </a:r>
          </a:p>
          <a:p>
            <a:r>
              <a:rPr lang="en-CA" dirty="0"/>
              <a:t>Pulse ( 60-100 bpm)</a:t>
            </a:r>
          </a:p>
          <a:p>
            <a:r>
              <a:rPr lang="en-CA" dirty="0"/>
              <a:t>Respiration ( 12-20 bpm)</a:t>
            </a:r>
          </a:p>
          <a:p>
            <a:r>
              <a:rPr lang="en-CA" dirty="0"/>
              <a:t>BP bilaterally ( &lt; 120/80 mmHg)</a:t>
            </a:r>
          </a:p>
          <a:p>
            <a:r>
              <a:rPr lang="en-CA" dirty="0"/>
              <a:t>Observe skin throughout exam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E69FC3-22D4-7E42-18BA-D955501331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0056" y="1213024"/>
            <a:ext cx="2948539" cy="442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083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E72A7-3C0B-920C-9011-49327CB29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Standing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EEBBC9-52DF-A259-965E-23F9B54928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Height, weight, BMI</a:t>
            </a:r>
          </a:p>
          <a:p>
            <a:r>
              <a:rPr lang="en-CA" dirty="0"/>
              <a:t>Snellen chart</a:t>
            </a:r>
          </a:p>
          <a:p>
            <a:r>
              <a:rPr lang="en-CA" dirty="0"/>
              <a:t>Observe posture, gait, heel walk, toe walk</a:t>
            </a:r>
          </a:p>
          <a:p>
            <a:r>
              <a:rPr lang="en-CA" dirty="0"/>
              <a:t>Spinal ROM (Adam’s sign, pain?, where?)</a:t>
            </a:r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76642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04B96-4758-C16B-3FCD-AB16C2B5D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Seated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E3D04-851D-6F94-E040-DBC5ED30A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4803094" cy="2341105"/>
          </a:xfrm>
        </p:spPr>
        <p:txBody>
          <a:bodyPr/>
          <a:lstStyle/>
          <a:p>
            <a:r>
              <a:rPr lang="en-CA" dirty="0"/>
              <a:t>(standing in front of patient)</a:t>
            </a:r>
          </a:p>
          <a:p>
            <a:r>
              <a:rPr lang="en-CA" dirty="0"/>
              <a:t>Inspection and palpation of head &amp; neck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6CEB9E-54D3-6823-8AC3-96F49849C3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561" y="3456031"/>
            <a:ext cx="4721602" cy="2537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513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79A0D-A03F-76F1-0382-6C827ED04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Cranial nerve</a:t>
            </a:r>
            <a:br>
              <a:rPr lang="en-CA" dirty="0"/>
            </a:br>
            <a:r>
              <a:rPr lang="en-CA" dirty="0"/>
              <a:t>exam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0317EB-8899-C364-2656-E18E442FC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7"/>
            <a:ext cx="4033073" cy="5604069"/>
          </a:xfrm>
        </p:spPr>
        <p:txBody>
          <a:bodyPr/>
          <a:lstStyle/>
          <a:p>
            <a:r>
              <a:rPr lang="en-CA" dirty="0"/>
              <a:t>Smell (I)</a:t>
            </a:r>
          </a:p>
          <a:p>
            <a:r>
              <a:rPr lang="en-CA" dirty="0"/>
              <a:t>Peripheral vision (II)</a:t>
            </a:r>
          </a:p>
          <a:p>
            <a:r>
              <a:rPr lang="en-CA" dirty="0"/>
              <a:t>Cardinal fields of gaze (III,IV,VI)</a:t>
            </a:r>
          </a:p>
          <a:p>
            <a:r>
              <a:rPr lang="en-CA" dirty="0"/>
              <a:t>Accommodation (III)</a:t>
            </a:r>
          </a:p>
          <a:p>
            <a:r>
              <a:rPr lang="en-CA" dirty="0"/>
              <a:t>Facial expression (VII)</a:t>
            </a:r>
          </a:p>
          <a:p>
            <a:r>
              <a:rPr lang="en-CA" dirty="0"/>
              <a:t>Stick out tongue (XII)</a:t>
            </a:r>
          </a:p>
          <a:p>
            <a:r>
              <a:rPr lang="en-CA" dirty="0" err="1"/>
              <a:t>Trapz</a:t>
            </a:r>
            <a:r>
              <a:rPr lang="en-CA" dirty="0"/>
              <a:t>/SCM test (XI)</a:t>
            </a:r>
          </a:p>
          <a:p>
            <a:r>
              <a:rPr lang="en-CA" dirty="0"/>
              <a:t>Hearing (VIII), if Webber, Rinne +</a:t>
            </a:r>
          </a:p>
          <a:p>
            <a:r>
              <a:rPr lang="en-CA" dirty="0"/>
              <a:t>Consensual light reflex (II, III)</a:t>
            </a:r>
          </a:p>
          <a:p>
            <a:r>
              <a:rPr lang="en-CA" dirty="0"/>
              <a:t>Examine mouth/ teeth</a:t>
            </a:r>
          </a:p>
          <a:p>
            <a:r>
              <a:rPr lang="en-CA" dirty="0"/>
              <a:t>Say </a:t>
            </a:r>
            <a:r>
              <a:rPr lang="en-CA" dirty="0" err="1"/>
              <a:t>Ahhh</a:t>
            </a:r>
            <a:r>
              <a:rPr lang="en-CA" dirty="0"/>
              <a:t> (IX,X)</a:t>
            </a:r>
          </a:p>
          <a:p>
            <a:r>
              <a:rPr lang="en-CA" dirty="0"/>
              <a:t>Bite (V)</a:t>
            </a:r>
          </a:p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16AB24-D85C-AD2F-9DCC-578FDA3F2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6207" y="1645454"/>
            <a:ext cx="4323748" cy="356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009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A6E88C-C7B0-9080-707C-96CCD0134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3474808" cy="1532583"/>
          </a:xfrm>
        </p:spPr>
        <p:txBody>
          <a:bodyPr/>
          <a:lstStyle/>
          <a:p>
            <a:r>
              <a:rPr lang="en-CA" dirty="0"/>
              <a:t>Otoscopic exam</a:t>
            </a:r>
          </a:p>
          <a:p>
            <a:r>
              <a:rPr lang="en-CA" dirty="0"/>
              <a:t>Rhinoscope exam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C5BE2E-8A77-3B66-25E3-D95F163033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9495" y="3424428"/>
            <a:ext cx="5929162" cy="228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273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DEC33B-7077-E984-1FD0-8F9D176097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3744315" cy="1773214"/>
          </a:xfrm>
        </p:spPr>
        <p:txBody>
          <a:bodyPr/>
          <a:lstStyle/>
          <a:p>
            <a:r>
              <a:rPr lang="en-CA" dirty="0" err="1"/>
              <a:t>Ophtalmic</a:t>
            </a:r>
            <a:r>
              <a:rPr lang="en-CA" dirty="0"/>
              <a:t> exam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84D624-24F6-A101-3C69-A29993F172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3692" y="1643062"/>
            <a:ext cx="4429125" cy="35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101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D6214-7CFE-45C6-2B5E-7A3EAEE95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Neurologic exam upper limbs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4A822-5D44-0EF8-56CD-1E4A4E2A3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757880"/>
            <a:ext cx="7315200" cy="5226867"/>
          </a:xfrm>
        </p:spPr>
        <p:txBody>
          <a:bodyPr/>
          <a:lstStyle/>
          <a:p>
            <a:r>
              <a:rPr lang="en-CA" dirty="0"/>
              <a:t>Sensory</a:t>
            </a:r>
          </a:p>
          <a:p>
            <a:pPr marL="0" indent="0">
              <a:buNone/>
            </a:pPr>
            <a:r>
              <a:rPr lang="en-CA" dirty="0"/>
              <a:t>                    light touch/</a:t>
            </a:r>
            <a:r>
              <a:rPr lang="en-CA" dirty="0" err="1"/>
              <a:t>sharp,dull</a:t>
            </a:r>
            <a:r>
              <a:rPr lang="en-CA" dirty="0"/>
              <a:t>(face, arm)</a:t>
            </a:r>
          </a:p>
          <a:p>
            <a:pPr marL="0" indent="0">
              <a:buNone/>
            </a:pPr>
            <a:r>
              <a:rPr lang="en-CA" dirty="0"/>
              <a:t>                     vibration(DIP, 3</a:t>
            </a:r>
            <a:r>
              <a:rPr lang="en-CA" baseline="30000" dirty="0"/>
              <a:t>rd</a:t>
            </a:r>
            <a:r>
              <a:rPr lang="en-CA" dirty="0"/>
              <a:t> digit)</a:t>
            </a:r>
          </a:p>
          <a:p>
            <a:pPr marL="0" indent="0">
              <a:buNone/>
            </a:pPr>
            <a:r>
              <a:rPr lang="en-CA" dirty="0"/>
              <a:t>   DTR</a:t>
            </a:r>
          </a:p>
          <a:p>
            <a:pPr marL="0" indent="0">
              <a:buNone/>
            </a:pPr>
            <a:r>
              <a:rPr lang="en-CA" dirty="0"/>
              <a:t>              biceps (C5), brachioradialis (C6), triceps (C7)</a:t>
            </a:r>
          </a:p>
          <a:p>
            <a:pPr marL="0" indent="0">
              <a:buNone/>
            </a:pPr>
            <a:r>
              <a:rPr lang="en-CA" dirty="0"/>
              <a:t>   Motor</a:t>
            </a:r>
          </a:p>
          <a:p>
            <a:pPr marL="0" indent="0">
              <a:buNone/>
            </a:pPr>
            <a:r>
              <a:rPr lang="en-CA" dirty="0"/>
              <a:t>                deltoid(C5,6) </a:t>
            </a:r>
            <a:r>
              <a:rPr lang="en-CA" dirty="0" err="1"/>
              <a:t>auxillary</a:t>
            </a:r>
            <a:endParaRPr lang="en-CA" dirty="0"/>
          </a:p>
          <a:p>
            <a:pPr marL="0" indent="0">
              <a:buNone/>
            </a:pPr>
            <a:r>
              <a:rPr lang="en-CA" dirty="0"/>
              <a:t>                brachioradialis(C5,6) radial</a:t>
            </a:r>
          </a:p>
          <a:p>
            <a:pPr marL="0" indent="0">
              <a:buNone/>
            </a:pPr>
            <a:r>
              <a:rPr lang="en-CA" dirty="0"/>
              <a:t>                biceps(C5,6) </a:t>
            </a:r>
            <a:r>
              <a:rPr lang="en-CA" dirty="0" err="1"/>
              <a:t>musculocutaneus</a:t>
            </a:r>
            <a:endParaRPr lang="en-CA" dirty="0"/>
          </a:p>
          <a:p>
            <a:pPr marL="0" indent="0">
              <a:buNone/>
            </a:pPr>
            <a:r>
              <a:rPr lang="en-CA" dirty="0"/>
              <a:t>                triceps(C6,7,8,T1) radial</a:t>
            </a:r>
          </a:p>
          <a:p>
            <a:pPr marL="0" indent="0">
              <a:buNone/>
            </a:pPr>
            <a:r>
              <a:rPr lang="en-CA" dirty="0"/>
              <a:t>                 wrist extensors(C6,7,8) radial</a:t>
            </a:r>
          </a:p>
          <a:p>
            <a:pPr marL="0" indent="0">
              <a:buNone/>
            </a:pPr>
            <a:r>
              <a:rPr lang="en-CA" dirty="0"/>
              <a:t>                  wrist flexors(C6,7) median, ulnar</a:t>
            </a:r>
          </a:p>
        </p:txBody>
      </p:sp>
    </p:spTree>
    <p:extLst>
      <p:ext uri="{BB962C8B-B14F-4D97-AF65-F5344CB8AC3E}">
        <p14:creationId xmlns:p14="http://schemas.microsoft.com/office/powerpoint/2010/main" val="548698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0ABF1-4F46-8A6B-C64E-5E64E5405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/>
              <a:t>            finger flexors(C7,8,T1) median, ulnar</a:t>
            </a:r>
          </a:p>
          <a:p>
            <a:pPr marL="0" indent="0">
              <a:buNone/>
            </a:pPr>
            <a:r>
              <a:rPr lang="en-CA" dirty="0"/>
              <a:t>            interossei(C7,8,T1) ulnar</a:t>
            </a:r>
          </a:p>
        </p:txBody>
      </p:sp>
    </p:spTree>
    <p:extLst>
      <p:ext uri="{BB962C8B-B14F-4D97-AF65-F5344CB8AC3E}">
        <p14:creationId xmlns:p14="http://schemas.microsoft.com/office/powerpoint/2010/main" val="38776186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219D9-6158-A495-440D-A89A334D9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Cervical orthopedic</a:t>
            </a:r>
            <a:br>
              <a:rPr lang="en-CA" dirty="0"/>
            </a:br>
            <a:r>
              <a:rPr lang="en-CA" dirty="0"/>
              <a:t>exam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E6CD4-65A6-CE93-D354-2F33E6909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4936981" cy="5120640"/>
          </a:xfrm>
        </p:spPr>
        <p:txBody>
          <a:bodyPr/>
          <a:lstStyle/>
          <a:p>
            <a:r>
              <a:rPr lang="en-CA" dirty="0"/>
              <a:t>VBI screening</a:t>
            </a:r>
          </a:p>
          <a:p>
            <a:r>
              <a:rPr lang="en-CA" dirty="0"/>
              <a:t>Muscles of neck test</a:t>
            </a:r>
          </a:p>
          <a:p>
            <a:r>
              <a:rPr lang="en-CA" dirty="0"/>
              <a:t>Cervical compression/distraction</a:t>
            </a:r>
          </a:p>
          <a:p>
            <a:r>
              <a:rPr lang="en-CA" dirty="0"/>
              <a:t>TOS tests( if arm/hand symptoms present)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00B7E0-85D9-1025-01C1-745DFF9A25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8967" y="2471928"/>
            <a:ext cx="2286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8157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1977F-F4AC-8928-3352-80FE232C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Thorax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D0CFD8-F7A8-FE0D-D1E2-033A8EC1B1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5390235" cy="2350730"/>
          </a:xfrm>
        </p:spPr>
        <p:txBody>
          <a:bodyPr/>
          <a:lstStyle/>
          <a:p>
            <a:r>
              <a:rPr lang="en-CA" dirty="0"/>
              <a:t>Percuss lung fields, check respiratory excursion</a:t>
            </a:r>
          </a:p>
          <a:p>
            <a:r>
              <a:rPr lang="en-CA" dirty="0"/>
              <a:t>Auscultate lungs, heart and carotid artery</a:t>
            </a:r>
          </a:p>
          <a:p>
            <a:r>
              <a:rPr lang="en-CA" dirty="0"/>
              <a:t>Spinal percussion, Kemp test</a:t>
            </a:r>
          </a:p>
          <a:p>
            <a:r>
              <a:rPr lang="en-CA" dirty="0"/>
              <a:t>Lumbar, thoracic, and ribs motion palpation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569F49-5B6F-77C0-3AD3-D47424FB12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6143" y="3424428"/>
            <a:ext cx="4023360" cy="226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7561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609D8-9FB8-4000-C70E-5C080E54F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Supine</a:t>
            </a:r>
            <a:br>
              <a:rPr lang="en-CA" dirty="0"/>
            </a:br>
            <a:r>
              <a:rPr lang="en-CA" dirty="0"/>
              <a:t>side of 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9D8B5-5109-B1E1-5916-8FCA81E05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1851419"/>
          </a:xfrm>
        </p:spPr>
        <p:txBody>
          <a:bodyPr/>
          <a:lstStyle/>
          <a:p>
            <a:r>
              <a:rPr lang="en-CA" dirty="0"/>
              <a:t>Abdominal exam</a:t>
            </a:r>
          </a:p>
          <a:p>
            <a:pPr marL="0" indent="0">
              <a:buNone/>
            </a:pPr>
            <a:r>
              <a:rPr lang="en-CA" dirty="0"/>
              <a:t>                                      inspect, auscultate, percuss, palpate, </a:t>
            </a:r>
          </a:p>
          <a:p>
            <a:pPr marL="0" indent="0">
              <a:buNone/>
            </a:pPr>
            <a:r>
              <a:rPr lang="en-CA" dirty="0"/>
              <a:t>                                      abdominal strength, palpate inguinal</a:t>
            </a:r>
          </a:p>
          <a:p>
            <a:pPr marL="0" indent="0">
              <a:buNone/>
            </a:pPr>
            <a:r>
              <a:rPr lang="en-CA" dirty="0"/>
              <a:t>                                       lymph nodes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C7B4F3-F4FA-3A94-3B48-12EEE28867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5118" y="2792530"/>
            <a:ext cx="51435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6957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456BE-9DC6-32E5-3A04-B68897185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Supine</a:t>
            </a:r>
            <a:br>
              <a:rPr lang="en-CA" dirty="0"/>
            </a:br>
            <a:r>
              <a:rPr lang="en-CA" dirty="0"/>
              <a:t>foot of 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CFF-7F86-BDA0-BF4B-E7B6557BA0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Inspect feet, palpate temperature of feet</a:t>
            </a:r>
          </a:p>
          <a:p>
            <a:r>
              <a:rPr lang="en-CA" dirty="0"/>
              <a:t>Dorsal pedis, posterior tibial pulses</a:t>
            </a:r>
          </a:p>
          <a:p>
            <a:r>
              <a:rPr lang="en-CA" dirty="0"/>
              <a:t>Leg length evaluation</a:t>
            </a:r>
          </a:p>
          <a:p>
            <a:r>
              <a:rPr lang="en-CA" dirty="0"/>
              <a:t>Internal/external rotator muscle test</a:t>
            </a:r>
          </a:p>
        </p:txBody>
      </p:sp>
    </p:spTree>
    <p:extLst>
      <p:ext uri="{BB962C8B-B14F-4D97-AF65-F5344CB8AC3E}">
        <p14:creationId xmlns:p14="http://schemas.microsoft.com/office/powerpoint/2010/main" val="730740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21E16-7991-EF86-03A3-1F88D2D7D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Neurologic exam of </a:t>
            </a:r>
            <a:br>
              <a:rPr lang="en-CA" dirty="0"/>
            </a:br>
            <a:r>
              <a:rPr lang="en-CA" dirty="0"/>
              <a:t>lower limbs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39D4E-6F54-9EEA-5D3A-B014925E7A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Sensory</a:t>
            </a:r>
          </a:p>
          <a:p>
            <a:pPr marL="0" indent="0">
              <a:buNone/>
            </a:pPr>
            <a:r>
              <a:rPr lang="en-CA" dirty="0"/>
              <a:t>                    light touch, sharp/dull, pinwheel</a:t>
            </a:r>
          </a:p>
          <a:p>
            <a:pPr marL="0" indent="0">
              <a:buNone/>
            </a:pPr>
            <a:r>
              <a:rPr lang="en-CA" dirty="0"/>
              <a:t>                    vibration, Babinski (L1 and above)</a:t>
            </a:r>
          </a:p>
          <a:p>
            <a:pPr marL="0" indent="0">
              <a:buNone/>
            </a:pPr>
            <a:r>
              <a:rPr lang="en-CA" dirty="0"/>
              <a:t>DTR</a:t>
            </a:r>
          </a:p>
          <a:p>
            <a:pPr marL="0" indent="0">
              <a:buNone/>
            </a:pPr>
            <a:r>
              <a:rPr lang="en-CA" dirty="0"/>
              <a:t>                     Patella(L4), Hamstring(L5), Achilles(S1)</a:t>
            </a:r>
          </a:p>
          <a:p>
            <a:pPr marL="0" indent="0">
              <a:buNone/>
            </a:pPr>
            <a:r>
              <a:rPr lang="en-CA" dirty="0"/>
              <a:t>Motor</a:t>
            </a:r>
          </a:p>
          <a:p>
            <a:pPr marL="0" indent="0">
              <a:buNone/>
            </a:pPr>
            <a:r>
              <a:rPr lang="en-CA" dirty="0"/>
              <a:t>                      Tibialis anterior(L4,5) deep peroneal</a:t>
            </a:r>
          </a:p>
          <a:p>
            <a:pPr marL="0" indent="0">
              <a:buNone/>
            </a:pPr>
            <a:r>
              <a:rPr lang="en-CA" dirty="0"/>
              <a:t>                      Extensor hallucis longus(L4-S1) deep peroneal</a:t>
            </a:r>
          </a:p>
          <a:p>
            <a:pPr marL="0" indent="0">
              <a:buNone/>
            </a:pPr>
            <a:r>
              <a:rPr lang="en-CA" dirty="0"/>
              <a:t>                       Peroneus longus(L5,S1) superficial peroneal</a:t>
            </a:r>
          </a:p>
          <a:p>
            <a:pPr marL="0" indent="0">
              <a:buNone/>
            </a:pPr>
            <a:r>
              <a:rPr lang="en-CA" dirty="0"/>
              <a:t>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1064938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E9868-89C9-B79F-D642-8A9FEF2BF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Supine</a:t>
            </a:r>
            <a:br>
              <a:rPr lang="en-CA" dirty="0"/>
            </a:br>
            <a:r>
              <a:rPr lang="en-CA" dirty="0"/>
              <a:t>side of 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87849A-3614-5AE6-5873-23DB5EBA3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7"/>
            <a:ext cx="2781789" cy="5084305"/>
          </a:xfrm>
        </p:spPr>
        <p:txBody>
          <a:bodyPr/>
          <a:lstStyle/>
          <a:p>
            <a:r>
              <a:rPr lang="en-CA" dirty="0"/>
              <a:t>Low back/ pelvis orthopedic tests</a:t>
            </a:r>
          </a:p>
          <a:p>
            <a:pPr marL="0" indent="0">
              <a:buNone/>
            </a:pPr>
            <a:r>
              <a:rPr lang="en-CA" dirty="0"/>
              <a:t>                                         active SLR, double SLR, passive SLR</a:t>
            </a:r>
          </a:p>
          <a:p>
            <a:pPr marL="0" indent="0">
              <a:buNone/>
            </a:pPr>
            <a:r>
              <a:rPr lang="en-CA" dirty="0"/>
              <a:t>                                          Braggard, </a:t>
            </a:r>
            <a:r>
              <a:rPr lang="en-CA" dirty="0" err="1"/>
              <a:t>goldwaith</a:t>
            </a:r>
            <a:r>
              <a:rPr lang="en-CA" dirty="0"/>
              <a:t>(if there is back pain)</a:t>
            </a:r>
          </a:p>
          <a:p>
            <a:pPr marL="0" indent="0">
              <a:buNone/>
            </a:pPr>
            <a:r>
              <a:rPr lang="en-CA" dirty="0"/>
              <a:t>                                           Patrick FABER, hip circumduction</a:t>
            </a:r>
          </a:p>
          <a:p>
            <a:pPr marL="0" indent="0">
              <a:buNone/>
            </a:pPr>
            <a:r>
              <a:rPr lang="en-CA" dirty="0"/>
              <a:t>                                            Thomas(leg off the table)</a:t>
            </a:r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494FFD-BBB2-A2CC-B681-1EBDA2AF7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0867" y="1416236"/>
            <a:ext cx="3011451" cy="3980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6218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EB24A-FBE1-7193-8DE8-A441BE791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Side posture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D663F-4CC7-50EA-B4E9-21AA30541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4466210" cy="1946469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               Active hip abduction, </a:t>
            </a:r>
            <a:r>
              <a:rPr lang="en-CA" dirty="0" err="1"/>
              <a:t>ober’s</a:t>
            </a:r>
            <a:r>
              <a:rPr lang="en-CA" dirty="0"/>
              <a:t> test</a:t>
            </a:r>
          </a:p>
          <a:p>
            <a:pPr marL="0" indent="0">
              <a:buNone/>
            </a:pPr>
            <a:r>
              <a:rPr lang="en-CA" dirty="0"/>
              <a:t>                SI compression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131A54-B936-A5D7-068D-BBED96145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345" y="2810577"/>
            <a:ext cx="5130265" cy="2885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9824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2B8C6-A53E-B163-2204-E4F99DCDD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Prone</a:t>
            </a:r>
            <a:br>
              <a:rPr lang="en-CA" dirty="0"/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093092-2FEF-B89E-F260-20ABA39722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3447166" cy="2564892"/>
          </a:xfrm>
        </p:spPr>
        <p:txBody>
          <a:bodyPr/>
          <a:lstStyle/>
          <a:p>
            <a:r>
              <a:rPr lang="en-CA" dirty="0"/>
              <a:t>Internal / external rotation( bent knee)</a:t>
            </a:r>
          </a:p>
          <a:p>
            <a:r>
              <a:rPr lang="en-CA" dirty="0"/>
              <a:t>Palpation of calf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EE2173-C268-0D1F-9C14-EFE4E3516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9777" y="1123837"/>
            <a:ext cx="3447166" cy="4591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4402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FA500-9966-00CF-DD36-6C150D56C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Prone</a:t>
            </a:r>
            <a:br>
              <a:rPr lang="en-CA" dirty="0"/>
            </a:br>
            <a:r>
              <a:rPr lang="en-CA" dirty="0"/>
              <a:t>side of 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8F1634-0C6A-5F9F-857D-E2A14E0167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5563490" cy="2564892"/>
          </a:xfrm>
        </p:spPr>
        <p:txBody>
          <a:bodyPr/>
          <a:lstStyle/>
          <a:p>
            <a:r>
              <a:rPr lang="en-CA" dirty="0"/>
              <a:t>Palpation hamstring, TFL, erector spinae, QL,</a:t>
            </a:r>
          </a:p>
          <a:p>
            <a:pPr marL="0" indent="0">
              <a:buNone/>
            </a:pPr>
            <a:r>
              <a:rPr lang="en-CA" dirty="0"/>
              <a:t>                          glut max, glut med</a:t>
            </a:r>
          </a:p>
          <a:p>
            <a:pPr marL="0" indent="0">
              <a:buNone/>
            </a:pPr>
            <a:r>
              <a:rPr lang="en-CA" dirty="0"/>
              <a:t> SI joint, PSIS, crest height</a:t>
            </a:r>
          </a:p>
          <a:p>
            <a:pPr marL="0" indent="0">
              <a:buNone/>
            </a:pPr>
            <a:r>
              <a:rPr lang="en-CA" dirty="0"/>
              <a:t> Lumbar, thoracic spine, ribs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FFDB5C-82A2-1438-E851-02C334A550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9017" y="2777538"/>
            <a:ext cx="2947482" cy="294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6088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35ECE-ACF6-1D72-F233-6CC53FBED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General physical exam</a:t>
            </a:r>
            <a:br>
              <a:rPr lang="en-CA" dirty="0"/>
            </a:br>
            <a:r>
              <a:rPr lang="en-CA" dirty="0"/>
              <a:t>form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1D0072-3604-AC71-78D3-4A1B60295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1278" y="221381"/>
            <a:ext cx="4956585" cy="641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6982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Skin Examination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9268" y="390698"/>
            <a:ext cx="7315200" cy="6242858"/>
          </a:xfrm>
        </p:spPr>
        <p:txBody>
          <a:bodyPr>
            <a:normAutofit/>
          </a:bodyPr>
          <a:lstStyle/>
          <a:p>
            <a:r>
              <a:rPr lang="en-US" dirty="0"/>
              <a:t>Macule</a:t>
            </a:r>
          </a:p>
          <a:p>
            <a:r>
              <a:rPr lang="en-US" dirty="0"/>
              <a:t>Papule</a:t>
            </a:r>
          </a:p>
          <a:p>
            <a:r>
              <a:rPr lang="en-US" dirty="0"/>
              <a:t>Nodule</a:t>
            </a:r>
          </a:p>
          <a:p>
            <a:r>
              <a:rPr lang="en-US" dirty="0"/>
              <a:t>Wheal</a:t>
            </a:r>
          </a:p>
          <a:p>
            <a:r>
              <a:rPr lang="en-US" dirty="0"/>
              <a:t>Vesicle</a:t>
            </a:r>
          </a:p>
          <a:p>
            <a:r>
              <a:rPr lang="en-US" dirty="0"/>
              <a:t>Bulla</a:t>
            </a:r>
          </a:p>
          <a:p>
            <a:r>
              <a:rPr lang="en-US" dirty="0"/>
              <a:t>Pustule</a:t>
            </a:r>
          </a:p>
          <a:p>
            <a:r>
              <a:rPr lang="en-US" dirty="0"/>
              <a:t>Crust</a:t>
            </a:r>
          </a:p>
          <a:p>
            <a:r>
              <a:rPr lang="en-US" dirty="0"/>
              <a:t>Scales</a:t>
            </a:r>
          </a:p>
          <a:p>
            <a:r>
              <a:rPr lang="en-US" dirty="0"/>
              <a:t>Ulcer</a:t>
            </a:r>
          </a:p>
          <a:p>
            <a:r>
              <a:rPr lang="en-US" dirty="0"/>
              <a:t>Erosion</a:t>
            </a:r>
          </a:p>
          <a:p>
            <a:r>
              <a:rPr lang="en-US" dirty="0"/>
              <a:t>Fissure</a:t>
            </a:r>
          </a:p>
          <a:p>
            <a:r>
              <a:rPr lang="en-US" dirty="0"/>
              <a:t>Atrophy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2284" y="390697"/>
            <a:ext cx="5486400" cy="6242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3809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B4D74-26A6-0B06-7AB6-2F5857DE1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Posture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2C277-F3A6-0163-1810-85CCA353CB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Evaluation of a person’s body position and/or structure in standing and seated.</a:t>
            </a:r>
          </a:p>
          <a:p>
            <a:r>
              <a:rPr lang="en-CA" dirty="0"/>
              <a:t>Patient assessed in their relaxed, habitual standing posture.</a:t>
            </a:r>
          </a:p>
          <a:p>
            <a:r>
              <a:rPr lang="en-CA" dirty="0"/>
              <a:t>Performed from feet up to the head (plumb line)</a:t>
            </a:r>
          </a:p>
          <a:p>
            <a:r>
              <a:rPr lang="en-CA" dirty="0"/>
              <a:t>Observe 4 positions(ant, post, lateral L/R)</a:t>
            </a:r>
          </a:p>
        </p:txBody>
      </p:sp>
    </p:spTree>
    <p:extLst>
      <p:ext uri="{BB962C8B-B14F-4D97-AF65-F5344CB8AC3E}">
        <p14:creationId xmlns:p14="http://schemas.microsoft.com/office/powerpoint/2010/main" val="3783499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0C7C1-53AE-6A95-C924-82532C5D2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Plumb line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3DE1AB-CEEF-BA25-C172-5D66C5313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7188" y="517657"/>
            <a:ext cx="5611470" cy="582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5689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ABBB681-F4D2-40F2-ACC3-DE0B4B488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388ED0-1FEF-4E11-B488-BD661D1AC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58470"/>
            <a:ext cx="11237976" cy="5897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742BA9E-CD3D-37F7-0889-22007F8DC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805" y="1486511"/>
            <a:ext cx="10602391" cy="384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6082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Posture Assessment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33657" y="863600"/>
            <a:ext cx="6385361" cy="512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7569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C3429-C4FE-B235-B9CE-2159A31A1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Posture</a:t>
            </a:r>
            <a:br>
              <a:rPr lang="en-CA" dirty="0"/>
            </a:br>
            <a:r>
              <a:rPr lang="en-CA" dirty="0"/>
              <a:t>assessment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516B55-3542-D25F-C675-9EF0C8864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7537" y="981265"/>
            <a:ext cx="6191250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921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962658"/>
          </a:xfrm>
        </p:spPr>
        <p:txBody>
          <a:bodyPr/>
          <a:lstStyle/>
          <a:p>
            <a:r>
              <a:rPr lang="en-US" dirty="0"/>
              <a:t>Gait cycle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9268" y="2452254"/>
            <a:ext cx="7416280" cy="1679171"/>
          </a:xfrm>
        </p:spPr>
        <p:txBody>
          <a:bodyPr/>
          <a:lstStyle/>
          <a:p>
            <a:r>
              <a:rPr lang="en-US" dirty="0"/>
              <a:t>Antalgic gait, knee back gait, hemiplegic gait, scissors gait, short leg gait, </a:t>
            </a:r>
            <a:r>
              <a:rPr lang="en-US" dirty="0" err="1"/>
              <a:t>steppage</a:t>
            </a:r>
            <a:r>
              <a:rPr lang="en-US" dirty="0"/>
              <a:t> gait, Trendelenburg gait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268" y="655340"/>
            <a:ext cx="7416280" cy="1722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2173" y="4324543"/>
            <a:ext cx="7190470" cy="21593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848" y="3521825"/>
            <a:ext cx="2961553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7604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F8624C2-5091-107F-6326-959F55139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8684" y="345780"/>
            <a:ext cx="5998731" cy="6166439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7B00BF6-7EE8-D1CB-3661-B83E14792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Gate cycle</a:t>
            </a:r>
          </a:p>
        </p:txBody>
      </p:sp>
    </p:spTree>
    <p:extLst>
      <p:ext uri="{BB962C8B-B14F-4D97-AF65-F5344CB8AC3E}">
        <p14:creationId xmlns:p14="http://schemas.microsoft.com/office/powerpoint/2010/main" val="15902822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F37826C-4A8B-4AA5-BE8C-A755B1970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B47C81-5765-4486-9BD1-E0EB32F4A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AFD7E30-4FA2-4EF8-BB3C-096AAC3EE2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BC7293-0492-4B68-88EF-6362B3E9BB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C927D6-E238-C324-D75B-F505BBF49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7181" y="1153870"/>
            <a:ext cx="7238717" cy="455025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F22716B-0B4A-4DF5-8C68-165745EDFA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879ADC4-BABF-4F95-1F64-A9B8A6D4F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Gait cycle</a:t>
            </a:r>
          </a:p>
        </p:txBody>
      </p:sp>
    </p:spTree>
    <p:extLst>
      <p:ext uri="{BB962C8B-B14F-4D97-AF65-F5344CB8AC3E}">
        <p14:creationId xmlns:p14="http://schemas.microsoft.com/office/powerpoint/2010/main" val="7079704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77046-2467-819D-E0AB-78E38C925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Abnormal </a:t>
            </a:r>
            <a:br>
              <a:rPr lang="en-CA" dirty="0"/>
            </a:br>
            <a:r>
              <a:rPr lang="en-CA" dirty="0"/>
              <a:t>Gait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9AF7D4-2C00-5FF8-5695-6A8EA8DDD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8282" y="739910"/>
            <a:ext cx="9092666" cy="537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2020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1386607"/>
          </a:xfrm>
        </p:spPr>
        <p:txBody>
          <a:bodyPr/>
          <a:lstStyle/>
          <a:p>
            <a:r>
              <a:rPr lang="en-US" dirty="0"/>
              <a:t>Weight gain&amp; weight loss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2020408"/>
          </a:xfrm>
        </p:spPr>
        <p:txBody>
          <a:bodyPr/>
          <a:lstStyle/>
          <a:p>
            <a:r>
              <a:rPr lang="en-US" dirty="0"/>
              <a:t>Weight gain: excess caloric, fluid retention, endocrine disorders, pregnancy, childhood obesity, physical finding, diagnosis, treatment</a:t>
            </a:r>
          </a:p>
          <a:p>
            <a:r>
              <a:rPr lang="en-US" dirty="0"/>
              <a:t>Weight loss: non-deliberate, mechanism of weight loss, endocrine, GI weight loss, infection, malignancy, psychologic, diagnostic tests 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7142" y="2884516"/>
            <a:ext cx="4558491" cy="3570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9551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33011-25B2-6573-7CBA-1913E18DD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Weight</a:t>
            </a:r>
            <a:br>
              <a:rPr lang="en-CA" dirty="0"/>
            </a:br>
            <a:r>
              <a:rPr lang="en-CA" dirty="0"/>
              <a:t>Gain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D74BF5-8279-72AF-BA0E-429F995DF4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581" y="693542"/>
            <a:ext cx="5545394" cy="5605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642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BBD08-5C64-DE97-EBB0-3C1977924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Weight</a:t>
            </a:r>
            <a:br>
              <a:rPr lang="en-CA" dirty="0"/>
            </a:br>
            <a:r>
              <a:rPr lang="en-CA" dirty="0"/>
              <a:t>Gain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DF4366-1AC8-24E2-4856-9801E6E94B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6254" y="1143081"/>
            <a:ext cx="5427406" cy="458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4118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FA18D-377F-4B45-C1C7-D8B28EAF8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Weight</a:t>
            </a:r>
            <a:br>
              <a:rPr lang="en-CA" dirty="0"/>
            </a:br>
            <a:r>
              <a:rPr lang="en-CA" dirty="0"/>
              <a:t>Gain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05FE32-0B8D-A39E-69C9-D22A67895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129" y="409957"/>
            <a:ext cx="4856515" cy="6038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7567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D8441-0997-CC0D-638A-4157CE898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Weight</a:t>
            </a:r>
            <a:br>
              <a:rPr lang="en-CA" dirty="0"/>
            </a:br>
            <a:r>
              <a:rPr lang="en-CA" dirty="0"/>
              <a:t>Loss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7FE7B1-7FAC-9FE5-6A08-674E1EDE78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7350" y="495701"/>
            <a:ext cx="4826082" cy="586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9997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60655-7F39-EA01-57C1-7A4DB7CFF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Weight</a:t>
            </a:r>
            <a:br>
              <a:rPr lang="en-CA" dirty="0"/>
            </a:br>
            <a:r>
              <a:rPr lang="en-CA" dirty="0"/>
              <a:t>Loss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D53A6F-F7ED-7328-6EBD-781F85657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8120" y="796413"/>
            <a:ext cx="5323910" cy="526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3042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27C00-C415-F448-CD9F-16EB3D7B0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Weight</a:t>
            </a:r>
            <a:br>
              <a:rPr lang="en-CA" dirty="0"/>
            </a:br>
            <a:r>
              <a:rPr lang="en-CA" dirty="0"/>
              <a:t>Loss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97D7AF-E9C1-0792-B8A9-A82DFEBF4A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6539" y="1441571"/>
            <a:ext cx="5466735" cy="396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198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1120599"/>
          </a:xfrm>
        </p:spPr>
        <p:txBody>
          <a:bodyPr/>
          <a:lstStyle/>
          <a:p>
            <a:r>
              <a:rPr lang="en-US" dirty="0"/>
              <a:t>Body Composition</a:t>
            </a:r>
            <a:endParaRPr lang="en-CA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10116" y="3673475"/>
            <a:ext cx="6232443" cy="2311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9268" y="458467"/>
            <a:ext cx="7186522" cy="31492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850" y="2427507"/>
            <a:ext cx="3117619" cy="3557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0844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896156"/>
          </a:xfrm>
        </p:spPr>
        <p:txBody>
          <a:bodyPr/>
          <a:lstStyle/>
          <a:p>
            <a:r>
              <a:rPr lang="en-US" dirty="0"/>
              <a:t>BMI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9268" y="2452254"/>
            <a:ext cx="6322136" cy="1022466"/>
          </a:xfrm>
        </p:spPr>
        <p:txBody>
          <a:bodyPr/>
          <a:lstStyle/>
          <a:p>
            <a:r>
              <a:rPr lang="en-US" dirty="0"/>
              <a:t>Waist circumference: index of health risks of obesity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268" y="450939"/>
            <a:ext cx="5100165" cy="2001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9268" y="3474720"/>
            <a:ext cx="5931044" cy="28825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193" y="4006735"/>
            <a:ext cx="3009208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6408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D5763-B542-FD94-D58C-253EC77C8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Waist</a:t>
            </a:r>
            <a:br>
              <a:rPr lang="en-CA" dirty="0"/>
            </a:br>
            <a:r>
              <a:rPr lang="en-CA" dirty="0"/>
              <a:t>Circum-</a:t>
            </a:r>
            <a:br>
              <a:rPr lang="en-CA" dirty="0"/>
            </a:br>
            <a:r>
              <a:rPr lang="en-CA" dirty="0" err="1"/>
              <a:t>ference</a:t>
            </a: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0FFD0E-CB35-8B97-5172-D91CB32FBD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1879" y="1163947"/>
            <a:ext cx="9105602" cy="4570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3614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F37826C-4A8B-4AA5-BE8C-A755B1970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B47C81-5765-4486-9BD1-E0EB32F4A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3AFD7E30-4FA2-4EF8-BB3C-096AAC3EE2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4BC7293-0492-4B68-88EF-6362B3E9BB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22716B-0B4A-4DF5-8C68-165745EDFA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BE899F7-AD1A-6175-34FE-D1C305078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Waist to</a:t>
            </a:r>
            <a:br>
              <a:rPr lang="en-CA" dirty="0"/>
            </a:br>
            <a:r>
              <a:rPr lang="en-CA" dirty="0"/>
              <a:t>Hip ratio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1F4D2AF-603F-ECB6-0784-E031CB922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6478" y="595258"/>
            <a:ext cx="7349386" cy="56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0810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5BFC4-D7E3-3157-1D0F-4B8AB74C2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WHO</a:t>
            </a:r>
            <a:br>
              <a:rPr lang="en-CA" dirty="0"/>
            </a:br>
            <a:r>
              <a:rPr lang="en-CA" dirty="0"/>
              <a:t>classification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E279A1-8BDE-3654-6F12-F4979A378A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5816" y="1324009"/>
            <a:ext cx="7730122" cy="420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735911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39D77354-939E-4A26-AE51-B3F9618B14B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852</TotalTime>
  <Words>867</Words>
  <Application>Microsoft Office PowerPoint</Application>
  <PresentationFormat>Widescreen</PresentationFormat>
  <Paragraphs>163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Corbel</vt:lpstr>
      <vt:lpstr>Wingdings 2</vt:lpstr>
      <vt:lpstr>Frame</vt:lpstr>
      <vt:lpstr>Physical Assessment 2</vt:lpstr>
      <vt:lpstr>PowerPoint Presentation</vt:lpstr>
      <vt:lpstr>Diagnostic Physical Examination</vt:lpstr>
      <vt:lpstr>Diagnostic Equipment</vt:lpstr>
      <vt:lpstr>General Exam Flow</vt:lpstr>
      <vt:lpstr>Vitals</vt:lpstr>
      <vt:lpstr>Standing </vt:lpstr>
      <vt:lpstr>Seated</vt:lpstr>
      <vt:lpstr>Cranial nerve exam</vt:lpstr>
      <vt:lpstr>PowerPoint Presentation</vt:lpstr>
      <vt:lpstr>PowerPoint Presentation</vt:lpstr>
      <vt:lpstr>Neurologic exam upper limbs</vt:lpstr>
      <vt:lpstr>PowerPoint Presentation</vt:lpstr>
      <vt:lpstr>Cervical orthopedic exam</vt:lpstr>
      <vt:lpstr>Thorax</vt:lpstr>
      <vt:lpstr>Supine side of table</vt:lpstr>
      <vt:lpstr>Supine foot of table</vt:lpstr>
      <vt:lpstr>Neurologic exam of  lower limbs</vt:lpstr>
      <vt:lpstr>Supine side of table</vt:lpstr>
      <vt:lpstr>Side posture</vt:lpstr>
      <vt:lpstr>Prone </vt:lpstr>
      <vt:lpstr>Prone side of table</vt:lpstr>
      <vt:lpstr>General physical exam form</vt:lpstr>
      <vt:lpstr>Skin Examination</vt:lpstr>
      <vt:lpstr>Posture assessment</vt:lpstr>
      <vt:lpstr>Plumb line</vt:lpstr>
      <vt:lpstr>PowerPoint Presentation</vt:lpstr>
      <vt:lpstr>Posture Assessment</vt:lpstr>
      <vt:lpstr>Posture assessment</vt:lpstr>
      <vt:lpstr>Gait cycle</vt:lpstr>
      <vt:lpstr>Gate cycle</vt:lpstr>
      <vt:lpstr>Gait cycle</vt:lpstr>
      <vt:lpstr>Abnormal  Gait</vt:lpstr>
      <vt:lpstr>Weight gain&amp; weight loss</vt:lpstr>
      <vt:lpstr>Weight Gain</vt:lpstr>
      <vt:lpstr>Weight Gain</vt:lpstr>
      <vt:lpstr>Weight Gain</vt:lpstr>
      <vt:lpstr>Weight Loss</vt:lpstr>
      <vt:lpstr>Weight Loss</vt:lpstr>
      <vt:lpstr>Weight Loss</vt:lpstr>
      <vt:lpstr>Body Composition</vt:lpstr>
      <vt:lpstr>BMI</vt:lpstr>
      <vt:lpstr>Waist Circum- ference</vt:lpstr>
      <vt:lpstr>Waist to Hip ratio</vt:lpstr>
      <vt:lpstr>WHO classification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Physical Assessment 2</dc:title>
  <dc:creator>Admin HP</dc:creator>
  <cp:lastModifiedBy>hamid ghazvini</cp:lastModifiedBy>
  <cp:revision>34</cp:revision>
  <dcterms:created xsi:type="dcterms:W3CDTF">2025-03-18T00:28:40Z</dcterms:created>
  <dcterms:modified xsi:type="dcterms:W3CDTF">2026-02-23T04:26:26Z</dcterms:modified>
</cp:coreProperties>
</file>