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86" r:id="rId3"/>
    <p:sldId id="287" r:id="rId4"/>
    <p:sldId id="294" r:id="rId5"/>
    <p:sldId id="293" r:id="rId6"/>
    <p:sldId id="292" r:id="rId7"/>
    <p:sldId id="291" r:id="rId8"/>
    <p:sldId id="295" r:id="rId9"/>
    <p:sldId id="296" r:id="rId10"/>
    <p:sldId id="300" r:id="rId11"/>
    <p:sldId id="299" r:id="rId12"/>
    <p:sldId id="298" r:id="rId13"/>
    <p:sldId id="297" r:id="rId14"/>
    <p:sldId id="288" r:id="rId15"/>
    <p:sldId id="289" r:id="rId16"/>
    <p:sldId id="29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AEA284-8D52-4D36-BE6D-BC7D10F977D6}" v="8" dt="2026-02-12T00:44:13.6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id ghazvini" userId="1bbb9b6cc34e1cfb" providerId="LiveId" clId="{559E99A4-7663-4329-AD66-B723B2FE766D}"/>
    <pc:docChg chg="undo custSel addSld delSld modSld sldOrd">
      <pc:chgData name="hamid ghazvini" userId="1bbb9b6cc34e1cfb" providerId="LiveId" clId="{559E99A4-7663-4329-AD66-B723B2FE766D}" dt="2026-02-12T01:09:32.907" v="1295" actId="313"/>
      <pc:docMkLst>
        <pc:docMk/>
      </pc:docMkLst>
      <pc:sldChg chg="addSp modSp mod setBg addAnim">
        <pc:chgData name="hamid ghazvini" userId="1bbb9b6cc34e1cfb" providerId="LiveId" clId="{559E99A4-7663-4329-AD66-B723B2FE766D}" dt="2026-02-12T00:44:13.609" v="1265" actId="20577"/>
        <pc:sldMkLst>
          <pc:docMk/>
          <pc:sldMk cId="387435707" sldId="256"/>
        </pc:sldMkLst>
        <pc:spChg chg="mod">
          <ac:chgData name="hamid ghazvini" userId="1bbb9b6cc34e1cfb" providerId="LiveId" clId="{559E99A4-7663-4329-AD66-B723B2FE766D}" dt="2026-02-12T00:44:13.609" v="1265" actId="20577"/>
          <ac:spMkLst>
            <pc:docMk/>
            <pc:sldMk cId="387435707" sldId="256"/>
            <ac:spMk id="2" creationId="{00000000-0000-0000-0000-000000000000}"/>
          </ac:spMkLst>
        </pc:spChg>
        <pc:spChg chg="mod">
          <ac:chgData name="hamid ghazvini" userId="1bbb9b6cc34e1cfb" providerId="LiveId" clId="{559E99A4-7663-4329-AD66-B723B2FE766D}" dt="2026-02-09T01:18:53.632" v="357" actId="26606"/>
          <ac:spMkLst>
            <pc:docMk/>
            <pc:sldMk cId="387435707" sldId="256"/>
            <ac:spMk id="3" creationId="{00000000-0000-0000-0000-000000000000}"/>
          </ac:spMkLst>
        </pc:spChg>
        <pc:spChg chg="add">
          <ac:chgData name="hamid ghazvini" userId="1bbb9b6cc34e1cfb" providerId="LiveId" clId="{559E99A4-7663-4329-AD66-B723B2FE766D}" dt="2026-02-09T01:18:53.632" v="357" actId="26606"/>
          <ac:spMkLst>
            <pc:docMk/>
            <pc:sldMk cId="387435707" sldId="256"/>
            <ac:spMk id="9" creationId="{488E6146-1C0A-4739-84A4-CE454A7B2AC5}"/>
          </ac:spMkLst>
        </pc:spChg>
        <pc:spChg chg="add">
          <ac:chgData name="hamid ghazvini" userId="1bbb9b6cc34e1cfb" providerId="LiveId" clId="{559E99A4-7663-4329-AD66-B723B2FE766D}" dt="2026-02-09T01:18:53.632" v="357" actId="26606"/>
          <ac:spMkLst>
            <pc:docMk/>
            <pc:sldMk cId="387435707" sldId="256"/>
            <ac:spMk id="11" creationId="{56DB519C-E7E6-4ED7-8440-9702C7004477}"/>
          </ac:spMkLst>
        </pc:spChg>
        <pc:picChg chg="add">
          <ac:chgData name="hamid ghazvini" userId="1bbb9b6cc34e1cfb" providerId="LiveId" clId="{559E99A4-7663-4329-AD66-B723B2FE766D}" dt="2026-02-09T01:18:53.632" v="357" actId="26606"/>
          <ac:picMkLst>
            <pc:docMk/>
            <pc:sldMk cId="387435707" sldId="256"/>
            <ac:picMk id="5" creationId="{7D34F9B5-4378-23F8-ACE2-922E143014B6}"/>
          </ac:picMkLst>
        </pc:picChg>
      </pc:sldChg>
      <pc:sldChg chg="modSp del mod">
        <pc:chgData name="hamid ghazvini" userId="1bbb9b6cc34e1cfb" providerId="LiveId" clId="{559E99A4-7663-4329-AD66-B723B2FE766D}" dt="2026-02-12T01:01:13.669" v="1269" actId="2696"/>
        <pc:sldMkLst>
          <pc:docMk/>
          <pc:sldMk cId="1252410006" sldId="257"/>
        </pc:sldMkLst>
      </pc:sldChg>
      <pc:sldChg chg="del">
        <pc:chgData name="hamid ghazvini" userId="1bbb9b6cc34e1cfb" providerId="LiveId" clId="{559E99A4-7663-4329-AD66-B723B2FE766D}" dt="2026-02-12T01:02:25.103" v="1272" actId="2696"/>
        <pc:sldMkLst>
          <pc:docMk/>
          <pc:sldMk cId="4109614908" sldId="258"/>
        </pc:sldMkLst>
      </pc:sldChg>
      <pc:sldChg chg="del">
        <pc:chgData name="hamid ghazvini" userId="1bbb9b6cc34e1cfb" providerId="LiveId" clId="{559E99A4-7663-4329-AD66-B723B2FE766D}" dt="2026-02-12T01:02:46.361" v="1273" actId="2696"/>
        <pc:sldMkLst>
          <pc:docMk/>
          <pc:sldMk cId="3377572405" sldId="259"/>
        </pc:sldMkLst>
      </pc:sldChg>
      <pc:sldChg chg="del">
        <pc:chgData name="hamid ghazvini" userId="1bbb9b6cc34e1cfb" providerId="LiveId" clId="{559E99A4-7663-4329-AD66-B723B2FE766D}" dt="2026-02-12T01:03:09.094" v="1274" actId="2696"/>
        <pc:sldMkLst>
          <pc:docMk/>
          <pc:sldMk cId="3343100639" sldId="260"/>
        </pc:sldMkLst>
      </pc:sldChg>
      <pc:sldChg chg="del">
        <pc:chgData name="hamid ghazvini" userId="1bbb9b6cc34e1cfb" providerId="LiveId" clId="{559E99A4-7663-4329-AD66-B723B2FE766D}" dt="2026-02-12T01:03:31.330" v="1275" actId="2696"/>
        <pc:sldMkLst>
          <pc:docMk/>
          <pc:sldMk cId="2886921090" sldId="261"/>
        </pc:sldMkLst>
      </pc:sldChg>
      <pc:sldChg chg="del">
        <pc:chgData name="hamid ghazvini" userId="1bbb9b6cc34e1cfb" providerId="LiveId" clId="{559E99A4-7663-4329-AD66-B723B2FE766D}" dt="2026-02-12T01:03:52.557" v="1276" actId="2696"/>
        <pc:sldMkLst>
          <pc:docMk/>
          <pc:sldMk cId="1819833241" sldId="263"/>
        </pc:sldMkLst>
      </pc:sldChg>
      <pc:sldChg chg="del">
        <pc:chgData name="hamid ghazvini" userId="1bbb9b6cc34e1cfb" providerId="LiveId" clId="{559E99A4-7663-4329-AD66-B723B2FE766D}" dt="2026-02-12T01:04:12.891" v="1277" actId="2696"/>
        <pc:sldMkLst>
          <pc:docMk/>
          <pc:sldMk cId="4151889351" sldId="264"/>
        </pc:sldMkLst>
      </pc:sldChg>
      <pc:sldChg chg="del">
        <pc:chgData name="hamid ghazvini" userId="1bbb9b6cc34e1cfb" providerId="LiveId" clId="{559E99A4-7663-4329-AD66-B723B2FE766D}" dt="2026-02-12T01:04:30.564" v="1278" actId="2696"/>
        <pc:sldMkLst>
          <pc:docMk/>
          <pc:sldMk cId="2738863301" sldId="265"/>
        </pc:sldMkLst>
      </pc:sldChg>
      <pc:sldChg chg="del">
        <pc:chgData name="hamid ghazvini" userId="1bbb9b6cc34e1cfb" providerId="LiveId" clId="{559E99A4-7663-4329-AD66-B723B2FE766D}" dt="2026-02-12T01:04:50.278" v="1279" actId="2696"/>
        <pc:sldMkLst>
          <pc:docMk/>
          <pc:sldMk cId="2106879827" sldId="266"/>
        </pc:sldMkLst>
      </pc:sldChg>
      <pc:sldChg chg="del">
        <pc:chgData name="hamid ghazvini" userId="1bbb9b6cc34e1cfb" providerId="LiveId" clId="{559E99A4-7663-4329-AD66-B723B2FE766D}" dt="2026-02-12T01:05:07.002" v="1280" actId="2696"/>
        <pc:sldMkLst>
          <pc:docMk/>
          <pc:sldMk cId="2055753670" sldId="267"/>
        </pc:sldMkLst>
      </pc:sldChg>
      <pc:sldChg chg="del">
        <pc:chgData name="hamid ghazvini" userId="1bbb9b6cc34e1cfb" providerId="LiveId" clId="{559E99A4-7663-4329-AD66-B723B2FE766D}" dt="2026-02-12T01:05:23.912" v="1281" actId="2696"/>
        <pc:sldMkLst>
          <pc:docMk/>
          <pc:sldMk cId="73744545" sldId="268"/>
        </pc:sldMkLst>
      </pc:sldChg>
      <pc:sldChg chg="del">
        <pc:chgData name="hamid ghazvini" userId="1bbb9b6cc34e1cfb" providerId="LiveId" clId="{559E99A4-7663-4329-AD66-B723B2FE766D}" dt="2026-02-12T01:05:41.891" v="1282" actId="2696"/>
        <pc:sldMkLst>
          <pc:docMk/>
          <pc:sldMk cId="3042462883" sldId="269"/>
        </pc:sldMkLst>
      </pc:sldChg>
      <pc:sldChg chg="del">
        <pc:chgData name="hamid ghazvini" userId="1bbb9b6cc34e1cfb" providerId="LiveId" clId="{559E99A4-7663-4329-AD66-B723B2FE766D}" dt="2026-02-12T01:06:00.409" v="1283" actId="2696"/>
        <pc:sldMkLst>
          <pc:docMk/>
          <pc:sldMk cId="1914678370" sldId="270"/>
        </pc:sldMkLst>
      </pc:sldChg>
      <pc:sldChg chg="del">
        <pc:chgData name="hamid ghazvini" userId="1bbb9b6cc34e1cfb" providerId="LiveId" clId="{559E99A4-7663-4329-AD66-B723B2FE766D}" dt="2026-02-12T01:06:35.081" v="1285" actId="2696"/>
        <pc:sldMkLst>
          <pc:docMk/>
          <pc:sldMk cId="4099177372" sldId="271"/>
        </pc:sldMkLst>
      </pc:sldChg>
      <pc:sldChg chg="del">
        <pc:chgData name="hamid ghazvini" userId="1bbb9b6cc34e1cfb" providerId="LiveId" clId="{559E99A4-7663-4329-AD66-B723B2FE766D}" dt="2026-02-12T01:06:53.235" v="1286" actId="2696"/>
        <pc:sldMkLst>
          <pc:docMk/>
          <pc:sldMk cId="4133508033" sldId="272"/>
        </pc:sldMkLst>
      </pc:sldChg>
      <pc:sldChg chg="del">
        <pc:chgData name="hamid ghazvini" userId="1bbb9b6cc34e1cfb" providerId="LiveId" clId="{559E99A4-7663-4329-AD66-B723B2FE766D}" dt="2026-02-12T01:07:10.415" v="1287" actId="2696"/>
        <pc:sldMkLst>
          <pc:docMk/>
          <pc:sldMk cId="268745729" sldId="273"/>
        </pc:sldMkLst>
      </pc:sldChg>
      <pc:sldChg chg="del">
        <pc:chgData name="hamid ghazvini" userId="1bbb9b6cc34e1cfb" providerId="LiveId" clId="{559E99A4-7663-4329-AD66-B723B2FE766D}" dt="2026-02-12T01:07:34.865" v="1288" actId="2696"/>
        <pc:sldMkLst>
          <pc:docMk/>
          <pc:sldMk cId="2401479520" sldId="274"/>
        </pc:sldMkLst>
      </pc:sldChg>
      <pc:sldChg chg="del">
        <pc:chgData name="hamid ghazvini" userId="1bbb9b6cc34e1cfb" providerId="LiveId" clId="{559E99A4-7663-4329-AD66-B723B2FE766D}" dt="2026-02-12T01:07:49.936" v="1289" actId="2696"/>
        <pc:sldMkLst>
          <pc:docMk/>
          <pc:sldMk cId="3411859884" sldId="275"/>
        </pc:sldMkLst>
      </pc:sldChg>
      <pc:sldChg chg="del">
        <pc:chgData name="hamid ghazvini" userId="1bbb9b6cc34e1cfb" providerId="LiveId" clId="{559E99A4-7663-4329-AD66-B723B2FE766D}" dt="2026-02-12T01:06:19.064" v="1284" actId="2696"/>
        <pc:sldMkLst>
          <pc:docMk/>
          <pc:sldMk cId="121621426" sldId="276"/>
        </pc:sldMkLst>
      </pc:sldChg>
      <pc:sldChg chg="del">
        <pc:chgData name="hamid ghazvini" userId="1bbb9b6cc34e1cfb" providerId="LiveId" clId="{559E99A4-7663-4329-AD66-B723B2FE766D}" dt="2026-02-12T01:08:09.810" v="1290" actId="2696"/>
        <pc:sldMkLst>
          <pc:docMk/>
          <pc:sldMk cId="2739209834" sldId="277"/>
        </pc:sldMkLst>
      </pc:sldChg>
      <pc:sldChg chg="del">
        <pc:chgData name="hamid ghazvini" userId="1bbb9b6cc34e1cfb" providerId="LiveId" clId="{559E99A4-7663-4329-AD66-B723B2FE766D}" dt="2026-02-12T01:08:27.850" v="1291" actId="2696"/>
        <pc:sldMkLst>
          <pc:docMk/>
          <pc:sldMk cId="1040404557" sldId="278"/>
        </pc:sldMkLst>
      </pc:sldChg>
      <pc:sldChg chg="del">
        <pc:chgData name="hamid ghazvini" userId="1bbb9b6cc34e1cfb" providerId="LiveId" clId="{559E99A4-7663-4329-AD66-B723B2FE766D}" dt="2026-02-12T01:08:44.980" v="1292" actId="2696"/>
        <pc:sldMkLst>
          <pc:docMk/>
          <pc:sldMk cId="3297826745" sldId="279"/>
        </pc:sldMkLst>
      </pc:sldChg>
      <pc:sldChg chg="del">
        <pc:chgData name="hamid ghazvini" userId="1bbb9b6cc34e1cfb" providerId="LiveId" clId="{559E99A4-7663-4329-AD66-B723B2FE766D}" dt="2026-02-12T01:09:00.619" v="1293" actId="2696"/>
        <pc:sldMkLst>
          <pc:docMk/>
          <pc:sldMk cId="4200001406" sldId="280"/>
        </pc:sldMkLst>
      </pc:sldChg>
      <pc:sldChg chg="modSp new del mod ord">
        <pc:chgData name="hamid ghazvini" userId="1bbb9b6cc34e1cfb" providerId="LiveId" clId="{559E99A4-7663-4329-AD66-B723B2FE766D}" dt="2026-02-12T00:59:44.331" v="1266" actId="2696"/>
        <pc:sldMkLst>
          <pc:docMk/>
          <pc:sldMk cId="1815235275" sldId="281"/>
        </pc:sldMkLst>
      </pc:sldChg>
      <pc:sldChg chg="addSp delSp modSp new del mod ord">
        <pc:chgData name="hamid ghazvini" userId="1bbb9b6cc34e1cfb" providerId="LiveId" clId="{559E99A4-7663-4329-AD66-B723B2FE766D}" dt="2026-02-12T01:00:12.668" v="1267" actId="2696"/>
        <pc:sldMkLst>
          <pc:docMk/>
          <pc:sldMk cId="572795830" sldId="282"/>
        </pc:sldMkLst>
      </pc:sldChg>
      <pc:sldChg chg="addSp delSp new del mod ord">
        <pc:chgData name="hamid ghazvini" userId="1bbb9b6cc34e1cfb" providerId="LiveId" clId="{559E99A4-7663-4329-AD66-B723B2FE766D}" dt="2026-02-12T01:00:50.269" v="1268" actId="2696"/>
        <pc:sldMkLst>
          <pc:docMk/>
          <pc:sldMk cId="127184632" sldId="283"/>
        </pc:sldMkLst>
      </pc:sldChg>
      <pc:sldChg chg="addSp delSp modSp new del mod setBg">
        <pc:chgData name="hamid ghazvini" userId="1bbb9b6cc34e1cfb" providerId="LiveId" clId="{559E99A4-7663-4329-AD66-B723B2FE766D}" dt="2026-02-12T01:01:36.752" v="1270" actId="2696"/>
        <pc:sldMkLst>
          <pc:docMk/>
          <pc:sldMk cId="2235120901" sldId="284"/>
        </pc:sldMkLst>
      </pc:sldChg>
      <pc:sldChg chg="addSp delSp modSp new del mod setBg setClrOvrMap">
        <pc:chgData name="hamid ghazvini" userId="1bbb9b6cc34e1cfb" providerId="LiveId" clId="{559E99A4-7663-4329-AD66-B723B2FE766D}" dt="2026-02-12T01:01:59.588" v="1271" actId="2696"/>
        <pc:sldMkLst>
          <pc:docMk/>
          <pc:sldMk cId="87202772" sldId="285"/>
        </pc:sldMkLst>
      </pc:sldChg>
      <pc:sldChg chg="addSp delSp modSp new mod chgLayout">
        <pc:chgData name="hamid ghazvini" userId="1bbb9b6cc34e1cfb" providerId="LiveId" clId="{559E99A4-7663-4329-AD66-B723B2FE766D}" dt="2026-02-11T23:52:24.540" v="572" actId="21"/>
        <pc:sldMkLst>
          <pc:docMk/>
          <pc:sldMk cId="384264297" sldId="286"/>
        </pc:sldMkLst>
        <pc:spChg chg="del">
          <ac:chgData name="hamid ghazvini" userId="1bbb9b6cc34e1cfb" providerId="LiveId" clId="{559E99A4-7663-4329-AD66-B723B2FE766D}" dt="2026-02-11T23:37:21.046" v="375" actId="21"/>
          <ac:spMkLst>
            <pc:docMk/>
            <pc:sldMk cId="384264297" sldId="286"/>
            <ac:spMk id="2" creationId="{BED808A3-24B6-81B4-1DA9-81AE141EE1F5}"/>
          </ac:spMkLst>
        </pc:spChg>
        <pc:spChg chg="del">
          <ac:chgData name="hamid ghazvini" userId="1bbb9b6cc34e1cfb" providerId="LiveId" clId="{559E99A4-7663-4329-AD66-B723B2FE766D}" dt="2026-02-11T23:36:41.560" v="373" actId="21"/>
          <ac:spMkLst>
            <pc:docMk/>
            <pc:sldMk cId="384264297" sldId="286"/>
            <ac:spMk id="3" creationId="{CDFC2347-AFB3-CFBC-F95C-C85E5DFF90CE}"/>
          </ac:spMkLst>
        </pc:spChg>
        <pc:spChg chg="add mod ord">
          <ac:chgData name="hamid ghazvini" userId="1bbb9b6cc34e1cfb" providerId="LiveId" clId="{559E99A4-7663-4329-AD66-B723B2FE766D}" dt="2026-02-11T23:47:30.392" v="396" actId="20577"/>
          <ac:spMkLst>
            <pc:docMk/>
            <pc:sldMk cId="384264297" sldId="286"/>
            <ac:spMk id="9" creationId="{8C6B2B4A-9857-C99D-C01D-474C3D8A92B0}"/>
          </ac:spMkLst>
        </pc:spChg>
        <pc:spChg chg="add del mod ord">
          <ac:chgData name="hamid ghazvini" userId="1bbb9b6cc34e1cfb" providerId="LiveId" clId="{559E99A4-7663-4329-AD66-B723B2FE766D}" dt="2026-02-11T23:52:24.540" v="572" actId="21"/>
          <ac:spMkLst>
            <pc:docMk/>
            <pc:sldMk cId="384264297" sldId="286"/>
            <ac:spMk id="10" creationId="{2F5F002D-2B15-73C7-0630-E92637E3F934}"/>
          </ac:spMkLst>
        </pc:spChg>
        <pc:picChg chg="add mod">
          <ac:chgData name="hamid ghazvini" userId="1bbb9b6cc34e1cfb" providerId="LiveId" clId="{559E99A4-7663-4329-AD66-B723B2FE766D}" dt="2026-02-11T23:37:31.727" v="376" actId="1076"/>
          <ac:picMkLst>
            <pc:docMk/>
            <pc:sldMk cId="384264297" sldId="286"/>
            <ac:picMk id="5" creationId="{5508395C-1672-AD24-5A9B-FD8EBE714E98}"/>
          </ac:picMkLst>
        </pc:picChg>
        <pc:picChg chg="add mod">
          <ac:chgData name="hamid ghazvini" userId="1bbb9b6cc34e1cfb" providerId="LiveId" clId="{559E99A4-7663-4329-AD66-B723B2FE766D}" dt="2026-02-11T23:39:19.932" v="378" actId="14100"/>
          <ac:picMkLst>
            <pc:docMk/>
            <pc:sldMk cId="384264297" sldId="286"/>
            <ac:picMk id="6" creationId="{34A61E28-DBBA-F300-2C58-7CF1EEA49B4B}"/>
          </ac:picMkLst>
        </pc:picChg>
        <pc:picChg chg="add mod">
          <ac:chgData name="hamid ghazvini" userId="1bbb9b6cc34e1cfb" providerId="LiveId" clId="{559E99A4-7663-4329-AD66-B723B2FE766D}" dt="2026-02-11T23:40:03.848" v="381" actId="1076"/>
          <ac:picMkLst>
            <pc:docMk/>
            <pc:sldMk cId="384264297" sldId="286"/>
            <ac:picMk id="7" creationId="{70817310-47AE-B40D-0C9C-CEEFFC7C329D}"/>
          </ac:picMkLst>
        </pc:picChg>
        <pc:picChg chg="add mod">
          <ac:chgData name="hamid ghazvini" userId="1bbb9b6cc34e1cfb" providerId="LiveId" clId="{559E99A4-7663-4329-AD66-B723B2FE766D}" dt="2026-02-11T23:42:02.842" v="384" actId="1076"/>
          <ac:picMkLst>
            <pc:docMk/>
            <pc:sldMk cId="384264297" sldId="286"/>
            <ac:picMk id="8" creationId="{608CA541-8E01-6CC8-4B90-FE16241AA2FC}"/>
          </ac:picMkLst>
        </pc:picChg>
      </pc:sldChg>
      <pc:sldChg chg="delSp modSp new mod">
        <pc:chgData name="hamid ghazvini" userId="1bbb9b6cc34e1cfb" providerId="LiveId" clId="{559E99A4-7663-4329-AD66-B723B2FE766D}" dt="2026-02-11T23:52:11.854" v="571" actId="21"/>
        <pc:sldMkLst>
          <pc:docMk/>
          <pc:sldMk cId="3909939863" sldId="287"/>
        </pc:sldMkLst>
        <pc:spChg chg="del">
          <ac:chgData name="hamid ghazvini" userId="1bbb9b6cc34e1cfb" providerId="LiveId" clId="{559E99A4-7663-4329-AD66-B723B2FE766D}" dt="2026-02-11T23:52:11.854" v="571" actId="21"/>
          <ac:spMkLst>
            <pc:docMk/>
            <pc:sldMk cId="3909939863" sldId="287"/>
            <ac:spMk id="2" creationId="{5C42381A-F4C2-29DE-7255-D90E81D324AD}"/>
          </ac:spMkLst>
        </pc:spChg>
        <pc:spChg chg="mod">
          <ac:chgData name="hamid ghazvini" userId="1bbb9b6cc34e1cfb" providerId="LiveId" clId="{559E99A4-7663-4329-AD66-B723B2FE766D}" dt="2026-02-11T23:51:56.445" v="570" actId="20577"/>
          <ac:spMkLst>
            <pc:docMk/>
            <pc:sldMk cId="3909939863" sldId="287"/>
            <ac:spMk id="3" creationId="{86168725-0E22-3B2C-C048-2BAF626A862E}"/>
          </ac:spMkLst>
        </pc:spChg>
      </pc:sldChg>
      <pc:sldChg chg="addSp delSp modSp new mod ord chgLayout">
        <pc:chgData name="hamid ghazvini" userId="1bbb9b6cc34e1cfb" providerId="LiveId" clId="{559E99A4-7663-4329-AD66-B723B2FE766D}" dt="2026-02-12T00:38:36.489" v="1094" actId="20577"/>
        <pc:sldMkLst>
          <pc:docMk/>
          <pc:sldMk cId="1101407039" sldId="288"/>
        </pc:sldMkLst>
        <pc:spChg chg="mod ord">
          <ac:chgData name="hamid ghazvini" userId="1bbb9b6cc34e1cfb" providerId="LiveId" clId="{559E99A4-7663-4329-AD66-B723B2FE766D}" dt="2026-02-12T00:33:03.639" v="861" actId="700"/>
          <ac:spMkLst>
            <pc:docMk/>
            <pc:sldMk cId="1101407039" sldId="288"/>
            <ac:spMk id="2" creationId="{4832C623-1F88-975E-333D-FA9E5954B42C}"/>
          </ac:spMkLst>
        </pc:spChg>
        <pc:spChg chg="del">
          <ac:chgData name="hamid ghazvini" userId="1bbb9b6cc34e1cfb" providerId="LiveId" clId="{559E99A4-7663-4329-AD66-B723B2FE766D}" dt="2026-02-12T00:32:27.644" v="858" actId="21"/>
          <ac:spMkLst>
            <pc:docMk/>
            <pc:sldMk cId="1101407039" sldId="288"/>
            <ac:spMk id="3" creationId="{62A40343-65D2-D90B-A825-12625B396C1F}"/>
          </ac:spMkLst>
        </pc:spChg>
        <pc:spChg chg="add mod ord">
          <ac:chgData name="hamid ghazvini" userId="1bbb9b6cc34e1cfb" providerId="LiveId" clId="{559E99A4-7663-4329-AD66-B723B2FE766D}" dt="2026-02-12T00:38:36.489" v="1094" actId="20577"/>
          <ac:spMkLst>
            <pc:docMk/>
            <pc:sldMk cId="1101407039" sldId="288"/>
            <ac:spMk id="4" creationId="{A1B6735D-3DB3-7D7A-60F1-BFAF7B1E7EAF}"/>
          </ac:spMkLst>
        </pc:spChg>
      </pc:sldChg>
      <pc:sldChg chg="addSp delSp modSp new mod ord chgLayout">
        <pc:chgData name="hamid ghazvini" userId="1bbb9b6cc34e1cfb" providerId="LiveId" clId="{559E99A4-7663-4329-AD66-B723B2FE766D}" dt="2026-02-12T01:09:32.907" v="1295" actId="313"/>
        <pc:sldMkLst>
          <pc:docMk/>
          <pc:sldMk cId="2700333821" sldId="289"/>
        </pc:sldMkLst>
        <pc:spChg chg="del">
          <ac:chgData name="hamid ghazvini" userId="1bbb9b6cc34e1cfb" providerId="LiveId" clId="{559E99A4-7663-4329-AD66-B723B2FE766D}" dt="2026-02-12T00:32:38.837" v="860" actId="21"/>
          <ac:spMkLst>
            <pc:docMk/>
            <pc:sldMk cId="2700333821" sldId="289"/>
            <ac:spMk id="2" creationId="{43580653-F7D3-4809-3AC3-FD865633DF5A}"/>
          </ac:spMkLst>
        </pc:spChg>
        <pc:spChg chg="del">
          <ac:chgData name="hamid ghazvini" userId="1bbb9b6cc34e1cfb" providerId="LiveId" clId="{559E99A4-7663-4329-AD66-B723B2FE766D}" dt="2026-02-12T00:32:32.406" v="859" actId="21"/>
          <ac:spMkLst>
            <pc:docMk/>
            <pc:sldMk cId="2700333821" sldId="289"/>
            <ac:spMk id="3" creationId="{78FF8F92-793A-88B4-0AB4-5657D7EE5777}"/>
          </ac:spMkLst>
        </pc:spChg>
        <pc:spChg chg="add del mod">
          <ac:chgData name="hamid ghazvini" userId="1bbb9b6cc34e1cfb" providerId="LiveId" clId="{559E99A4-7663-4329-AD66-B723B2FE766D}" dt="2026-02-12T00:43:30.653" v="1263" actId="21"/>
          <ac:spMkLst>
            <pc:docMk/>
            <pc:sldMk cId="2700333821" sldId="289"/>
            <ac:spMk id="4" creationId="{F659806C-CDFC-5564-FD3D-B1B020248FE9}"/>
          </ac:spMkLst>
        </pc:spChg>
        <pc:spChg chg="add mod">
          <ac:chgData name="hamid ghazvini" userId="1bbb9b6cc34e1cfb" providerId="LiveId" clId="{559E99A4-7663-4329-AD66-B723B2FE766D}" dt="2026-02-12T01:09:32.907" v="1295" actId="313"/>
          <ac:spMkLst>
            <pc:docMk/>
            <pc:sldMk cId="2700333821" sldId="289"/>
            <ac:spMk id="5" creationId="{C56C3C8A-08D8-E15D-FEF9-AC4BC9450C0E}"/>
          </ac:spMkLst>
        </pc:spChg>
      </pc:sldChg>
      <pc:sldChg chg="addSp delSp modSp new mod ord">
        <pc:chgData name="hamid ghazvini" userId="1bbb9b6cc34e1cfb" providerId="LiveId" clId="{559E99A4-7663-4329-AD66-B723B2FE766D}" dt="2026-02-12T01:09:24.632" v="1294" actId="21"/>
        <pc:sldMkLst>
          <pc:docMk/>
          <pc:sldMk cId="362027434" sldId="290"/>
        </pc:sldMkLst>
        <pc:spChg chg="del mod">
          <ac:chgData name="hamid ghazvini" userId="1bbb9b6cc34e1cfb" providerId="LiveId" clId="{559E99A4-7663-4329-AD66-B723B2FE766D}" dt="2026-02-12T01:09:24.632" v="1294" actId="21"/>
          <ac:spMkLst>
            <pc:docMk/>
            <pc:sldMk cId="362027434" sldId="290"/>
            <ac:spMk id="2" creationId="{845D5210-BFEF-5B7F-4E09-AC6ED0C54EF6}"/>
          </ac:spMkLst>
        </pc:spChg>
        <pc:spChg chg="del">
          <ac:chgData name="hamid ghazvini" userId="1bbb9b6cc34e1cfb" providerId="LiveId" clId="{559E99A4-7663-4329-AD66-B723B2FE766D}" dt="2026-02-12T00:29:54.679" v="850" actId="21"/>
          <ac:spMkLst>
            <pc:docMk/>
            <pc:sldMk cId="362027434" sldId="290"/>
            <ac:spMk id="3" creationId="{63BFF5C0-4097-06A9-6F69-025E4D69777C}"/>
          </ac:spMkLst>
        </pc:spChg>
        <pc:picChg chg="add mod">
          <ac:chgData name="hamid ghazvini" userId="1bbb9b6cc34e1cfb" providerId="LiveId" clId="{559E99A4-7663-4329-AD66-B723B2FE766D}" dt="2026-02-12T00:31:14.872" v="853" actId="1076"/>
          <ac:picMkLst>
            <pc:docMk/>
            <pc:sldMk cId="362027434" sldId="290"/>
            <ac:picMk id="5" creationId="{85944C53-4481-5B48-C2A1-4EE954B96B29}"/>
          </ac:picMkLst>
        </pc:picChg>
      </pc:sldChg>
      <pc:sldChg chg="addSp delSp modSp new mod">
        <pc:chgData name="hamid ghazvini" userId="1bbb9b6cc34e1cfb" providerId="LiveId" clId="{559E99A4-7663-4329-AD66-B723B2FE766D}" dt="2026-02-12T00:04:10.569" v="615" actId="1076"/>
        <pc:sldMkLst>
          <pc:docMk/>
          <pc:sldMk cId="2010327507" sldId="291"/>
        </pc:sldMkLst>
        <pc:spChg chg="del">
          <ac:chgData name="hamid ghazvini" userId="1bbb9b6cc34e1cfb" providerId="LiveId" clId="{559E99A4-7663-4329-AD66-B723B2FE766D}" dt="2026-02-12T00:03:27.804" v="610" actId="21"/>
          <ac:spMkLst>
            <pc:docMk/>
            <pc:sldMk cId="2010327507" sldId="291"/>
            <ac:spMk id="2" creationId="{143FB160-C3C7-5708-1150-6AA728924826}"/>
          </ac:spMkLst>
        </pc:spChg>
        <pc:spChg chg="del">
          <ac:chgData name="hamid ghazvini" userId="1bbb9b6cc34e1cfb" providerId="LiveId" clId="{559E99A4-7663-4329-AD66-B723B2FE766D}" dt="2026-02-12T00:03:23.044" v="609" actId="21"/>
          <ac:spMkLst>
            <pc:docMk/>
            <pc:sldMk cId="2010327507" sldId="291"/>
            <ac:spMk id="3" creationId="{52231098-6858-83E6-BC2D-23ADC74E3D7E}"/>
          </ac:spMkLst>
        </pc:spChg>
        <pc:picChg chg="add mod">
          <ac:chgData name="hamid ghazvini" userId="1bbb9b6cc34e1cfb" providerId="LiveId" clId="{559E99A4-7663-4329-AD66-B723B2FE766D}" dt="2026-02-12T00:04:10.569" v="615" actId="1076"/>
          <ac:picMkLst>
            <pc:docMk/>
            <pc:sldMk cId="2010327507" sldId="291"/>
            <ac:picMk id="5" creationId="{33234208-68C3-E477-CDAF-5FC3D1B215BC}"/>
          </ac:picMkLst>
        </pc:picChg>
      </pc:sldChg>
      <pc:sldChg chg="addSp delSp new mod">
        <pc:chgData name="hamid ghazvini" userId="1bbb9b6cc34e1cfb" providerId="LiveId" clId="{559E99A4-7663-4329-AD66-B723B2FE766D}" dt="2026-02-12T00:01:17.171" v="608" actId="22"/>
        <pc:sldMkLst>
          <pc:docMk/>
          <pc:sldMk cId="889774052" sldId="292"/>
        </pc:sldMkLst>
        <pc:spChg chg="del">
          <ac:chgData name="hamid ghazvini" userId="1bbb9b6cc34e1cfb" providerId="LiveId" clId="{559E99A4-7663-4329-AD66-B723B2FE766D}" dt="2026-02-12T00:00:08.757" v="607" actId="21"/>
          <ac:spMkLst>
            <pc:docMk/>
            <pc:sldMk cId="889774052" sldId="292"/>
            <ac:spMk id="2" creationId="{4DDCD622-9360-9BC4-9FB6-DB3CB29AB6A0}"/>
          </ac:spMkLst>
        </pc:spChg>
        <pc:spChg chg="del">
          <ac:chgData name="hamid ghazvini" userId="1bbb9b6cc34e1cfb" providerId="LiveId" clId="{559E99A4-7663-4329-AD66-B723B2FE766D}" dt="2026-02-12T00:00:03.361" v="606" actId="21"/>
          <ac:spMkLst>
            <pc:docMk/>
            <pc:sldMk cId="889774052" sldId="292"/>
            <ac:spMk id="3" creationId="{86AA8703-7ECD-71EE-7E1E-18FA9FBDD867}"/>
          </ac:spMkLst>
        </pc:spChg>
        <pc:picChg chg="add">
          <ac:chgData name="hamid ghazvini" userId="1bbb9b6cc34e1cfb" providerId="LiveId" clId="{559E99A4-7663-4329-AD66-B723B2FE766D}" dt="2026-02-12T00:01:17.171" v="608" actId="22"/>
          <ac:picMkLst>
            <pc:docMk/>
            <pc:sldMk cId="889774052" sldId="292"/>
            <ac:picMk id="5" creationId="{E52DEBC5-91BF-BB32-220A-16CBD83B0945}"/>
          </ac:picMkLst>
        </pc:picChg>
      </pc:sldChg>
      <pc:sldChg chg="addSp delSp modSp new mod">
        <pc:chgData name="hamid ghazvini" userId="1bbb9b6cc34e1cfb" providerId="LiveId" clId="{559E99A4-7663-4329-AD66-B723B2FE766D}" dt="2026-02-11T23:59:43.374" v="605" actId="1076"/>
        <pc:sldMkLst>
          <pc:docMk/>
          <pc:sldMk cId="33259491" sldId="293"/>
        </pc:sldMkLst>
        <pc:spChg chg="del">
          <ac:chgData name="hamid ghazvini" userId="1bbb9b6cc34e1cfb" providerId="LiveId" clId="{559E99A4-7663-4329-AD66-B723B2FE766D}" dt="2026-02-11T23:55:52.028" v="603" actId="21"/>
          <ac:spMkLst>
            <pc:docMk/>
            <pc:sldMk cId="33259491" sldId="293"/>
            <ac:spMk id="2" creationId="{59D2F993-54B2-1871-EF41-ED9C14245249}"/>
          </ac:spMkLst>
        </pc:spChg>
        <pc:spChg chg="del">
          <ac:chgData name="hamid ghazvini" userId="1bbb9b6cc34e1cfb" providerId="LiveId" clId="{559E99A4-7663-4329-AD66-B723B2FE766D}" dt="2026-02-11T23:55:47.026" v="602" actId="21"/>
          <ac:spMkLst>
            <pc:docMk/>
            <pc:sldMk cId="33259491" sldId="293"/>
            <ac:spMk id="3" creationId="{A810A235-B2D2-7131-600F-E9E4204A2FFF}"/>
          </ac:spMkLst>
        </pc:spChg>
        <pc:picChg chg="add mod">
          <ac:chgData name="hamid ghazvini" userId="1bbb9b6cc34e1cfb" providerId="LiveId" clId="{559E99A4-7663-4329-AD66-B723B2FE766D}" dt="2026-02-11T23:59:43.374" v="605" actId="1076"/>
          <ac:picMkLst>
            <pc:docMk/>
            <pc:sldMk cId="33259491" sldId="293"/>
            <ac:picMk id="5" creationId="{3CB18D0E-A57F-81CD-7795-5FEBB98590DB}"/>
          </ac:picMkLst>
        </pc:picChg>
      </pc:sldChg>
      <pc:sldChg chg="addSp delSp modSp new mod">
        <pc:chgData name="hamid ghazvini" userId="1bbb9b6cc34e1cfb" providerId="LiveId" clId="{559E99A4-7663-4329-AD66-B723B2FE766D}" dt="2026-02-11T23:55:25.566" v="601" actId="20577"/>
        <pc:sldMkLst>
          <pc:docMk/>
          <pc:sldMk cId="1958898946" sldId="294"/>
        </pc:sldMkLst>
        <pc:spChg chg="mod">
          <ac:chgData name="hamid ghazvini" userId="1bbb9b6cc34e1cfb" providerId="LiveId" clId="{559E99A4-7663-4329-AD66-B723B2FE766D}" dt="2026-02-11T23:55:25.566" v="601" actId="20577"/>
          <ac:spMkLst>
            <pc:docMk/>
            <pc:sldMk cId="1958898946" sldId="294"/>
            <ac:spMk id="2" creationId="{384979AB-6678-B68B-F57B-C088FABF5F6F}"/>
          </ac:spMkLst>
        </pc:spChg>
        <pc:spChg chg="del">
          <ac:chgData name="hamid ghazvini" userId="1bbb9b6cc34e1cfb" providerId="LiveId" clId="{559E99A4-7663-4329-AD66-B723B2FE766D}" dt="2026-02-11T23:54:03.753" v="573" actId="21"/>
          <ac:spMkLst>
            <pc:docMk/>
            <pc:sldMk cId="1958898946" sldId="294"/>
            <ac:spMk id="3" creationId="{514445F6-7EA9-4B22-F7C9-6BD319A2837E}"/>
          </ac:spMkLst>
        </pc:spChg>
        <pc:picChg chg="add mod">
          <ac:chgData name="hamid ghazvini" userId="1bbb9b6cc34e1cfb" providerId="LiveId" clId="{559E99A4-7663-4329-AD66-B723B2FE766D}" dt="2026-02-11T23:54:38.076" v="575" actId="1076"/>
          <ac:picMkLst>
            <pc:docMk/>
            <pc:sldMk cId="1958898946" sldId="294"/>
            <ac:picMk id="5" creationId="{1BFFEF52-9FE0-6A79-5E31-6A98C784041A}"/>
          </ac:picMkLst>
        </pc:picChg>
      </pc:sldChg>
      <pc:sldChg chg="addSp delSp modSp new mod">
        <pc:chgData name="hamid ghazvini" userId="1bbb9b6cc34e1cfb" providerId="LiveId" clId="{559E99A4-7663-4329-AD66-B723B2FE766D}" dt="2026-02-12T00:07:58.996" v="650" actId="1076"/>
        <pc:sldMkLst>
          <pc:docMk/>
          <pc:sldMk cId="3536338785" sldId="295"/>
        </pc:sldMkLst>
        <pc:spChg chg="mod">
          <ac:chgData name="hamid ghazvini" userId="1bbb9b6cc34e1cfb" providerId="LiveId" clId="{559E99A4-7663-4329-AD66-B723B2FE766D}" dt="2026-02-12T00:07:06.125" v="647" actId="20577"/>
          <ac:spMkLst>
            <pc:docMk/>
            <pc:sldMk cId="3536338785" sldId="295"/>
            <ac:spMk id="2" creationId="{90C0E53B-6DE2-BECC-14EC-73037A43617E}"/>
          </ac:spMkLst>
        </pc:spChg>
        <pc:spChg chg="del">
          <ac:chgData name="hamid ghazvini" userId="1bbb9b6cc34e1cfb" providerId="LiveId" clId="{559E99A4-7663-4329-AD66-B723B2FE766D}" dt="2026-02-12T00:06:24.666" v="622" actId="21"/>
          <ac:spMkLst>
            <pc:docMk/>
            <pc:sldMk cId="3536338785" sldId="295"/>
            <ac:spMk id="3" creationId="{22FEE4A5-FE63-D5B7-B375-E907D8AAFBC2}"/>
          </ac:spMkLst>
        </pc:spChg>
        <pc:picChg chg="add mod">
          <ac:chgData name="hamid ghazvini" userId="1bbb9b6cc34e1cfb" providerId="LiveId" clId="{559E99A4-7663-4329-AD66-B723B2FE766D}" dt="2026-02-12T00:07:58.996" v="650" actId="1076"/>
          <ac:picMkLst>
            <pc:docMk/>
            <pc:sldMk cId="3536338785" sldId="295"/>
            <ac:picMk id="5" creationId="{43BDD635-8243-234E-FE24-0399C477FD07}"/>
          </ac:picMkLst>
        </pc:picChg>
      </pc:sldChg>
      <pc:sldChg chg="addSp delSp new mod">
        <pc:chgData name="hamid ghazvini" userId="1bbb9b6cc34e1cfb" providerId="LiveId" clId="{559E99A4-7663-4329-AD66-B723B2FE766D}" dt="2026-02-12T00:09:44.319" v="653" actId="22"/>
        <pc:sldMkLst>
          <pc:docMk/>
          <pc:sldMk cId="2105362109" sldId="296"/>
        </pc:sldMkLst>
        <pc:spChg chg="del">
          <ac:chgData name="hamid ghazvini" userId="1bbb9b6cc34e1cfb" providerId="LiveId" clId="{559E99A4-7663-4329-AD66-B723B2FE766D}" dt="2026-02-12T00:08:17.116" v="652" actId="21"/>
          <ac:spMkLst>
            <pc:docMk/>
            <pc:sldMk cId="2105362109" sldId="296"/>
            <ac:spMk id="2" creationId="{C004A698-C811-D104-30C9-D44C487BBEBC}"/>
          </ac:spMkLst>
        </pc:spChg>
        <pc:spChg chg="del">
          <ac:chgData name="hamid ghazvini" userId="1bbb9b6cc34e1cfb" providerId="LiveId" clId="{559E99A4-7663-4329-AD66-B723B2FE766D}" dt="2026-02-12T00:08:09.753" v="651" actId="21"/>
          <ac:spMkLst>
            <pc:docMk/>
            <pc:sldMk cId="2105362109" sldId="296"/>
            <ac:spMk id="3" creationId="{F47F0D76-6C1A-FB1D-4F52-2639DDF95615}"/>
          </ac:spMkLst>
        </pc:spChg>
        <pc:picChg chg="add">
          <ac:chgData name="hamid ghazvini" userId="1bbb9b6cc34e1cfb" providerId="LiveId" clId="{559E99A4-7663-4329-AD66-B723B2FE766D}" dt="2026-02-12T00:09:44.319" v="653" actId="22"/>
          <ac:picMkLst>
            <pc:docMk/>
            <pc:sldMk cId="2105362109" sldId="296"/>
            <ac:picMk id="5" creationId="{BEB9449F-9E5D-B788-7EA4-FE5B35012133}"/>
          </ac:picMkLst>
        </pc:picChg>
      </pc:sldChg>
      <pc:sldChg chg="addSp delSp modSp new mod">
        <pc:chgData name="hamid ghazvini" userId="1bbb9b6cc34e1cfb" providerId="LiveId" clId="{559E99A4-7663-4329-AD66-B723B2FE766D}" dt="2026-02-12T00:26:07.186" v="802" actId="1076"/>
        <pc:sldMkLst>
          <pc:docMk/>
          <pc:sldMk cId="704579354" sldId="297"/>
        </pc:sldMkLst>
        <pc:spChg chg="mod">
          <ac:chgData name="hamid ghazvini" userId="1bbb9b6cc34e1cfb" providerId="LiveId" clId="{559E99A4-7663-4329-AD66-B723B2FE766D}" dt="2026-02-12T00:25:11.502" v="799" actId="20577"/>
          <ac:spMkLst>
            <pc:docMk/>
            <pc:sldMk cId="704579354" sldId="297"/>
            <ac:spMk id="2" creationId="{7959099A-4E1C-7F39-0173-173202712CAE}"/>
          </ac:spMkLst>
        </pc:spChg>
        <pc:spChg chg="del">
          <ac:chgData name="hamid ghazvini" userId="1bbb9b6cc34e1cfb" providerId="LiveId" clId="{559E99A4-7663-4329-AD66-B723B2FE766D}" dt="2026-02-12T00:24:26.816" v="780" actId="21"/>
          <ac:spMkLst>
            <pc:docMk/>
            <pc:sldMk cId="704579354" sldId="297"/>
            <ac:spMk id="3" creationId="{F9336899-4CF8-6581-ADC8-2FA29182C764}"/>
          </ac:spMkLst>
        </pc:spChg>
        <pc:picChg chg="add mod">
          <ac:chgData name="hamid ghazvini" userId="1bbb9b6cc34e1cfb" providerId="LiveId" clId="{559E99A4-7663-4329-AD66-B723B2FE766D}" dt="2026-02-12T00:26:07.186" v="802" actId="1076"/>
          <ac:picMkLst>
            <pc:docMk/>
            <pc:sldMk cId="704579354" sldId="297"/>
            <ac:picMk id="5" creationId="{07FA0973-C0C7-AD48-B4CA-5E71359BDC5C}"/>
          </ac:picMkLst>
        </pc:picChg>
      </pc:sldChg>
      <pc:sldChg chg="addSp delSp modSp new mod">
        <pc:chgData name="hamid ghazvini" userId="1bbb9b6cc34e1cfb" providerId="LiveId" clId="{559E99A4-7663-4329-AD66-B723B2FE766D}" dt="2026-02-12T00:21:26.285" v="779" actId="1076"/>
        <pc:sldMkLst>
          <pc:docMk/>
          <pc:sldMk cId="1397400256" sldId="298"/>
        </pc:sldMkLst>
        <pc:spChg chg="mod">
          <ac:chgData name="hamid ghazvini" userId="1bbb9b6cc34e1cfb" providerId="LiveId" clId="{559E99A4-7663-4329-AD66-B723B2FE766D}" dt="2026-02-12T00:20:01.599" v="774" actId="20577"/>
          <ac:spMkLst>
            <pc:docMk/>
            <pc:sldMk cId="1397400256" sldId="298"/>
            <ac:spMk id="2" creationId="{48316C7D-7099-FD7A-54F7-2E8F524646E6}"/>
          </ac:spMkLst>
        </pc:spChg>
        <pc:spChg chg="del">
          <ac:chgData name="hamid ghazvini" userId="1bbb9b6cc34e1cfb" providerId="LiveId" clId="{559E99A4-7663-4329-AD66-B723B2FE766D}" dt="2026-02-12T00:19:47.267" v="754" actId="21"/>
          <ac:spMkLst>
            <pc:docMk/>
            <pc:sldMk cId="1397400256" sldId="298"/>
            <ac:spMk id="3" creationId="{8CEA5035-E1D3-862C-FEAC-099E9AE6F478}"/>
          </ac:spMkLst>
        </pc:spChg>
        <pc:picChg chg="add mod">
          <ac:chgData name="hamid ghazvini" userId="1bbb9b6cc34e1cfb" providerId="LiveId" clId="{559E99A4-7663-4329-AD66-B723B2FE766D}" dt="2026-02-12T00:21:26.285" v="779" actId="1076"/>
          <ac:picMkLst>
            <pc:docMk/>
            <pc:sldMk cId="1397400256" sldId="298"/>
            <ac:picMk id="5" creationId="{8E384026-91FD-E45A-1B0D-EE20969550F9}"/>
          </ac:picMkLst>
        </pc:picChg>
      </pc:sldChg>
      <pc:sldChg chg="addSp delSp new mod">
        <pc:chgData name="hamid ghazvini" userId="1bbb9b6cc34e1cfb" providerId="LiveId" clId="{559E99A4-7663-4329-AD66-B723B2FE766D}" dt="2026-02-12T00:18:42.796" v="753" actId="22"/>
        <pc:sldMkLst>
          <pc:docMk/>
          <pc:sldMk cId="3873960195" sldId="299"/>
        </pc:sldMkLst>
        <pc:spChg chg="del">
          <ac:chgData name="hamid ghazvini" userId="1bbb9b6cc34e1cfb" providerId="LiveId" clId="{559E99A4-7663-4329-AD66-B723B2FE766D}" dt="2026-02-12T00:18:16.624" v="751" actId="21"/>
          <ac:spMkLst>
            <pc:docMk/>
            <pc:sldMk cId="3873960195" sldId="299"/>
            <ac:spMk id="2" creationId="{20DD4427-2E05-9031-A767-89C04D0B5122}"/>
          </ac:spMkLst>
        </pc:spChg>
        <pc:spChg chg="del">
          <ac:chgData name="hamid ghazvini" userId="1bbb9b6cc34e1cfb" providerId="LiveId" clId="{559E99A4-7663-4329-AD66-B723B2FE766D}" dt="2026-02-12T00:18:20.420" v="752" actId="21"/>
          <ac:spMkLst>
            <pc:docMk/>
            <pc:sldMk cId="3873960195" sldId="299"/>
            <ac:spMk id="3" creationId="{7C2218E9-B2E9-F30D-E9D6-A7931DFFEB39}"/>
          </ac:spMkLst>
        </pc:spChg>
        <pc:picChg chg="add">
          <ac:chgData name="hamid ghazvini" userId="1bbb9b6cc34e1cfb" providerId="LiveId" clId="{559E99A4-7663-4329-AD66-B723B2FE766D}" dt="2026-02-12T00:18:42.796" v="753" actId="22"/>
          <ac:picMkLst>
            <pc:docMk/>
            <pc:sldMk cId="3873960195" sldId="299"/>
            <ac:picMk id="5" creationId="{6A495D85-7C9E-2234-AD33-B913F46C42F6}"/>
          </ac:picMkLst>
        </pc:picChg>
      </pc:sldChg>
      <pc:sldChg chg="addSp modSp new mod">
        <pc:chgData name="hamid ghazvini" userId="1bbb9b6cc34e1cfb" providerId="LiveId" clId="{559E99A4-7663-4329-AD66-B723B2FE766D}" dt="2026-02-12T00:17:06.105" v="750" actId="1076"/>
        <pc:sldMkLst>
          <pc:docMk/>
          <pc:sldMk cId="1252807170" sldId="300"/>
        </pc:sldMkLst>
        <pc:spChg chg="mod">
          <ac:chgData name="hamid ghazvini" userId="1bbb9b6cc34e1cfb" providerId="LiveId" clId="{559E99A4-7663-4329-AD66-B723B2FE766D}" dt="2026-02-12T00:12:52.322" v="676" actId="20577"/>
          <ac:spMkLst>
            <pc:docMk/>
            <pc:sldMk cId="1252807170" sldId="300"/>
            <ac:spMk id="2" creationId="{1E75F281-A57E-4FF0-D10F-5E1047A75C7C}"/>
          </ac:spMkLst>
        </pc:spChg>
        <pc:spChg chg="mod">
          <ac:chgData name="hamid ghazvini" userId="1bbb9b6cc34e1cfb" providerId="LiveId" clId="{559E99A4-7663-4329-AD66-B723B2FE766D}" dt="2026-02-12T00:15:44.088" v="748" actId="14100"/>
          <ac:spMkLst>
            <pc:docMk/>
            <pc:sldMk cId="1252807170" sldId="300"/>
            <ac:spMk id="3" creationId="{6E9AA1E2-5ED8-7375-9BD9-99C9DC2C660D}"/>
          </ac:spMkLst>
        </pc:spChg>
        <pc:picChg chg="add mod">
          <ac:chgData name="hamid ghazvini" userId="1bbb9b6cc34e1cfb" providerId="LiveId" clId="{559E99A4-7663-4329-AD66-B723B2FE766D}" dt="2026-02-12T00:17:06.105" v="750" actId="1076"/>
          <ac:picMkLst>
            <pc:docMk/>
            <pc:sldMk cId="1252807170" sldId="300"/>
            <ac:picMk id="4" creationId="{22A6A629-E6AB-AC9B-307D-A9B2ED2FA9C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2/11/2026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2/11/2026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2/11/2026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2/11/2026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2/11/2026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2/11/2026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88E6146-1C0A-4739-84A4-CE454A7B2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wo people holding each other's hands">
            <a:extLst>
              <a:ext uri="{FF2B5EF4-FFF2-40B4-BE49-F238E27FC236}">
                <a16:creationId xmlns:a16="http://schemas.microsoft.com/office/drawing/2014/main" id="{7D34F9B5-4378-23F8-ACE2-922E143014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64" b="806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6DB519C-E7E6-4ED7-8440-9702C70044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67639"/>
            <a:ext cx="8129873" cy="1852186"/>
          </a:xfrm>
          <a:prstGeom prst="rect">
            <a:avLst/>
          </a:prstGeom>
          <a:solidFill>
            <a:srgbClr val="292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4590661"/>
            <a:ext cx="6830299" cy="1065690"/>
          </a:xfrm>
        </p:spPr>
        <p:txBody>
          <a:bodyPr>
            <a:normAutofit/>
          </a:bodyPr>
          <a:lstStyle/>
          <a:p>
            <a:r>
              <a:rPr lang="en-US" sz="5400" dirty="0"/>
              <a:t>Physical Assessment 1</a:t>
            </a:r>
            <a:endParaRPr lang="en-CA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4" y="5666792"/>
            <a:ext cx="6732890" cy="542592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937555"/>
                </a:solidFill>
              </a:rPr>
              <a:t>Introduction</a:t>
            </a:r>
            <a:endParaRPr lang="en-CA">
              <a:solidFill>
                <a:srgbClr val="9375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3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508395C-1672-AD24-5A9B-FD8EBE714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613" y="1150029"/>
            <a:ext cx="11208774" cy="13616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A61E28-DBBA-F300-2C58-7CF1EEA49B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3850" y="3806690"/>
            <a:ext cx="1650933" cy="20035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817310-47AE-B40D-0C9C-CEEFFC7C32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891" y="3806689"/>
            <a:ext cx="1334371" cy="20035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8CA541-8E01-6CC8-4B90-FE16241AA2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6762" y="3829006"/>
            <a:ext cx="1545524" cy="1981243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8C6B2B4A-9857-C99D-C01D-474C3D8A9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3429000"/>
            <a:ext cx="2947482" cy="2296020"/>
          </a:xfrm>
        </p:spPr>
        <p:txBody>
          <a:bodyPr/>
          <a:lstStyle/>
          <a:p>
            <a:r>
              <a:rPr lang="en-CA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84264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68725-0E22-3B2C-C048-2BAF626A8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1. First do not harm</a:t>
            </a:r>
          </a:p>
          <a:p>
            <a:r>
              <a:rPr lang="en-CA" dirty="0"/>
              <a:t>2. The healing power of nature</a:t>
            </a:r>
          </a:p>
          <a:p>
            <a:r>
              <a:rPr lang="en-CA" dirty="0"/>
              <a:t>3. Identify &amp; Treat the causes</a:t>
            </a:r>
          </a:p>
          <a:p>
            <a:r>
              <a:rPr lang="en-CA" dirty="0"/>
              <a:t>4. Therapist as teacher</a:t>
            </a:r>
          </a:p>
          <a:p>
            <a:r>
              <a:rPr lang="en-CA" dirty="0"/>
              <a:t>5. Treat the whole person</a:t>
            </a:r>
          </a:p>
          <a:p>
            <a:r>
              <a:rPr lang="en-CA" dirty="0"/>
              <a:t>6. Disease prevention &amp; Health promotions</a:t>
            </a:r>
          </a:p>
        </p:txBody>
      </p:sp>
    </p:spTree>
    <p:extLst>
      <p:ext uri="{BB962C8B-B14F-4D97-AF65-F5344CB8AC3E}">
        <p14:creationId xmlns:p14="http://schemas.microsoft.com/office/powerpoint/2010/main" val="3909939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979AB-6678-B68B-F57B-C088FABF5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Evidence informed practice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FFEF52-9FE0-6A79-5E31-6A98C7840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255" y="397963"/>
            <a:ext cx="5506065" cy="605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898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B18D0E-A57F-81CD-7795-5FEBB9859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7981" y="1177787"/>
            <a:ext cx="5781368" cy="450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9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2DEBC5-91BF-BB32-220A-16CBD83B0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929" y="1833769"/>
            <a:ext cx="10894142" cy="319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774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234208-68C3-E477-CDAF-5FC3D1B215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1886" y="537909"/>
            <a:ext cx="8688227" cy="578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327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0E53B-6DE2-BECC-14EC-73037A436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Sensitivity &amp;</a:t>
            </a:r>
            <a:br>
              <a:rPr lang="en-CA" dirty="0"/>
            </a:br>
            <a:r>
              <a:rPr lang="en-CA" dirty="0"/>
              <a:t>Specificity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BDD635-8243-234E-FE24-0399C477F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963" y="1542236"/>
            <a:ext cx="7743473" cy="376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338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B9449F-9E5D-B788-7EA4-FE5B35012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71" y="1431235"/>
            <a:ext cx="11051458" cy="39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362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5F281-A57E-4FF0-D10F-5E1047A75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Soft Tissue</a:t>
            </a:r>
            <a:br>
              <a:rPr lang="en-CA" dirty="0"/>
            </a:br>
            <a:r>
              <a:rPr lang="en-CA" dirty="0"/>
              <a:t>Healing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AA1E2-5ED8-7375-9BD9-99C9DC2C6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3917570" cy="5120640"/>
          </a:xfrm>
        </p:spPr>
        <p:txBody>
          <a:bodyPr/>
          <a:lstStyle/>
          <a:p>
            <a:r>
              <a:rPr lang="en-CA" dirty="0"/>
              <a:t>1. Acute inflammation</a:t>
            </a:r>
          </a:p>
          <a:p>
            <a:r>
              <a:rPr lang="en-CA" dirty="0"/>
              <a:t>2. Post-acute repair/proliferation</a:t>
            </a:r>
          </a:p>
          <a:p>
            <a:r>
              <a:rPr lang="en-CA" dirty="0"/>
              <a:t>3. Remodelling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A6A629-E6AB-AC9B-307D-A9B2ED2FA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838" y="1943290"/>
            <a:ext cx="3952875" cy="296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807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495D85-7C9E-2234-AD33-B913F46C4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71" y="1510748"/>
            <a:ext cx="11051458" cy="38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960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16C7D-7099-FD7A-54F7-2E8F52464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Treatment Guidelines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384026-91FD-E45A-1B0D-EE2096955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3459" y="1381952"/>
            <a:ext cx="8355622" cy="409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400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9099A-4E1C-7F39-0173-173202712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Modality</a:t>
            </a:r>
            <a:br>
              <a:rPr lang="en-CA" dirty="0"/>
            </a:br>
            <a:r>
              <a:rPr lang="en-CA" dirty="0"/>
              <a:t>Guidelines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FA0973-C0C7-AD48-B4CA-5E71359BD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532" y="755662"/>
            <a:ext cx="7349736" cy="534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579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2C623-1F88-975E-333D-FA9E5954B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Psychology of Chronic </a:t>
            </a:r>
            <a:br>
              <a:rPr lang="en-CA" dirty="0"/>
            </a:br>
            <a:r>
              <a:rPr lang="en-CA" dirty="0"/>
              <a:t>Injury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B6735D-3DB3-7D7A-60F1-BFAF7B1E7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Psychological factors that predicts worse outcome:</a:t>
            </a:r>
          </a:p>
          <a:p>
            <a:r>
              <a:rPr lang="en-CA" dirty="0"/>
              <a:t>1. Signs of depression</a:t>
            </a:r>
          </a:p>
          <a:p>
            <a:r>
              <a:rPr lang="en-CA" dirty="0"/>
              <a:t>2. Passive coping strategies</a:t>
            </a:r>
          </a:p>
          <a:p>
            <a:r>
              <a:rPr lang="en-CA" dirty="0"/>
              <a:t>3. Job dissatisfaction</a:t>
            </a:r>
          </a:p>
          <a:p>
            <a:r>
              <a:rPr lang="en-CA" dirty="0"/>
              <a:t>4. Higher disability levels</a:t>
            </a:r>
          </a:p>
          <a:p>
            <a:r>
              <a:rPr lang="en-CA" dirty="0"/>
              <a:t>5. Disputed compensation claims</a:t>
            </a:r>
          </a:p>
          <a:p>
            <a:r>
              <a:rPr lang="en-CA" dirty="0"/>
              <a:t>6. Fear avoidance beliefs</a:t>
            </a:r>
          </a:p>
          <a:p>
            <a:r>
              <a:rPr lang="en-CA" dirty="0"/>
              <a:t>7. Somatization</a:t>
            </a:r>
          </a:p>
        </p:txBody>
      </p:sp>
    </p:spTree>
    <p:extLst>
      <p:ext uri="{BB962C8B-B14F-4D97-AF65-F5344CB8AC3E}">
        <p14:creationId xmlns:p14="http://schemas.microsoft.com/office/powerpoint/2010/main" val="1101407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6C3C8A-08D8-E15D-FEF9-AC4BC9450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Coping statements:</a:t>
            </a:r>
          </a:p>
          <a:p>
            <a:r>
              <a:rPr lang="en-CA" dirty="0"/>
              <a:t>1. Diverting attention</a:t>
            </a:r>
          </a:p>
          <a:p>
            <a:r>
              <a:rPr lang="en-CA" dirty="0"/>
              <a:t>2. Hoping or praying</a:t>
            </a:r>
          </a:p>
          <a:p>
            <a:r>
              <a:rPr lang="en-CA" dirty="0"/>
              <a:t>3. Increasing behavioral activity</a:t>
            </a:r>
          </a:p>
          <a:p>
            <a:r>
              <a:rPr lang="en-CA" dirty="0"/>
              <a:t>4. Ignoring or reinterpreting the pain</a:t>
            </a:r>
          </a:p>
          <a:p>
            <a:r>
              <a:rPr lang="en-CA" dirty="0"/>
              <a:t>5. Catastrophizing</a:t>
            </a:r>
          </a:p>
        </p:txBody>
      </p:sp>
    </p:spTree>
    <p:extLst>
      <p:ext uri="{BB962C8B-B14F-4D97-AF65-F5344CB8AC3E}">
        <p14:creationId xmlns:p14="http://schemas.microsoft.com/office/powerpoint/2010/main" val="27003338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944C53-4481-5B48-C2A1-4EE954B96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904" y="527221"/>
            <a:ext cx="7235777" cy="580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27434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1021</TotalTime>
  <Words>143</Words>
  <Application>Microsoft Office PowerPoint</Application>
  <PresentationFormat>Widescreen</PresentationFormat>
  <Paragraphs>32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Corbel</vt:lpstr>
      <vt:lpstr>Wingdings 2</vt:lpstr>
      <vt:lpstr>Frame</vt:lpstr>
      <vt:lpstr>Physical Assessment 1</vt:lpstr>
      <vt:lpstr>References</vt:lpstr>
      <vt:lpstr>PowerPoint Presentation</vt:lpstr>
      <vt:lpstr>Evidence informed practice</vt:lpstr>
      <vt:lpstr>PowerPoint Presentation</vt:lpstr>
      <vt:lpstr>PowerPoint Presentation</vt:lpstr>
      <vt:lpstr>PowerPoint Presentation</vt:lpstr>
      <vt:lpstr>Sensitivity &amp; Specificity</vt:lpstr>
      <vt:lpstr>PowerPoint Presentation</vt:lpstr>
      <vt:lpstr>Soft Tissue Healing</vt:lpstr>
      <vt:lpstr>PowerPoint Presentation</vt:lpstr>
      <vt:lpstr>Treatment Guidelines</vt:lpstr>
      <vt:lpstr>Modality Guidelines</vt:lpstr>
      <vt:lpstr>Psychology of Chronic  Injury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Assessment</dc:title>
  <dc:creator>Admin HP</dc:creator>
  <cp:lastModifiedBy>hamid ghazvini</cp:lastModifiedBy>
  <cp:revision>32</cp:revision>
  <dcterms:created xsi:type="dcterms:W3CDTF">2025-03-11T00:37:37Z</dcterms:created>
  <dcterms:modified xsi:type="dcterms:W3CDTF">2026-02-12T01:09:33Z</dcterms:modified>
</cp:coreProperties>
</file>