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2" r:id="rId7"/>
    <p:sldId id="261" r:id="rId8"/>
    <p:sldId id="263" r:id="rId9"/>
    <p:sldId id="266" r:id="rId10"/>
    <p:sldId id="264" r:id="rId11"/>
    <p:sldId id="265" r:id="rId12"/>
    <p:sldId id="267" r:id="rId13"/>
    <p:sldId id="270" r:id="rId14"/>
    <p:sldId id="272" r:id="rId15"/>
    <p:sldId id="27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E7183E-A98E-4EAD-9434-12DFCC0F02D6}" v="5" dt="2026-02-24T03:12:29.6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58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mid ghazvini" userId="1bbb9b6cc34e1cfb" providerId="LiveId" clId="{559E99A4-7663-4329-AD66-B723B2FE766D}"/>
    <pc:docChg chg="custSel delSld modSld sldOrd">
      <pc:chgData name="hamid ghazvini" userId="1bbb9b6cc34e1cfb" providerId="LiveId" clId="{559E99A4-7663-4329-AD66-B723B2FE766D}" dt="2026-02-24T12:12:08.062" v="4167" actId="2696"/>
      <pc:docMkLst>
        <pc:docMk/>
      </pc:docMkLst>
      <pc:sldChg chg="modSp mod">
        <pc:chgData name="hamid ghazvini" userId="1bbb9b6cc34e1cfb" providerId="LiveId" clId="{559E99A4-7663-4329-AD66-B723B2FE766D}" dt="2026-02-24T00:45:46.094" v="441" actId="20577"/>
        <pc:sldMkLst>
          <pc:docMk/>
          <pc:sldMk cId="4067889463" sldId="257"/>
        </pc:sldMkLst>
        <pc:spChg chg="mod">
          <ac:chgData name="hamid ghazvini" userId="1bbb9b6cc34e1cfb" providerId="LiveId" clId="{559E99A4-7663-4329-AD66-B723B2FE766D}" dt="2026-02-24T00:45:46.094" v="441" actId="20577"/>
          <ac:spMkLst>
            <pc:docMk/>
            <pc:sldMk cId="4067889463" sldId="257"/>
            <ac:spMk id="3" creationId="{CA906F10-B10D-B9D0-905A-F65792B959BA}"/>
          </ac:spMkLst>
        </pc:spChg>
      </pc:sldChg>
      <pc:sldChg chg="addSp delSp modSp mod ord">
        <pc:chgData name="hamid ghazvini" userId="1bbb9b6cc34e1cfb" providerId="LiveId" clId="{559E99A4-7663-4329-AD66-B723B2FE766D}" dt="2026-02-24T00:56:03.610" v="470"/>
        <pc:sldMkLst>
          <pc:docMk/>
          <pc:sldMk cId="1428904504" sldId="258"/>
        </pc:sldMkLst>
        <pc:spChg chg="del">
          <ac:chgData name="hamid ghazvini" userId="1bbb9b6cc34e1cfb" providerId="LiveId" clId="{559E99A4-7663-4329-AD66-B723B2FE766D}" dt="2026-02-24T00:53:07.090" v="446" actId="21"/>
          <ac:spMkLst>
            <pc:docMk/>
            <pc:sldMk cId="1428904504" sldId="258"/>
            <ac:spMk id="3" creationId="{25469ED5-F476-713D-B939-D32A9CF425F0}"/>
          </ac:spMkLst>
        </pc:spChg>
        <pc:picChg chg="add del mod">
          <ac:chgData name="hamid ghazvini" userId="1bbb9b6cc34e1cfb" providerId="LiveId" clId="{559E99A4-7663-4329-AD66-B723B2FE766D}" dt="2026-02-24T00:51:43.005" v="444" actId="21"/>
          <ac:picMkLst>
            <pc:docMk/>
            <pc:sldMk cId="1428904504" sldId="258"/>
            <ac:picMk id="2" creationId="{CE0B652D-6902-2970-1E73-678DC49E095C}"/>
          </ac:picMkLst>
        </pc:picChg>
        <pc:picChg chg="add">
          <ac:chgData name="hamid ghazvini" userId="1bbb9b6cc34e1cfb" providerId="LiveId" clId="{559E99A4-7663-4329-AD66-B723B2FE766D}" dt="2026-02-24T00:52:24.332" v="445"/>
          <ac:picMkLst>
            <pc:docMk/>
            <pc:sldMk cId="1428904504" sldId="258"/>
            <ac:picMk id="4" creationId="{294EF4AE-37AD-0896-604C-23F050D70B47}"/>
          </ac:picMkLst>
        </pc:picChg>
      </pc:sldChg>
      <pc:sldChg chg="addSp delSp modSp mod ord">
        <pc:chgData name="hamid ghazvini" userId="1bbb9b6cc34e1cfb" providerId="LiveId" clId="{559E99A4-7663-4329-AD66-B723B2FE766D}" dt="2026-02-24T00:56:01.326" v="468"/>
        <pc:sldMkLst>
          <pc:docMk/>
          <pc:sldMk cId="2140746578" sldId="259"/>
        </pc:sldMkLst>
        <pc:spChg chg="del">
          <ac:chgData name="hamid ghazvini" userId="1bbb9b6cc34e1cfb" providerId="LiveId" clId="{559E99A4-7663-4329-AD66-B723B2FE766D}" dt="2026-02-24T00:54:49.833" v="447" actId="21"/>
          <ac:spMkLst>
            <pc:docMk/>
            <pc:sldMk cId="2140746578" sldId="259"/>
            <ac:spMk id="2" creationId="{F2B21057-D76A-E638-FFB4-6290D227FE51}"/>
          </ac:spMkLst>
        </pc:spChg>
        <pc:spChg chg="mod">
          <ac:chgData name="hamid ghazvini" userId="1bbb9b6cc34e1cfb" providerId="LiveId" clId="{559E99A4-7663-4329-AD66-B723B2FE766D}" dt="2026-02-24T00:55:58.826" v="466" actId="14100"/>
          <ac:spMkLst>
            <pc:docMk/>
            <pc:sldMk cId="2140746578" sldId="259"/>
            <ac:spMk id="3" creationId="{BDF0E298-2943-08D0-FD41-5D0C93C32043}"/>
          </ac:spMkLst>
        </pc:spChg>
        <pc:picChg chg="add mod">
          <ac:chgData name="hamid ghazvini" userId="1bbb9b6cc34e1cfb" providerId="LiveId" clId="{559E99A4-7663-4329-AD66-B723B2FE766D}" dt="2026-02-24T00:55:09.030" v="451" actId="1076"/>
          <ac:picMkLst>
            <pc:docMk/>
            <pc:sldMk cId="2140746578" sldId="259"/>
            <ac:picMk id="4" creationId="{9B40061F-9C51-8AD7-F5E3-5ECF5F04C415}"/>
          </ac:picMkLst>
        </pc:picChg>
      </pc:sldChg>
      <pc:sldChg chg="delSp modSp mod">
        <pc:chgData name="hamid ghazvini" userId="1bbb9b6cc34e1cfb" providerId="LiveId" clId="{559E99A4-7663-4329-AD66-B723B2FE766D}" dt="2026-02-24T01:33:03.526" v="933" actId="5793"/>
        <pc:sldMkLst>
          <pc:docMk/>
          <pc:sldMk cId="3348966106" sldId="260"/>
        </pc:sldMkLst>
        <pc:spChg chg="del">
          <ac:chgData name="hamid ghazvini" userId="1bbb9b6cc34e1cfb" providerId="LiveId" clId="{559E99A4-7663-4329-AD66-B723B2FE766D}" dt="2026-02-24T01:15:40.080" v="471" actId="21"/>
          <ac:spMkLst>
            <pc:docMk/>
            <pc:sldMk cId="3348966106" sldId="260"/>
            <ac:spMk id="2" creationId="{6C7B9384-D348-626A-5B63-475B5D89D51F}"/>
          </ac:spMkLst>
        </pc:spChg>
        <pc:spChg chg="mod">
          <ac:chgData name="hamid ghazvini" userId="1bbb9b6cc34e1cfb" providerId="LiveId" clId="{559E99A4-7663-4329-AD66-B723B2FE766D}" dt="2026-02-24T01:33:03.526" v="933" actId="5793"/>
          <ac:spMkLst>
            <pc:docMk/>
            <pc:sldMk cId="3348966106" sldId="260"/>
            <ac:spMk id="3" creationId="{7244516A-2E81-5205-C37F-023518487456}"/>
          </ac:spMkLst>
        </pc:spChg>
      </pc:sldChg>
      <pc:sldChg chg="modSp mod ord">
        <pc:chgData name="hamid ghazvini" userId="1bbb9b6cc34e1cfb" providerId="LiveId" clId="{559E99A4-7663-4329-AD66-B723B2FE766D}" dt="2026-02-24T02:29:23.125" v="1911" actId="20577"/>
        <pc:sldMkLst>
          <pc:docMk/>
          <pc:sldMk cId="4150454675" sldId="261"/>
        </pc:sldMkLst>
        <pc:spChg chg="mod">
          <ac:chgData name="hamid ghazvini" userId="1bbb9b6cc34e1cfb" providerId="LiveId" clId="{559E99A4-7663-4329-AD66-B723B2FE766D}" dt="2026-02-24T01:48:16.784" v="1130" actId="20577"/>
          <ac:spMkLst>
            <pc:docMk/>
            <pc:sldMk cId="4150454675" sldId="261"/>
            <ac:spMk id="2" creationId="{B5716A87-16DB-0A3B-F1A0-30B450F20C37}"/>
          </ac:spMkLst>
        </pc:spChg>
        <pc:spChg chg="mod">
          <ac:chgData name="hamid ghazvini" userId="1bbb9b6cc34e1cfb" providerId="LiveId" clId="{559E99A4-7663-4329-AD66-B723B2FE766D}" dt="2026-02-24T02:29:23.125" v="1911" actId="20577"/>
          <ac:spMkLst>
            <pc:docMk/>
            <pc:sldMk cId="4150454675" sldId="261"/>
            <ac:spMk id="3" creationId="{83984FF3-325B-7F3E-0E0A-BBC8355CC476}"/>
          </ac:spMkLst>
        </pc:spChg>
      </pc:sldChg>
      <pc:sldChg chg="delSp modSp mod ord">
        <pc:chgData name="hamid ghazvini" userId="1bbb9b6cc34e1cfb" providerId="LiveId" clId="{559E99A4-7663-4329-AD66-B723B2FE766D}" dt="2026-02-24T01:55:17.300" v="1345" actId="20577"/>
        <pc:sldMkLst>
          <pc:docMk/>
          <pc:sldMk cId="21865570" sldId="262"/>
        </pc:sldMkLst>
        <pc:spChg chg="del">
          <ac:chgData name="hamid ghazvini" userId="1bbb9b6cc34e1cfb" providerId="LiveId" clId="{559E99A4-7663-4329-AD66-B723B2FE766D}" dt="2026-02-24T01:35:53.020" v="940" actId="21"/>
          <ac:spMkLst>
            <pc:docMk/>
            <pc:sldMk cId="21865570" sldId="262"/>
            <ac:spMk id="2" creationId="{3E39D074-AB1D-1CB4-6656-8BF7CCAD3114}"/>
          </ac:spMkLst>
        </pc:spChg>
        <pc:spChg chg="mod">
          <ac:chgData name="hamid ghazvini" userId="1bbb9b6cc34e1cfb" providerId="LiveId" clId="{559E99A4-7663-4329-AD66-B723B2FE766D}" dt="2026-02-24T01:55:17.300" v="1345" actId="20577"/>
          <ac:spMkLst>
            <pc:docMk/>
            <pc:sldMk cId="21865570" sldId="262"/>
            <ac:spMk id="3" creationId="{B7A8CAE8-FB71-EE4C-0D6D-4CB0A79F3F4E}"/>
          </ac:spMkLst>
        </pc:spChg>
      </pc:sldChg>
      <pc:sldChg chg="modSp mod ord">
        <pc:chgData name="hamid ghazvini" userId="1bbb9b6cc34e1cfb" providerId="LiveId" clId="{559E99A4-7663-4329-AD66-B723B2FE766D}" dt="2026-02-24T02:32:57.437" v="2041" actId="20577"/>
        <pc:sldMkLst>
          <pc:docMk/>
          <pc:sldMk cId="3424796037" sldId="263"/>
        </pc:sldMkLst>
        <pc:spChg chg="mod">
          <ac:chgData name="hamid ghazvini" userId="1bbb9b6cc34e1cfb" providerId="LiveId" clId="{559E99A4-7663-4329-AD66-B723B2FE766D}" dt="2026-02-24T00:27:44.548" v="90" actId="207"/>
          <ac:spMkLst>
            <pc:docMk/>
            <pc:sldMk cId="3424796037" sldId="263"/>
            <ac:spMk id="2" creationId="{292D4116-8F81-C856-7E93-64EDA21DB450}"/>
          </ac:spMkLst>
        </pc:spChg>
        <pc:spChg chg="mod">
          <ac:chgData name="hamid ghazvini" userId="1bbb9b6cc34e1cfb" providerId="LiveId" clId="{559E99A4-7663-4329-AD66-B723B2FE766D}" dt="2026-02-24T02:32:57.437" v="2041" actId="20577"/>
          <ac:spMkLst>
            <pc:docMk/>
            <pc:sldMk cId="3424796037" sldId="263"/>
            <ac:spMk id="3" creationId="{8D5A3F9E-D474-28D1-BAA7-48A0F13F1659}"/>
          </ac:spMkLst>
        </pc:spChg>
      </pc:sldChg>
      <pc:sldChg chg="delSp modSp mod ord">
        <pc:chgData name="hamid ghazvini" userId="1bbb9b6cc34e1cfb" providerId="LiveId" clId="{559E99A4-7663-4329-AD66-B723B2FE766D}" dt="2026-02-24T03:22:39.668" v="3089" actId="20577"/>
        <pc:sldMkLst>
          <pc:docMk/>
          <pc:sldMk cId="385968139" sldId="264"/>
        </pc:sldMkLst>
        <pc:spChg chg="del">
          <ac:chgData name="hamid ghazvini" userId="1bbb9b6cc34e1cfb" providerId="LiveId" clId="{559E99A4-7663-4329-AD66-B723B2FE766D}" dt="2026-02-24T03:03:37.206" v="2584" actId="21"/>
          <ac:spMkLst>
            <pc:docMk/>
            <pc:sldMk cId="385968139" sldId="264"/>
            <ac:spMk id="2" creationId="{5793F7F8-A3D3-90EA-FAD6-9E5B899BC2EB}"/>
          </ac:spMkLst>
        </pc:spChg>
        <pc:spChg chg="mod">
          <ac:chgData name="hamid ghazvini" userId="1bbb9b6cc34e1cfb" providerId="LiveId" clId="{559E99A4-7663-4329-AD66-B723B2FE766D}" dt="2026-02-24T03:22:39.668" v="3089" actId="20577"/>
          <ac:spMkLst>
            <pc:docMk/>
            <pc:sldMk cId="385968139" sldId="264"/>
            <ac:spMk id="3" creationId="{DA5B598A-8863-D9D1-FA44-ED2504BB6AE1}"/>
          </ac:spMkLst>
        </pc:spChg>
      </pc:sldChg>
      <pc:sldChg chg="addSp delSp modSp mod ord">
        <pc:chgData name="hamid ghazvini" userId="1bbb9b6cc34e1cfb" providerId="LiveId" clId="{559E99A4-7663-4329-AD66-B723B2FE766D}" dt="2026-02-24T03:14:20.831" v="2849" actId="20577"/>
        <pc:sldMkLst>
          <pc:docMk/>
          <pc:sldMk cId="2315818954" sldId="265"/>
        </pc:sldMkLst>
        <pc:spChg chg="del">
          <ac:chgData name="hamid ghazvini" userId="1bbb9b6cc34e1cfb" providerId="LiveId" clId="{559E99A4-7663-4329-AD66-B723B2FE766D}" dt="2026-02-24T03:07:45.538" v="2807" actId="21"/>
          <ac:spMkLst>
            <pc:docMk/>
            <pc:sldMk cId="2315818954" sldId="265"/>
            <ac:spMk id="2" creationId="{A6E89223-2904-7899-49A2-73FA166CA7C7}"/>
          </ac:spMkLst>
        </pc:spChg>
        <pc:spChg chg="mod">
          <ac:chgData name="hamid ghazvini" userId="1bbb9b6cc34e1cfb" providerId="LiveId" clId="{559E99A4-7663-4329-AD66-B723B2FE766D}" dt="2026-02-24T03:14:20.831" v="2849" actId="20577"/>
          <ac:spMkLst>
            <pc:docMk/>
            <pc:sldMk cId="2315818954" sldId="265"/>
            <ac:spMk id="3" creationId="{523AEBE7-EB4A-60F8-3C33-8A1B62D45AB7}"/>
          </ac:spMkLst>
        </pc:spChg>
        <pc:picChg chg="add mod">
          <ac:chgData name="hamid ghazvini" userId="1bbb9b6cc34e1cfb" providerId="LiveId" clId="{559E99A4-7663-4329-AD66-B723B2FE766D}" dt="2026-02-24T03:09:21.698" v="2810" actId="1076"/>
          <ac:picMkLst>
            <pc:docMk/>
            <pc:sldMk cId="2315818954" sldId="265"/>
            <ac:picMk id="4" creationId="{D8AC708B-0BBC-27EF-44F3-6EB68B0E28A1}"/>
          </ac:picMkLst>
        </pc:picChg>
        <pc:picChg chg="add mod">
          <ac:chgData name="hamid ghazvini" userId="1bbb9b6cc34e1cfb" providerId="LiveId" clId="{559E99A4-7663-4329-AD66-B723B2FE766D}" dt="2026-02-24T03:12:48.751" v="2815" actId="1076"/>
          <ac:picMkLst>
            <pc:docMk/>
            <pc:sldMk cId="2315818954" sldId="265"/>
            <ac:picMk id="5" creationId="{CA0ACD01-D43D-4A9A-782F-566292DBA2CD}"/>
          </ac:picMkLst>
        </pc:picChg>
      </pc:sldChg>
      <pc:sldChg chg="modSp mod ord">
        <pc:chgData name="hamid ghazvini" userId="1bbb9b6cc34e1cfb" providerId="LiveId" clId="{559E99A4-7663-4329-AD66-B723B2FE766D}" dt="2026-02-24T03:00:55.120" v="2583" actId="20577"/>
        <pc:sldMkLst>
          <pc:docMk/>
          <pc:sldMk cId="1645779630" sldId="266"/>
        </pc:sldMkLst>
        <pc:spChg chg="mod">
          <ac:chgData name="hamid ghazvini" userId="1bbb9b6cc34e1cfb" providerId="LiveId" clId="{559E99A4-7663-4329-AD66-B723B2FE766D}" dt="2026-02-24T00:28:28.575" v="124" actId="207"/>
          <ac:spMkLst>
            <pc:docMk/>
            <pc:sldMk cId="1645779630" sldId="266"/>
            <ac:spMk id="2" creationId="{5CA61078-29FE-2A54-5C9E-5FE33D2C2E58}"/>
          </ac:spMkLst>
        </pc:spChg>
        <pc:spChg chg="mod">
          <ac:chgData name="hamid ghazvini" userId="1bbb9b6cc34e1cfb" providerId="LiveId" clId="{559E99A4-7663-4329-AD66-B723B2FE766D}" dt="2026-02-24T03:00:55.120" v="2583" actId="20577"/>
          <ac:spMkLst>
            <pc:docMk/>
            <pc:sldMk cId="1645779630" sldId="266"/>
            <ac:spMk id="3" creationId="{215928F7-D0DD-87C0-201E-174D129633B1}"/>
          </ac:spMkLst>
        </pc:spChg>
      </pc:sldChg>
      <pc:sldChg chg="delSp modSp mod">
        <pc:chgData name="hamid ghazvini" userId="1bbb9b6cc34e1cfb" providerId="LiveId" clId="{559E99A4-7663-4329-AD66-B723B2FE766D}" dt="2026-02-24T03:39:17.753" v="3675" actId="20577"/>
        <pc:sldMkLst>
          <pc:docMk/>
          <pc:sldMk cId="109255177" sldId="267"/>
        </pc:sldMkLst>
        <pc:spChg chg="del">
          <ac:chgData name="hamid ghazvini" userId="1bbb9b6cc34e1cfb" providerId="LiveId" clId="{559E99A4-7663-4329-AD66-B723B2FE766D}" dt="2026-02-24T03:24:00.125" v="3090" actId="21"/>
          <ac:spMkLst>
            <pc:docMk/>
            <pc:sldMk cId="109255177" sldId="267"/>
            <ac:spMk id="2" creationId="{80D658B9-8F47-9DC8-9961-07CE93EC1E47}"/>
          </ac:spMkLst>
        </pc:spChg>
        <pc:spChg chg="mod">
          <ac:chgData name="hamid ghazvini" userId="1bbb9b6cc34e1cfb" providerId="LiveId" clId="{559E99A4-7663-4329-AD66-B723B2FE766D}" dt="2026-02-24T03:39:17.753" v="3675" actId="20577"/>
          <ac:spMkLst>
            <pc:docMk/>
            <pc:sldMk cId="109255177" sldId="267"/>
            <ac:spMk id="3" creationId="{379B5003-C0C1-767E-7E56-CB5D2FE7FA3E}"/>
          </ac:spMkLst>
        </pc:spChg>
      </pc:sldChg>
      <pc:sldChg chg="delSp modSp del mod">
        <pc:chgData name="hamid ghazvini" userId="1bbb9b6cc34e1cfb" providerId="LiveId" clId="{559E99A4-7663-4329-AD66-B723B2FE766D}" dt="2026-02-24T12:12:08.062" v="4167" actId="2696"/>
        <pc:sldMkLst>
          <pc:docMk/>
          <pc:sldMk cId="3884609533" sldId="268"/>
        </pc:sldMkLst>
        <pc:spChg chg="del">
          <ac:chgData name="hamid ghazvini" userId="1bbb9b6cc34e1cfb" providerId="LiveId" clId="{559E99A4-7663-4329-AD66-B723B2FE766D}" dt="2026-02-24T03:24:06.922" v="3091" actId="21"/>
          <ac:spMkLst>
            <pc:docMk/>
            <pc:sldMk cId="3884609533" sldId="268"/>
            <ac:spMk id="2" creationId="{F339FA1F-B681-724C-A681-DB94BFCE1B81}"/>
          </ac:spMkLst>
        </pc:spChg>
        <pc:spChg chg="mod">
          <ac:chgData name="hamid ghazvini" userId="1bbb9b6cc34e1cfb" providerId="LiveId" clId="{559E99A4-7663-4329-AD66-B723B2FE766D}" dt="2026-02-24T03:24:10.716" v="3092" actId="14100"/>
          <ac:spMkLst>
            <pc:docMk/>
            <pc:sldMk cId="3884609533" sldId="268"/>
            <ac:spMk id="3" creationId="{24A4DA00-4FD1-825B-67F7-6BCF92F50374}"/>
          </ac:spMkLst>
        </pc:spChg>
      </pc:sldChg>
      <pc:sldChg chg="del">
        <pc:chgData name="hamid ghazvini" userId="1bbb9b6cc34e1cfb" providerId="LiveId" clId="{559E99A4-7663-4329-AD66-B723B2FE766D}" dt="2026-02-24T12:06:13.392" v="3921" actId="2696"/>
        <pc:sldMkLst>
          <pc:docMk/>
          <pc:sldMk cId="2673049479" sldId="269"/>
        </pc:sldMkLst>
      </pc:sldChg>
      <pc:sldChg chg="modSp mod ord">
        <pc:chgData name="hamid ghazvini" userId="1bbb9b6cc34e1cfb" providerId="LiveId" clId="{559E99A4-7663-4329-AD66-B723B2FE766D}" dt="2026-02-24T12:02:07.003" v="3823" actId="20577"/>
        <pc:sldMkLst>
          <pc:docMk/>
          <pc:sldMk cId="3710167732" sldId="270"/>
        </pc:sldMkLst>
        <pc:spChg chg="mod">
          <ac:chgData name="hamid ghazvini" userId="1bbb9b6cc34e1cfb" providerId="LiveId" clId="{559E99A4-7663-4329-AD66-B723B2FE766D}" dt="2026-02-24T00:29:20.839" v="150" actId="207"/>
          <ac:spMkLst>
            <pc:docMk/>
            <pc:sldMk cId="3710167732" sldId="270"/>
            <ac:spMk id="2" creationId="{BF75004F-95F4-B6ED-9D0E-919F6B841445}"/>
          </ac:spMkLst>
        </pc:spChg>
        <pc:spChg chg="mod">
          <ac:chgData name="hamid ghazvini" userId="1bbb9b6cc34e1cfb" providerId="LiveId" clId="{559E99A4-7663-4329-AD66-B723B2FE766D}" dt="2026-02-24T12:02:07.003" v="3823" actId="20577"/>
          <ac:spMkLst>
            <pc:docMk/>
            <pc:sldMk cId="3710167732" sldId="270"/>
            <ac:spMk id="3" creationId="{A6484625-F226-ABC2-B3BA-B4774735867D}"/>
          </ac:spMkLst>
        </pc:spChg>
      </pc:sldChg>
      <pc:sldChg chg="del">
        <pc:chgData name="hamid ghazvini" userId="1bbb9b6cc34e1cfb" providerId="LiveId" clId="{559E99A4-7663-4329-AD66-B723B2FE766D}" dt="2026-02-24T12:06:11.098" v="3920" actId="2696"/>
        <pc:sldMkLst>
          <pc:docMk/>
          <pc:sldMk cId="4049048198" sldId="271"/>
        </pc:sldMkLst>
      </pc:sldChg>
      <pc:sldChg chg="modSp mod ord">
        <pc:chgData name="hamid ghazvini" userId="1bbb9b6cc34e1cfb" providerId="LiveId" clId="{559E99A4-7663-4329-AD66-B723B2FE766D}" dt="2026-02-24T12:05:34.176" v="3915" actId="20577"/>
        <pc:sldMkLst>
          <pc:docMk/>
          <pc:sldMk cId="2147470296" sldId="272"/>
        </pc:sldMkLst>
        <pc:spChg chg="mod">
          <ac:chgData name="hamid ghazvini" userId="1bbb9b6cc34e1cfb" providerId="LiveId" clId="{559E99A4-7663-4329-AD66-B723B2FE766D}" dt="2026-02-24T00:29:58.988" v="162" actId="207"/>
          <ac:spMkLst>
            <pc:docMk/>
            <pc:sldMk cId="2147470296" sldId="272"/>
            <ac:spMk id="2" creationId="{29DBC74D-3E70-5DBE-2B85-DA9FA498BD0F}"/>
          </ac:spMkLst>
        </pc:spChg>
        <pc:spChg chg="mod">
          <ac:chgData name="hamid ghazvini" userId="1bbb9b6cc34e1cfb" providerId="LiveId" clId="{559E99A4-7663-4329-AD66-B723B2FE766D}" dt="2026-02-24T12:05:34.176" v="3915" actId="20577"/>
          <ac:spMkLst>
            <pc:docMk/>
            <pc:sldMk cId="2147470296" sldId="272"/>
            <ac:spMk id="3" creationId="{692EE2B3-B927-A1DE-5833-7AECB1168BFC}"/>
          </ac:spMkLst>
        </pc:spChg>
      </pc:sldChg>
      <pc:sldChg chg="del">
        <pc:chgData name="hamid ghazvini" userId="1bbb9b6cc34e1cfb" providerId="LiveId" clId="{559E99A4-7663-4329-AD66-B723B2FE766D}" dt="2026-02-24T12:06:08.709" v="3919" actId="2696"/>
        <pc:sldMkLst>
          <pc:docMk/>
          <pc:sldMk cId="2446438715" sldId="273"/>
        </pc:sldMkLst>
      </pc:sldChg>
      <pc:sldChg chg="modSp mod ord">
        <pc:chgData name="hamid ghazvini" userId="1bbb9b6cc34e1cfb" providerId="LiveId" clId="{559E99A4-7663-4329-AD66-B723B2FE766D}" dt="2026-02-24T12:12:04.116" v="4166" actId="5793"/>
        <pc:sldMkLst>
          <pc:docMk/>
          <pc:sldMk cId="262257333" sldId="274"/>
        </pc:sldMkLst>
        <pc:spChg chg="mod">
          <ac:chgData name="hamid ghazvini" userId="1bbb9b6cc34e1cfb" providerId="LiveId" clId="{559E99A4-7663-4329-AD66-B723B2FE766D}" dt="2026-02-24T00:30:37.952" v="191" actId="207"/>
          <ac:spMkLst>
            <pc:docMk/>
            <pc:sldMk cId="262257333" sldId="274"/>
            <ac:spMk id="2" creationId="{F6EE886E-06A9-9791-65EB-117838763178}"/>
          </ac:spMkLst>
        </pc:spChg>
        <pc:spChg chg="mod">
          <ac:chgData name="hamid ghazvini" userId="1bbb9b6cc34e1cfb" providerId="LiveId" clId="{559E99A4-7663-4329-AD66-B723B2FE766D}" dt="2026-02-24T12:12:04.116" v="4166" actId="5793"/>
          <ac:spMkLst>
            <pc:docMk/>
            <pc:sldMk cId="262257333" sldId="274"/>
            <ac:spMk id="3" creationId="{FB06D658-FE65-543A-B66C-BFB6DD6A4796}"/>
          </ac:spMkLst>
        </pc:spChg>
      </pc:sldChg>
      <pc:sldChg chg="del">
        <pc:chgData name="hamid ghazvini" userId="1bbb9b6cc34e1cfb" providerId="LiveId" clId="{559E99A4-7663-4329-AD66-B723B2FE766D}" dt="2026-02-24T12:06:06.432" v="3918" actId="2696"/>
        <pc:sldMkLst>
          <pc:docMk/>
          <pc:sldMk cId="237519724" sldId="27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4F5F0-DDBB-39F5-60AC-E287145E06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E94603-4363-39DF-0589-6D3D1C08A7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12114C-CE7B-0C93-B2B9-0E5D9526D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3AD9F-0634-4609-9DB1-0634004D45E2}" type="datetimeFigureOut">
              <a:rPr lang="en-CA" smtClean="0"/>
              <a:t>2026-02-24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C1A221-72B9-2109-11E4-D32D052BE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BEC8BC-3F3C-9D4D-134B-69855C7E6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4DCF5-D9AB-4AC6-AC86-906161F6FBF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77287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E23DB-3B59-BDA3-2BBF-4F13D1617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EB5931-10B9-8EFF-6427-6C70B9DC7F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E4D7B-5AA4-AF2B-2112-145C246F8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3AD9F-0634-4609-9DB1-0634004D45E2}" type="datetimeFigureOut">
              <a:rPr lang="en-CA" smtClean="0"/>
              <a:t>2026-02-24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7E9CB0-D020-8EC3-6497-7A34A936A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BFA87C-3BEF-9020-52B7-681D47520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4DCF5-D9AB-4AC6-AC86-906161F6FBF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4756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53FF4-54F6-F3C9-9AEC-D2141E47B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DCBFDC-BA2B-F264-DECF-374BB0AD44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D8E051-7FE1-A8BC-1B8D-A8FAD2E8F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3AD9F-0634-4609-9DB1-0634004D45E2}" type="datetimeFigureOut">
              <a:rPr lang="en-CA" smtClean="0"/>
              <a:t>2026-02-24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E40C76-3DF1-1A53-59A9-AF1B6F29E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B4C7FA-FE29-EA94-9EF8-25F36596E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4DCF5-D9AB-4AC6-AC86-906161F6FBF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2060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43482-5B8E-60A0-B1A0-C5447BB4E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0C2686-FBC7-5945-90B1-E59819F2FC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324A53-E228-3A16-1144-0E39989371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48A5E0-37EE-4F0F-E5A4-1C0E562D2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3AD9F-0634-4609-9DB1-0634004D45E2}" type="datetimeFigureOut">
              <a:rPr lang="en-CA" smtClean="0"/>
              <a:t>2026-02-24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802E35-233B-C0C5-EF5B-CFC342433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49FF9F-6275-8ECD-FCDE-660687879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4DCF5-D9AB-4AC6-AC86-906161F6FBF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99955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A6FB9-2143-4388-7F43-7F5FE39C5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D73BCE-E163-B619-E8D4-6E46C2DAA5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C1F75B-AF26-D89A-F2C8-12949EBD79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2FB068-895D-DB22-56F0-EC18B7C587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CAF7E0-32F5-5F48-A261-59CF4B129C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F6D8AE-9F55-924A-9039-79844E411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3AD9F-0634-4609-9DB1-0634004D45E2}" type="datetimeFigureOut">
              <a:rPr lang="en-CA" smtClean="0"/>
              <a:t>2026-02-24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3762E8-2405-8887-0E48-57B974730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B0ADF8-FEEA-BD13-862C-8E81E0028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4DCF5-D9AB-4AC6-AC86-906161F6FBF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9370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2EB8A-3847-B7F2-EB2F-953B0CE0D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869D77-476A-40C5-5551-C2FE7AEEC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3AD9F-0634-4609-9DB1-0634004D45E2}" type="datetimeFigureOut">
              <a:rPr lang="en-CA" smtClean="0"/>
              <a:t>2026-02-24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6A9954-4E1D-45E7-A654-B1DCC9F21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33B305-7E77-C821-25E9-504821068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4DCF5-D9AB-4AC6-AC86-906161F6FBF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3842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A7B83B-07E3-50AC-AEB3-A2944365B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3AD9F-0634-4609-9DB1-0634004D45E2}" type="datetimeFigureOut">
              <a:rPr lang="en-CA" smtClean="0"/>
              <a:t>2026-02-24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7B37E2-1CDB-74B7-854C-4EE13880E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2DDD8A-6C49-BD6C-E7F3-47CFFAC0E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4DCF5-D9AB-4AC6-AC86-906161F6FBF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67751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8266A-D0F8-8C96-4DE4-3526631E5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DD340-184A-EB56-E3FA-9A917879A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6D067B-7793-9CC9-89D4-F319E3EBBE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28E68E-5343-5FE0-F43E-CE280541E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3AD9F-0634-4609-9DB1-0634004D45E2}" type="datetimeFigureOut">
              <a:rPr lang="en-CA" smtClean="0"/>
              <a:t>2026-02-24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136DC2-295D-C089-F5E1-EBDCBE948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73F1C1-8ED9-E139-5648-92019555F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4DCF5-D9AB-4AC6-AC86-906161F6FBF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25583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C5C16-F332-5C3C-B3B5-651102D1E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F920C1-1597-2C21-8A6A-BC1F47F8F2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DE66B8-D0B6-44AF-4037-225FAF950B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12502A-4105-E62C-A7B3-A8CF930AC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3AD9F-0634-4609-9DB1-0634004D45E2}" type="datetimeFigureOut">
              <a:rPr lang="en-CA" smtClean="0"/>
              <a:t>2026-02-24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88BDA7-754A-9034-0127-46DEFDF1A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F03E0D-230C-7B8B-3084-B38124A8B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4DCF5-D9AB-4AC6-AC86-906161F6FBF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5424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728E4-8695-EAF3-5481-2A5BF07A0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F1AD5E-8E60-9D84-B628-572E11D092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EA9D4-CC71-A9C9-D7AA-7B7A79EBB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3AD9F-0634-4609-9DB1-0634004D45E2}" type="datetimeFigureOut">
              <a:rPr lang="en-CA" smtClean="0"/>
              <a:t>2026-02-24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7F8020-9741-3866-859D-29F3D3354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F4320D-5C34-21DE-8043-95A05617C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4DCF5-D9AB-4AC6-AC86-906161F6FBF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645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56C0DD-575A-42B2-4B18-0F662796E5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BCAAC5-D8B0-F0EA-D7B9-AF5D6D163A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CE115C-1583-3B0E-57FB-D5ADA7E3C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3AD9F-0634-4609-9DB1-0634004D45E2}" type="datetimeFigureOut">
              <a:rPr lang="en-CA" smtClean="0"/>
              <a:t>2026-02-24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491FB8-051E-B602-E620-E6A718E00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D72CC-0EEA-78EC-8F20-D6C0F1BD4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4DCF5-D9AB-4AC6-AC86-906161F6FBF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7642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0887F8-D840-8570-E5FF-578E3C582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3ADF5F-62DC-8B45-9830-BAAA5E1925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0A49BC-1974-81E7-4D5A-67F8008E7F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53AD9F-0634-4609-9DB1-0634004D45E2}" type="datetimeFigureOut">
              <a:rPr lang="en-CA" smtClean="0"/>
              <a:t>2026-02-24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02BBB-3523-A333-A9AE-542EA5CA28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4D5DC2-3F76-DF37-9BF3-C014147598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E4DCF5-D9AB-4AC6-AC86-906161F6FBF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6496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F6BE94-BDFE-51FF-3FE0-D43751273F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62" t="3605" r="29902" b="1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5F773C-647D-C73E-EBFD-770F139248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CA" sz="4800" dirty="0">
                <a:solidFill>
                  <a:schemeClr val="bg1"/>
                </a:solidFill>
              </a:rPr>
              <a:t>Pathologic Treatment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52B058-493D-226D-7AFE-DBAE991775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CA" sz="2000" dirty="0">
                <a:solidFill>
                  <a:schemeClr val="bg1"/>
                </a:solidFill>
              </a:rPr>
              <a:t>Understanding Fascia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5063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F14E3-2CCE-7589-9855-06EECA625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Understanding Fascia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906F10-B10D-B9D0-905A-F65792B95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Previously thought to be a passive connective tissue</a:t>
            </a:r>
          </a:p>
          <a:p>
            <a:r>
              <a:rPr lang="en-CA" dirty="0"/>
              <a:t>Research showed, an essential element in the long-term resolution of many chronic conditions</a:t>
            </a:r>
          </a:p>
          <a:p>
            <a:r>
              <a:rPr lang="en-CA" dirty="0"/>
              <a:t>Fascia is soft but dense…forming 3D matrix that provides support and shock absorption… communicates vital information of tensions… facilitates nutrients and removal metabolites.</a:t>
            </a:r>
          </a:p>
          <a:p>
            <a:r>
              <a:rPr lang="en-CA" dirty="0"/>
              <a:t>There are 3 types of fascia: superficial, deep, </a:t>
            </a:r>
            <a:r>
              <a:rPr lang="en-CA" dirty="0" err="1"/>
              <a:t>viceral</a:t>
            </a: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67889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0E298-2943-08D0-FD41-5D0C93C32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815191"/>
            <a:ext cx="1331068" cy="1361772"/>
          </a:xfrm>
        </p:spPr>
        <p:txBody>
          <a:bodyPr>
            <a:normAutofit/>
          </a:bodyPr>
          <a:lstStyle/>
          <a:p>
            <a:r>
              <a:rPr lang="en-CA" sz="2000" dirty="0"/>
              <a:t>Human fascia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40061F-9C51-8AD7-F5E3-5ECF5F04C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7830" y="1110480"/>
            <a:ext cx="8861898" cy="463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746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4516A-2E81-5205-C37F-0235184874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Fascia primarily comprises ground substance (diluted gel- fluid character) , collagen( strength and resilience of fascia) and elastin( makes fascia flexible and stretchy) …</a:t>
            </a:r>
          </a:p>
          <a:p>
            <a:r>
              <a:rPr lang="en-CA" dirty="0"/>
              <a:t>Fascia is also packed with integrins-receptors that detect tension and compression…</a:t>
            </a:r>
          </a:p>
          <a:p>
            <a:r>
              <a:rPr lang="en-CA" dirty="0"/>
              <a:t>Fascia thoroughly innervated by mechanoreceptors such as Golgi, Ruffini and Pacini corpuscles providing both sensory and motor functions…</a:t>
            </a:r>
          </a:p>
          <a:p>
            <a:r>
              <a:rPr lang="en-CA" dirty="0"/>
              <a:t>Myofascial lines support the common lines of pull…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48966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94EF4AE-37AD-0896-604C-23F050D70B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447675"/>
            <a:ext cx="9753600" cy="596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904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8CAE8-FB71-EE4C-0D6D-4CB0A79F3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Tensegrity( tensional integrity) in structure means tension in one part of the structure must be balanced by tension in another.</a:t>
            </a:r>
          </a:p>
          <a:p>
            <a:r>
              <a:rPr lang="en-CA" dirty="0"/>
              <a:t>This is much like when you pull the ends of cotton ball.</a:t>
            </a:r>
          </a:p>
          <a:p>
            <a:r>
              <a:rPr lang="en-CA" dirty="0"/>
              <a:t>When an area repeatedly stress, the muscle becoming short, thick and local fascia loses function and falls out of balance .</a:t>
            </a:r>
          </a:p>
          <a:p>
            <a:r>
              <a:rPr lang="en-CA" dirty="0"/>
              <a:t>Ultimately, adhesion, hypertonicity, trigger points and chronic pain syndrome may develop.</a:t>
            </a:r>
          </a:p>
        </p:txBody>
      </p:sp>
    </p:spTree>
    <p:extLst>
      <p:ext uri="{BB962C8B-B14F-4D97-AF65-F5344CB8AC3E}">
        <p14:creationId xmlns:p14="http://schemas.microsoft.com/office/powerpoint/2010/main" val="21865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16A87-16DB-0A3B-F1A0-30B450F20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Possible Causes and Contributing Factors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84FF3-325B-7F3E-0E0A-BBC8355CC4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Mechanical overload, whether caused by an acute injury, repetitive misuse, or postural imbalance is a primary contributing factor in the development of myofascial restrictions.</a:t>
            </a:r>
          </a:p>
          <a:p>
            <a:r>
              <a:rPr lang="en-CA" dirty="0"/>
              <a:t>Immobility following an injury for long periods cause the thickening of ground substance and adhesion.</a:t>
            </a:r>
          </a:p>
          <a:p>
            <a:r>
              <a:rPr lang="en-CA" dirty="0"/>
              <a:t>Daily regular exercise reduces the risk of developing myofascial restrictions.</a:t>
            </a:r>
          </a:p>
          <a:p>
            <a:r>
              <a:rPr lang="en-CA" dirty="0"/>
              <a:t>Scar formation binds fibers together and increases adhesion.</a:t>
            </a:r>
          </a:p>
          <a:p>
            <a:r>
              <a:rPr lang="en-CA" dirty="0"/>
              <a:t>Pathologies including chronic inflammation, infection, hormonal imbalance and nutritional deficiencies can also function of fascia.</a:t>
            </a:r>
          </a:p>
        </p:txBody>
      </p:sp>
    </p:spTree>
    <p:extLst>
      <p:ext uri="{BB962C8B-B14F-4D97-AF65-F5344CB8AC3E}">
        <p14:creationId xmlns:p14="http://schemas.microsoft.com/office/powerpoint/2010/main" val="4150454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D4116-8F81-C856-7E93-64EDA21DB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Contraindications and Special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A3F9E-D474-28D1-BAA7-48A0F13F16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Infection</a:t>
            </a:r>
          </a:p>
          <a:p>
            <a:r>
              <a:rPr lang="en-CA" dirty="0"/>
              <a:t>Acute injury</a:t>
            </a:r>
          </a:p>
          <a:p>
            <a:r>
              <a:rPr lang="en-CA" dirty="0"/>
              <a:t>Producing symptoms</a:t>
            </a:r>
          </a:p>
          <a:p>
            <a:r>
              <a:rPr lang="en-CA" dirty="0"/>
              <a:t>Hypermobile joints and overstretched muscles</a:t>
            </a:r>
          </a:p>
          <a:p>
            <a:r>
              <a:rPr lang="en-CA" dirty="0"/>
              <a:t>Treatment duration and pressure</a:t>
            </a:r>
          </a:p>
          <a:p>
            <a:r>
              <a:rPr lang="en-CA" dirty="0"/>
              <a:t>Frictions</a:t>
            </a:r>
          </a:p>
        </p:txBody>
      </p:sp>
    </p:spTree>
    <p:extLst>
      <p:ext uri="{BB962C8B-B14F-4D97-AF65-F5344CB8AC3E}">
        <p14:creationId xmlns:p14="http://schemas.microsoft.com/office/powerpoint/2010/main" val="3424796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61078-29FE-2A54-5C9E-5FE33D2C2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Assessing and Treating </a:t>
            </a:r>
            <a:r>
              <a:rPr lang="en-CA" sz="3200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Myofascia</a:t>
            </a:r>
            <a:endParaRPr lang="en-CA" sz="32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928F7-D0DD-87C0-201E-174D12963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A client will not likely complain specifically about fascial restrictions but will likely refer to a general or specific area of pain or tension.</a:t>
            </a:r>
          </a:p>
          <a:p>
            <a:r>
              <a:rPr lang="en-CA" dirty="0"/>
              <a:t>As a general rule, you want to move fascia in the direction that you want the affected structure to move.</a:t>
            </a:r>
          </a:p>
          <a:p>
            <a:r>
              <a:rPr lang="en-CA" dirty="0"/>
              <a:t>After postural assessment, palpation will give you accurate picture of client’s myofascial health.</a:t>
            </a:r>
          </a:p>
          <a:p>
            <a:r>
              <a:rPr lang="en-CA" dirty="0"/>
              <a:t>It is best to assess and treat myofascial restrictions before applying emollient to prevent gliding over the restrictions.</a:t>
            </a:r>
          </a:p>
          <a:p>
            <a:r>
              <a:rPr lang="en-CA" dirty="0"/>
              <a:t>Assess the texture, temperature, tone and tenderness of areas.</a:t>
            </a:r>
          </a:p>
        </p:txBody>
      </p:sp>
    </p:spTree>
    <p:extLst>
      <p:ext uri="{BB962C8B-B14F-4D97-AF65-F5344CB8AC3E}">
        <p14:creationId xmlns:p14="http://schemas.microsoft.com/office/powerpoint/2010/main" val="16457796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B598A-8863-D9D1-FA44-ED2504BB6A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Cross fiber strokes are an effective way of initially breaking up adhesions and increasing space between structures or fibers.</a:t>
            </a:r>
          </a:p>
          <a:p>
            <a:r>
              <a:rPr lang="en-CA" dirty="0"/>
              <a:t>Skin rolling is an excellent technique for both assessing and treating superficial myofascial.</a:t>
            </a:r>
          </a:p>
          <a:p>
            <a:r>
              <a:rPr lang="en-CA" dirty="0" err="1"/>
              <a:t>Rrestrictions</a:t>
            </a:r>
            <a:r>
              <a:rPr lang="en-CA" dirty="0"/>
              <a:t> may also be recognized as tissues that do not spring back after compression or stretching.</a:t>
            </a:r>
          </a:p>
          <a:p>
            <a:r>
              <a:rPr lang="en-CA" dirty="0"/>
              <a:t>Without gliding, move your fingers away from each other in the direction you intended to stretch the fascia until you feel movement.</a:t>
            </a:r>
          </a:p>
        </p:txBody>
      </p:sp>
    </p:spTree>
    <p:extLst>
      <p:ext uri="{BB962C8B-B14F-4D97-AF65-F5344CB8AC3E}">
        <p14:creationId xmlns:p14="http://schemas.microsoft.com/office/powerpoint/2010/main" val="385968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AEBE7-EB4A-60F8-3C33-8A1B62D45A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49429"/>
            <a:ext cx="2294106" cy="2227533"/>
          </a:xfrm>
        </p:spPr>
        <p:txBody>
          <a:bodyPr>
            <a:normAutofit/>
          </a:bodyPr>
          <a:lstStyle/>
          <a:p>
            <a:r>
              <a:rPr lang="en-CA" sz="2000" dirty="0"/>
              <a:t>Skin rolling</a:t>
            </a:r>
          </a:p>
          <a:p>
            <a:r>
              <a:rPr lang="en-CA" sz="2000" dirty="0"/>
              <a:t>Myofascial release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AC708B-0BBC-27EF-44F3-6EB68B0E2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6722" y="144462"/>
            <a:ext cx="5248275" cy="33623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0ACD01-D43D-4A9A-782F-566292DBA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7583" y="3429000"/>
            <a:ext cx="5076217" cy="2855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8189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B5003-C0C1-767E-7E56-CB5D2FE7FA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Superficial and deep fascial restrictions can also be released  by distorting the shape of tissue, with C-stroke and S-stroke.</a:t>
            </a:r>
          </a:p>
          <a:p>
            <a:r>
              <a:rPr lang="en-CA" dirty="0"/>
              <a:t>Slow cross-fiber strokes are a good assessment tool for deeper myofascial restrictions and an excellent tool for releasing them.</a:t>
            </a:r>
          </a:p>
          <a:p>
            <a:r>
              <a:rPr lang="en-CA" dirty="0"/>
              <a:t>During your assessment and treatment, the client may report sensations such as burning, itching, scratching or pinpricks.</a:t>
            </a:r>
          </a:p>
          <a:p>
            <a:r>
              <a:rPr lang="en-CA" dirty="0"/>
              <a:t>Instruct your client to breath deeply while treating painful areas, and take care not to cause a level of pain not tolerated.</a:t>
            </a:r>
          </a:p>
          <a:p>
            <a:r>
              <a:rPr lang="en-CA" dirty="0"/>
              <a:t>To get the best results, hold an myofascial stretch until release.</a:t>
            </a:r>
          </a:p>
        </p:txBody>
      </p:sp>
    </p:spTree>
    <p:extLst>
      <p:ext uri="{BB962C8B-B14F-4D97-AF65-F5344CB8AC3E}">
        <p14:creationId xmlns:p14="http://schemas.microsoft.com/office/powerpoint/2010/main" val="109255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5004F-95F4-B6ED-9D0E-919F6B841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Massage Therapy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484625-F226-ABC2-B3BA-B477473586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Some of researches:</a:t>
            </a:r>
          </a:p>
          <a:p>
            <a:r>
              <a:rPr lang="en-CA" dirty="0" err="1"/>
              <a:t>Tenegrity</a:t>
            </a:r>
            <a:r>
              <a:rPr lang="en-CA" dirty="0"/>
              <a:t> principle in massage(2009)</a:t>
            </a:r>
          </a:p>
          <a:p>
            <a:r>
              <a:rPr lang="en-CA" dirty="0"/>
              <a:t>Effects of myofascial release(2008)</a:t>
            </a:r>
          </a:p>
          <a:p>
            <a:r>
              <a:rPr lang="en-CA" dirty="0"/>
              <a:t>Efficacy of myofascial release techniques(2008)</a:t>
            </a:r>
          </a:p>
        </p:txBody>
      </p:sp>
    </p:spTree>
    <p:extLst>
      <p:ext uri="{BB962C8B-B14F-4D97-AF65-F5344CB8AC3E}">
        <p14:creationId xmlns:p14="http://schemas.microsoft.com/office/powerpoint/2010/main" val="3710167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BC74D-3E70-5DBE-2B85-DA9FA498B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Case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2EE2B3-B927-A1DE-5833-7AECB1168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Maria is a 28-year old gardener, with heel pain…</a:t>
            </a:r>
          </a:p>
          <a:p>
            <a:r>
              <a:rPr lang="en-CA" dirty="0"/>
              <a:t>Subjective</a:t>
            </a:r>
          </a:p>
          <a:p>
            <a:r>
              <a:rPr lang="en-CA" dirty="0"/>
              <a:t>Objective</a:t>
            </a:r>
          </a:p>
          <a:p>
            <a:r>
              <a:rPr lang="en-CA" dirty="0"/>
              <a:t>Action</a:t>
            </a:r>
          </a:p>
          <a:p>
            <a:r>
              <a:rPr lang="en-CA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21474702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E886E-06A9-9791-65EB-117838763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Critical Thinking Exercises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06D658-FE65-543A-B66C-BFB6DD6A47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1.become more familiar with texture of muscles</a:t>
            </a:r>
          </a:p>
          <a:p>
            <a:r>
              <a:rPr lang="en-CA" dirty="0"/>
              <a:t>2. begin with an area of restriction on partner with 2 fingers</a:t>
            </a:r>
          </a:p>
          <a:p>
            <a:r>
              <a:rPr lang="en-CA" dirty="0"/>
              <a:t>3. area of superior angle scapula is often dense</a:t>
            </a:r>
          </a:p>
          <a:p>
            <a:r>
              <a:rPr lang="en-CA" dirty="0"/>
              <a:t>4. learn about MRT and chronic infections, thyroid dysfunction, diabetes, stress…</a:t>
            </a:r>
          </a:p>
        </p:txBody>
      </p:sp>
    </p:spTree>
    <p:extLst>
      <p:ext uri="{BB962C8B-B14F-4D97-AF65-F5344CB8AC3E}">
        <p14:creationId xmlns:p14="http://schemas.microsoft.com/office/powerpoint/2010/main" val="2622573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694</Words>
  <Application>Microsoft Office PowerPoint</Application>
  <PresentationFormat>Widescreen</PresentationFormat>
  <Paragraphs>62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Office Theme</vt:lpstr>
      <vt:lpstr>Pathologic Treatment 2</vt:lpstr>
      <vt:lpstr>Understanding Fascia</vt:lpstr>
      <vt:lpstr>PowerPoint Presentation</vt:lpstr>
      <vt:lpstr>PowerPoint Presentation</vt:lpstr>
      <vt:lpstr>PowerPoint Presentation</vt:lpstr>
      <vt:lpstr>PowerPoint Presentation</vt:lpstr>
      <vt:lpstr>Possible Causes and Contributing Factors</vt:lpstr>
      <vt:lpstr>Contraindications and Special Considerations</vt:lpstr>
      <vt:lpstr>Assessing and Treating Myofascia</vt:lpstr>
      <vt:lpstr>PowerPoint Presentation</vt:lpstr>
      <vt:lpstr>PowerPoint Presentation</vt:lpstr>
      <vt:lpstr>PowerPoint Presentation</vt:lpstr>
      <vt:lpstr>Massage Therapy Research</vt:lpstr>
      <vt:lpstr>Case Study</vt:lpstr>
      <vt:lpstr>Critical Thinking Exercises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hamid ghazvini</dc:creator>
  <cp:lastModifiedBy>hamid ghazvini</cp:lastModifiedBy>
  <cp:revision>1</cp:revision>
  <dcterms:created xsi:type="dcterms:W3CDTF">2026-02-21T10:39:57Z</dcterms:created>
  <dcterms:modified xsi:type="dcterms:W3CDTF">2026-02-24T12:12:08Z</dcterms:modified>
</cp:coreProperties>
</file>