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60" r:id="rId7"/>
    <p:sldId id="261" r:id="rId8"/>
    <p:sldId id="262" r:id="rId9"/>
    <p:sldId id="263" r:id="rId10"/>
    <p:sldId id="264" r:id="rId11"/>
    <p:sldId id="271" r:id="rId12"/>
    <p:sldId id="265" r:id="rId13"/>
    <p:sldId id="266" r:id="rId14"/>
    <p:sldId id="267" r:id="rId15"/>
    <p:sldId id="268" r:id="rId16"/>
    <p:sldId id="270" r:id="rId17"/>
    <p:sldId id="272" r:id="rId18"/>
    <p:sldId id="278" r:id="rId19"/>
    <p:sldId id="273" r:id="rId20"/>
    <p:sldId id="274" r:id="rId21"/>
    <p:sldId id="275" r:id="rId22"/>
    <p:sldId id="276" r:id="rId23"/>
    <p:sldId id="277"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4" r:id="rId41"/>
    <p:sldId id="29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DC77"/>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FCC729-B7E3-4778-B721-A7FCC5715683}" v="143" dt="2026-02-18T02:40:32.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0" d="100"/>
          <a:sy n="100" d="100"/>
        </p:scale>
        <p:origin x="96" y="6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undo custSel addSld delSld modSld sldOrd">
      <pc:chgData name="hamid ghazvini" userId="1bbb9b6cc34e1cfb" providerId="LiveId" clId="{559E99A4-7663-4329-AD66-B723B2FE766D}" dt="2026-02-18T02:40:48.386" v="1131" actId="1076"/>
      <pc:docMkLst>
        <pc:docMk/>
      </pc:docMkLst>
      <pc:sldChg chg="modSp mod">
        <pc:chgData name="hamid ghazvini" userId="1bbb9b6cc34e1cfb" providerId="LiveId" clId="{559E99A4-7663-4329-AD66-B723B2FE766D}" dt="2026-02-10T23:46:34.704" v="556" actId="20577"/>
        <pc:sldMkLst>
          <pc:docMk/>
          <pc:sldMk cId="4043737824" sldId="257"/>
        </pc:sldMkLst>
        <pc:spChg chg="mod">
          <ac:chgData name="hamid ghazvini" userId="1bbb9b6cc34e1cfb" providerId="LiveId" clId="{559E99A4-7663-4329-AD66-B723B2FE766D}" dt="2026-02-10T23:46:34.704" v="556" actId="20577"/>
          <ac:spMkLst>
            <pc:docMk/>
            <pc:sldMk cId="4043737824" sldId="257"/>
            <ac:spMk id="2" creationId="{78FD68DA-43BA-4508-8DE2-BA9BB7B2FA5B}"/>
          </ac:spMkLst>
        </pc:spChg>
      </pc:sldChg>
      <pc:sldChg chg="addSp modSp mod">
        <pc:chgData name="hamid ghazvini" userId="1bbb9b6cc34e1cfb" providerId="LiveId" clId="{559E99A4-7663-4329-AD66-B723B2FE766D}" dt="2026-02-18T02:40:48.386" v="1131" actId="1076"/>
        <pc:sldMkLst>
          <pc:docMk/>
          <pc:sldMk cId="3794598666" sldId="264"/>
        </pc:sldMkLst>
        <pc:spChg chg="mod">
          <ac:chgData name="hamid ghazvini" userId="1bbb9b6cc34e1cfb" providerId="LiveId" clId="{559E99A4-7663-4329-AD66-B723B2FE766D}" dt="2026-02-18T02:40:17.936" v="1128" actId="14100"/>
          <ac:spMkLst>
            <pc:docMk/>
            <pc:sldMk cId="3794598666" sldId="264"/>
            <ac:spMk id="3" creationId="{9DAE0381-61B6-6092-61E9-9D2DC5935AD3}"/>
          </ac:spMkLst>
        </pc:spChg>
        <pc:picChg chg="add mod">
          <ac:chgData name="hamid ghazvini" userId="1bbb9b6cc34e1cfb" providerId="LiveId" clId="{559E99A4-7663-4329-AD66-B723B2FE766D}" dt="2026-02-18T02:40:48.386" v="1131" actId="1076"/>
          <ac:picMkLst>
            <pc:docMk/>
            <pc:sldMk cId="3794598666" sldId="264"/>
            <ac:picMk id="2" creationId="{9BA0B91F-66E3-3FC9-1816-7069588BF233}"/>
          </ac:picMkLst>
        </pc:picChg>
      </pc:sldChg>
      <pc:sldChg chg="modSp mod ord">
        <pc:chgData name="hamid ghazvini" userId="1bbb9b6cc34e1cfb" providerId="LiveId" clId="{559E99A4-7663-4329-AD66-B723B2FE766D}" dt="2026-02-10T23:17:21.257" v="367"/>
        <pc:sldMkLst>
          <pc:docMk/>
          <pc:sldMk cId="1831146122" sldId="270"/>
        </pc:sldMkLst>
        <pc:spChg chg="mod">
          <ac:chgData name="hamid ghazvini" userId="1bbb9b6cc34e1cfb" providerId="LiveId" clId="{559E99A4-7663-4329-AD66-B723B2FE766D}" dt="2026-02-10T23:14:56.804" v="354" actId="207"/>
          <ac:spMkLst>
            <pc:docMk/>
            <pc:sldMk cId="1831146122" sldId="270"/>
            <ac:spMk id="2" creationId="{E1E21887-7D12-2A47-B16C-7EB723821B86}"/>
          </ac:spMkLst>
        </pc:spChg>
        <pc:spChg chg="mod">
          <ac:chgData name="hamid ghazvini" userId="1bbb9b6cc34e1cfb" providerId="LiveId" clId="{559E99A4-7663-4329-AD66-B723B2FE766D}" dt="2026-02-10T23:17:21.257" v="367"/>
          <ac:spMkLst>
            <pc:docMk/>
            <pc:sldMk cId="1831146122" sldId="270"/>
            <ac:spMk id="3" creationId="{575C2581-FDB2-B40C-39CC-FEA7129D7315}"/>
          </ac:spMkLst>
        </pc:spChg>
      </pc:sldChg>
      <pc:sldChg chg="modSp mod ord">
        <pc:chgData name="hamid ghazvini" userId="1bbb9b6cc34e1cfb" providerId="LiveId" clId="{559E99A4-7663-4329-AD66-B723B2FE766D}" dt="2026-02-10T23:20:39.218" v="389"/>
        <pc:sldMkLst>
          <pc:docMk/>
          <pc:sldMk cId="134263512" sldId="271"/>
        </pc:sldMkLst>
        <pc:spChg chg="mod">
          <ac:chgData name="hamid ghazvini" userId="1bbb9b6cc34e1cfb" providerId="LiveId" clId="{559E99A4-7663-4329-AD66-B723B2FE766D}" dt="2026-02-10T23:19:10.584" v="377" actId="207"/>
          <ac:spMkLst>
            <pc:docMk/>
            <pc:sldMk cId="134263512" sldId="271"/>
            <ac:spMk id="2" creationId="{3320C9AE-8264-EA94-F96C-BFA4B8699D94}"/>
          </ac:spMkLst>
        </pc:spChg>
        <pc:spChg chg="mod">
          <ac:chgData name="hamid ghazvini" userId="1bbb9b6cc34e1cfb" providerId="LiveId" clId="{559E99A4-7663-4329-AD66-B723B2FE766D}" dt="2026-02-10T23:20:39.218" v="389"/>
          <ac:spMkLst>
            <pc:docMk/>
            <pc:sldMk cId="134263512" sldId="271"/>
            <ac:spMk id="3" creationId="{D1057D1E-3609-BF92-A2DE-0C8D6D2E3097}"/>
          </ac:spMkLst>
        </pc:spChg>
      </pc:sldChg>
      <pc:sldChg chg="addSp modSp mod">
        <pc:chgData name="hamid ghazvini" userId="1bbb9b6cc34e1cfb" providerId="LiveId" clId="{559E99A4-7663-4329-AD66-B723B2FE766D}" dt="2026-02-10T23:24:07.625" v="407" actId="1076"/>
        <pc:sldMkLst>
          <pc:docMk/>
          <pc:sldMk cId="1801584378" sldId="272"/>
        </pc:sldMkLst>
        <pc:spChg chg="mod">
          <ac:chgData name="hamid ghazvini" userId="1bbb9b6cc34e1cfb" providerId="LiveId" clId="{559E99A4-7663-4329-AD66-B723B2FE766D}" dt="2026-02-10T23:21:33.330" v="394" actId="207"/>
          <ac:spMkLst>
            <pc:docMk/>
            <pc:sldMk cId="1801584378" sldId="272"/>
            <ac:spMk id="2" creationId="{CDD282B7-09EE-0F36-E95F-4FAAE3F93567}"/>
          </ac:spMkLst>
        </pc:spChg>
        <pc:spChg chg="mod">
          <ac:chgData name="hamid ghazvini" userId="1bbb9b6cc34e1cfb" providerId="LiveId" clId="{559E99A4-7663-4329-AD66-B723B2FE766D}" dt="2026-02-10T23:22:42.698" v="403" actId="14100"/>
          <ac:spMkLst>
            <pc:docMk/>
            <pc:sldMk cId="1801584378" sldId="272"/>
            <ac:spMk id="3" creationId="{72A612F0-F1D4-3A68-251E-9538C2EE8BA0}"/>
          </ac:spMkLst>
        </pc:spChg>
        <pc:picChg chg="add mod">
          <ac:chgData name="hamid ghazvini" userId="1bbb9b6cc34e1cfb" providerId="LiveId" clId="{559E99A4-7663-4329-AD66-B723B2FE766D}" dt="2026-02-10T23:24:07.625" v="407" actId="1076"/>
          <ac:picMkLst>
            <pc:docMk/>
            <pc:sldMk cId="1801584378" sldId="272"/>
            <ac:picMk id="4" creationId="{6445DFA1-B3ED-F2B3-057A-3AFCD95BF8F9}"/>
          </ac:picMkLst>
        </pc:picChg>
      </pc:sldChg>
      <pc:sldChg chg="addSp modSp mod">
        <pc:chgData name="hamid ghazvini" userId="1bbb9b6cc34e1cfb" providerId="LiveId" clId="{559E99A4-7663-4329-AD66-B723B2FE766D}" dt="2026-02-10T23:33:23.156" v="462" actId="1076"/>
        <pc:sldMkLst>
          <pc:docMk/>
          <pc:sldMk cId="3610482564" sldId="273"/>
        </pc:sldMkLst>
        <pc:spChg chg="mod">
          <ac:chgData name="hamid ghazvini" userId="1bbb9b6cc34e1cfb" providerId="LiveId" clId="{559E99A4-7663-4329-AD66-B723B2FE766D}" dt="2026-02-10T23:30:31.511" v="438" actId="207"/>
          <ac:spMkLst>
            <pc:docMk/>
            <pc:sldMk cId="3610482564" sldId="273"/>
            <ac:spMk id="2" creationId="{239D609D-57DB-0E2F-5430-66DA3AAE33A1}"/>
          </ac:spMkLst>
        </pc:spChg>
        <pc:spChg chg="mod">
          <ac:chgData name="hamid ghazvini" userId="1bbb9b6cc34e1cfb" providerId="LiveId" clId="{559E99A4-7663-4329-AD66-B723B2FE766D}" dt="2026-02-10T23:32:08.051" v="460" actId="14100"/>
          <ac:spMkLst>
            <pc:docMk/>
            <pc:sldMk cId="3610482564" sldId="273"/>
            <ac:spMk id="3" creationId="{83E8C85E-DA73-EEFD-EE30-F86577606CB8}"/>
          </ac:spMkLst>
        </pc:spChg>
        <pc:picChg chg="add mod">
          <ac:chgData name="hamid ghazvini" userId="1bbb9b6cc34e1cfb" providerId="LiveId" clId="{559E99A4-7663-4329-AD66-B723B2FE766D}" dt="2026-02-10T23:33:23.156" v="462" actId="1076"/>
          <ac:picMkLst>
            <pc:docMk/>
            <pc:sldMk cId="3610482564" sldId="273"/>
            <ac:picMk id="4" creationId="{DD5CE86F-5DBD-04B1-0E3A-6F8779D3E57D}"/>
          </ac:picMkLst>
        </pc:picChg>
      </pc:sldChg>
      <pc:sldChg chg="modSp mod">
        <pc:chgData name="hamid ghazvini" userId="1bbb9b6cc34e1cfb" providerId="LiveId" clId="{559E99A4-7663-4329-AD66-B723B2FE766D}" dt="2026-02-10T23:37:19.508" v="481"/>
        <pc:sldMkLst>
          <pc:docMk/>
          <pc:sldMk cId="1502660857" sldId="274"/>
        </pc:sldMkLst>
        <pc:spChg chg="mod">
          <ac:chgData name="hamid ghazvini" userId="1bbb9b6cc34e1cfb" providerId="LiveId" clId="{559E99A4-7663-4329-AD66-B723B2FE766D}" dt="2026-02-10T23:34:27.825" v="465" actId="207"/>
          <ac:spMkLst>
            <pc:docMk/>
            <pc:sldMk cId="1502660857" sldId="274"/>
            <ac:spMk id="2" creationId="{426522E7-F762-EBCB-79F9-F4C63D0F777B}"/>
          </ac:spMkLst>
        </pc:spChg>
        <pc:spChg chg="mod">
          <ac:chgData name="hamid ghazvini" userId="1bbb9b6cc34e1cfb" providerId="LiveId" clId="{559E99A4-7663-4329-AD66-B723B2FE766D}" dt="2026-02-10T23:37:19.508" v="481"/>
          <ac:spMkLst>
            <pc:docMk/>
            <pc:sldMk cId="1502660857" sldId="274"/>
            <ac:spMk id="3" creationId="{5B606F42-C919-7253-ABFF-1A168704BE2E}"/>
          </ac:spMkLst>
        </pc:spChg>
      </pc:sldChg>
      <pc:sldChg chg="delSp modSp mod">
        <pc:chgData name="hamid ghazvini" userId="1bbb9b6cc34e1cfb" providerId="LiveId" clId="{559E99A4-7663-4329-AD66-B723B2FE766D}" dt="2026-02-10T23:38:48.279" v="493"/>
        <pc:sldMkLst>
          <pc:docMk/>
          <pc:sldMk cId="4102637100" sldId="275"/>
        </pc:sldMkLst>
        <pc:spChg chg="mod">
          <ac:chgData name="hamid ghazvini" userId="1bbb9b6cc34e1cfb" providerId="LiveId" clId="{559E99A4-7663-4329-AD66-B723B2FE766D}" dt="2026-02-10T23:38:48.279" v="493"/>
          <ac:spMkLst>
            <pc:docMk/>
            <pc:sldMk cId="4102637100" sldId="275"/>
            <ac:spMk id="3" creationId="{982E970F-1CBB-B40D-3F2D-EBF9B00C0191}"/>
          </ac:spMkLst>
        </pc:spChg>
      </pc:sldChg>
      <pc:sldChg chg="modSp mod">
        <pc:chgData name="hamid ghazvini" userId="1bbb9b6cc34e1cfb" providerId="LiveId" clId="{559E99A4-7663-4329-AD66-B723B2FE766D}" dt="2026-02-10T23:45:09.158" v="554" actId="20577"/>
        <pc:sldMkLst>
          <pc:docMk/>
          <pc:sldMk cId="4019315624" sldId="276"/>
        </pc:sldMkLst>
        <pc:spChg chg="mod">
          <ac:chgData name="hamid ghazvini" userId="1bbb9b6cc34e1cfb" providerId="LiveId" clId="{559E99A4-7663-4329-AD66-B723B2FE766D}" dt="2026-02-10T23:43:59.359" v="496" actId="207"/>
          <ac:spMkLst>
            <pc:docMk/>
            <pc:sldMk cId="4019315624" sldId="276"/>
            <ac:spMk id="2" creationId="{686E8F71-81AC-8F75-261F-867CF75FF038}"/>
          </ac:spMkLst>
        </pc:spChg>
        <pc:spChg chg="mod">
          <ac:chgData name="hamid ghazvini" userId="1bbb9b6cc34e1cfb" providerId="LiveId" clId="{559E99A4-7663-4329-AD66-B723B2FE766D}" dt="2026-02-10T23:45:09.158" v="554" actId="20577"/>
          <ac:spMkLst>
            <pc:docMk/>
            <pc:sldMk cId="4019315624" sldId="276"/>
            <ac:spMk id="3" creationId="{81C69192-EC13-0940-80EE-8E6D7E59DE5E}"/>
          </ac:spMkLst>
        </pc:spChg>
      </pc:sldChg>
      <pc:sldChg chg="addSp modSp mod">
        <pc:chgData name="hamid ghazvini" userId="1bbb9b6cc34e1cfb" providerId="LiveId" clId="{559E99A4-7663-4329-AD66-B723B2FE766D}" dt="2026-02-10T23:51:13.522" v="571" actId="1076"/>
        <pc:sldMkLst>
          <pc:docMk/>
          <pc:sldMk cId="626087079" sldId="277"/>
        </pc:sldMkLst>
        <pc:spChg chg="mod">
          <ac:chgData name="hamid ghazvini" userId="1bbb9b6cc34e1cfb" providerId="LiveId" clId="{559E99A4-7663-4329-AD66-B723B2FE766D}" dt="2026-02-10T23:47:23.463" v="559" actId="207"/>
          <ac:spMkLst>
            <pc:docMk/>
            <pc:sldMk cId="626087079" sldId="277"/>
            <ac:spMk id="2" creationId="{A8A828F7-8BDF-7D13-60D0-ABC97B5B3D06}"/>
          </ac:spMkLst>
        </pc:spChg>
        <pc:spChg chg="mod">
          <ac:chgData name="hamid ghazvini" userId="1bbb9b6cc34e1cfb" providerId="LiveId" clId="{559E99A4-7663-4329-AD66-B723B2FE766D}" dt="2026-02-10T23:48:32.659" v="568" actId="14100"/>
          <ac:spMkLst>
            <pc:docMk/>
            <pc:sldMk cId="626087079" sldId="277"/>
            <ac:spMk id="3" creationId="{B92354F5-C480-7458-F8B8-B375999F28EF}"/>
          </ac:spMkLst>
        </pc:spChg>
        <pc:picChg chg="add mod">
          <ac:chgData name="hamid ghazvini" userId="1bbb9b6cc34e1cfb" providerId="LiveId" clId="{559E99A4-7663-4329-AD66-B723B2FE766D}" dt="2026-02-10T23:51:13.522" v="571" actId="1076"/>
          <ac:picMkLst>
            <pc:docMk/>
            <pc:sldMk cId="626087079" sldId="277"/>
            <ac:picMk id="4" creationId="{AD1AE1B3-25D0-68B0-76D0-648EF929C5DD}"/>
          </ac:picMkLst>
        </pc:picChg>
      </pc:sldChg>
      <pc:sldChg chg="addSp delSp modSp new mod chgLayout">
        <pc:chgData name="hamid ghazvini" userId="1bbb9b6cc34e1cfb" providerId="LiveId" clId="{559E99A4-7663-4329-AD66-B723B2FE766D}" dt="2026-02-10T23:29:12.880" v="435" actId="20577"/>
        <pc:sldMkLst>
          <pc:docMk/>
          <pc:sldMk cId="2371272902" sldId="278"/>
        </pc:sldMkLst>
        <pc:spChg chg="add mod ord">
          <ac:chgData name="hamid ghazvini" userId="1bbb9b6cc34e1cfb" providerId="LiveId" clId="{559E99A4-7663-4329-AD66-B723B2FE766D}" dt="2026-02-10T23:29:12.880" v="435" actId="20577"/>
          <ac:spMkLst>
            <pc:docMk/>
            <pc:sldMk cId="2371272902" sldId="278"/>
            <ac:spMk id="10" creationId="{860C45BD-E88A-E82B-AD48-E49FA3A46194}"/>
          </ac:spMkLst>
        </pc:spChg>
        <pc:picChg chg="add mod">
          <ac:chgData name="hamid ghazvini" userId="1bbb9b6cc34e1cfb" providerId="LiveId" clId="{559E99A4-7663-4329-AD66-B723B2FE766D}" dt="2026-02-10T23:27:03.766" v="417" actId="1076"/>
          <ac:picMkLst>
            <pc:docMk/>
            <pc:sldMk cId="2371272902" sldId="278"/>
            <ac:picMk id="5" creationId="{D24487FD-E81B-928A-F195-4FAC378B3624}"/>
          </ac:picMkLst>
        </pc:picChg>
        <pc:picChg chg="add mod">
          <ac:chgData name="hamid ghazvini" userId="1bbb9b6cc34e1cfb" providerId="LiveId" clId="{559E99A4-7663-4329-AD66-B723B2FE766D}" dt="2026-02-10T23:26:58.528" v="416" actId="1076"/>
          <ac:picMkLst>
            <pc:docMk/>
            <pc:sldMk cId="2371272902" sldId="278"/>
            <ac:picMk id="7" creationId="{58B73FFA-D36B-621A-3468-969301AC7417}"/>
          </ac:picMkLst>
        </pc:picChg>
        <pc:picChg chg="add mod">
          <ac:chgData name="hamid ghazvini" userId="1bbb9b6cc34e1cfb" providerId="LiveId" clId="{559E99A4-7663-4329-AD66-B723B2FE766D}" dt="2026-02-10T23:27:11.272" v="418" actId="1076"/>
          <ac:picMkLst>
            <pc:docMk/>
            <pc:sldMk cId="2371272902" sldId="278"/>
            <ac:picMk id="9" creationId="{E90B0DB2-939A-A6C4-A464-1993D2468F70}"/>
          </ac:picMkLst>
        </pc:picChg>
      </pc:sldChg>
      <pc:sldChg chg="addSp modSp new mod">
        <pc:chgData name="hamid ghazvini" userId="1bbb9b6cc34e1cfb" providerId="LiveId" clId="{559E99A4-7663-4329-AD66-B723B2FE766D}" dt="2026-02-10T23:56:11.443" v="600" actId="1076"/>
        <pc:sldMkLst>
          <pc:docMk/>
          <pc:sldMk cId="4228348559" sldId="279"/>
        </pc:sldMkLst>
        <pc:spChg chg="mod">
          <ac:chgData name="hamid ghazvini" userId="1bbb9b6cc34e1cfb" providerId="LiveId" clId="{559E99A4-7663-4329-AD66-B723B2FE766D}" dt="2026-02-10T23:52:43.125" v="588" actId="207"/>
          <ac:spMkLst>
            <pc:docMk/>
            <pc:sldMk cId="4228348559" sldId="279"/>
            <ac:spMk id="2" creationId="{51ECF3D4-2F00-2939-1157-B0FE6B2A685C}"/>
          </ac:spMkLst>
        </pc:spChg>
        <pc:spChg chg="mod">
          <ac:chgData name="hamid ghazvini" userId="1bbb9b6cc34e1cfb" providerId="LiveId" clId="{559E99A4-7663-4329-AD66-B723B2FE766D}" dt="2026-02-10T23:54:10.982" v="597" actId="14100"/>
          <ac:spMkLst>
            <pc:docMk/>
            <pc:sldMk cId="4228348559" sldId="279"/>
            <ac:spMk id="3" creationId="{728FC079-1BA6-C557-BE60-846F380D29D8}"/>
          </ac:spMkLst>
        </pc:spChg>
        <pc:picChg chg="add mod">
          <ac:chgData name="hamid ghazvini" userId="1bbb9b6cc34e1cfb" providerId="LiveId" clId="{559E99A4-7663-4329-AD66-B723B2FE766D}" dt="2026-02-10T23:56:11.443" v="600" actId="1076"/>
          <ac:picMkLst>
            <pc:docMk/>
            <pc:sldMk cId="4228348559" sldId="279"/>
            <ac:picMk id="4" creationId="{26FA282B-9D4B-E194-7345-056303E4A44B}"/>
          </ac:picMkLst>
        </pc:picChg>
      </pc:sldChg>
      <pc:sldChg chg="addSp modSp new mod">
        <pc:chgData name="hamid ghazvini" userId="1bbb9b6cc34e1cfb" providerId="LiveId" clId="{559E99A4-7663-4329-AD66-B723B2FE766D}" dt="2026-02-11T00:03:17.480" v="638" actId="1076"/>
        <pc:sldMkLst>
          <pc:docMk/>
          <pc:sldMk cId="2353387343" sldId="280"/>
        </pc:sldMkLst>
        <pc:spChg chg="mod">
          <ac:chgData name="hamid ghazvini" userId="1bbb9b6cc34e1cfb" providerId="LiveId" clId="{559E99A4-7663-4329-AD66-B723B2FE766D}" dt="2026-02-10T23:56:58.059" v="604" actId="207"/>
          <ac:spMkLst>
            <pc:docMk/>
            <pc:sldMk cId="2353387343" sldId="280"/>
            <ac:spMk id="2" creationId="{28EC2B5C-2421-7F0E-234D-C00359A19556}"/>
          </ac:spMkLst>
        </pc:spChg>
        <pc:spChg chg="mod">
          <ac:chgData name="hamid ghazvini" userId="1bbb9b6cc34e1cfb" providerId="LiveId" clId="{559E99A4-7663-4329-AD66-B723B2FE766D}" dt="2026-02-11T00:03:11.665" v="637" actId="14100"/>
          <ac:spMkLst>
            <pc:docMk/>
            <pc:sldMk cId="2353387343" sldId="280"/>
            <ac:spMk id="3" creationId="{876F282D-6BB0-A30B-4160-12A5B0EA1763}"/>
          </ac:spMkLst>
        </pc:spChg>
        <pc:picChg chg="add mod">
          <ac:chgData name="hamid ghazvini" userId="1bbb9b6cc34e1cfb" providerId="LiveId" clId="{559E99A4-7663-4329-AD66-B723B2FE766D}" dt="2026-02-11T00:03:17.480" v="638" actId="1076"/>
          <ac:picMkLst>
            <pc:docMk/>
            <pc:sldMk cId="2353387343" sldId="280"/>
            <ac:picMk id="4" creationId="{38CEADA2-7781-0A2B-E669-4630885FD199}"/>
          </ac:picMkLst>
        </pc:picChg>
      </pc:sldChg>
      <pc:sldChg chg="addSp modSp new mod">
        <pc:chgData name="hamid ghazvini" userId="1bbb9b6cc34e1cfb" providerId="LiveId" clId="{559E99A4-7663-4329-AD66-B723B2FE766D}" dt="2026-02-18T00:21:18.262" v="718" actId="1076"/>
        <pc:sldMkLst>
          <pc:docMk/>
          <pc:sldMk cId="3237853606" sldId="281"/>
        </pc:sldMkLst>
        <pc:spChg chg="mod">
          <ac:chgData name="hamid ghazvini" userId="1bbb9b6cc34e1cfb" providerId="LiveId" clId="{559E99A4-7663-4329-AD66-B723B2FE766D}" dt="2026-02-18T00:01:50.979" v="641" actId="207"/>
          <ac:spMkLst>
            <pc:docMk/>
            <pc:sldMk cId="3237853606" sldId="281"/>
            <ac:spMk id="2" creationId="{456E21BF-EC28-D360-DB62-2346665803E7}"/>
          </ac:spMkLst>
        </pc:spChg>
        <pc:spChg chg="mod">
          <ac:chgData name="hamid ghazvini" userId="1bbb9b6cc34e1cfb" providerId="LiveId" clId="{559E99A4-7663-4329-AD66-B723B2FE766D}" dt="2026-02-18T00:20:57.243" v="717" actId="14100"/>
          <ac:spMkLst>
            <pc:docMk/>
            <pc:sldMk cId="3237853606" sldId="281"/>
            <ac:spMk id="3" creationId="{7F1C0495-5588-9CC9-B359-01F051E46ED2}"/>
          </ac:spMkLst>
        </pc:spChg>
        <pc:picChg chg="add mod">
          <ac:chgData name="hamid ghazvini" userId="1bbb9b6cc34e1cfb" providerId="LiveId" clId="{559E99A4-7663-4329-AD66-B723B2FE766D}" dt="2026-02-18T00:21:18.262" v="718" actId="1076"/>
          <ac:picMkLst>
            <pc:docMk/>
            <pc:sldMk cId="3237853606" sldId="281"/>
            <ac:picMk id="5" creationId="{2BE5EF6C-29CD-BF54-7393-30341CB9554D}"/>
          </ac:picMkLst>
        </pc:picChg>
        <pc:picChg chg="add mod">
          <ac:chgData name="hamid ghazvini" userId="1bbb9b6cc34e1cfb" providerId="LiveId" clId="{559E99A4-7663-4329-AD66-B723B2FE766D}" dt="2026-02-18T00:07:02.090" v="660" actId="1076"/>
          <ac:picMkLst>
            <pc:docMk/>
            <pc:sldMk cId="3237853606" sldId="281"/>
            <ac:picMk id="7" creationId="{AAE6AE5E-9173-17C8-909F-96FF243489AC}"/>
          </ac:picMkLst>
        </pc:picChg>
      </pc:sldChg>
      <pc:sldChg chg="addSp delSp modSp new mod">
        <pc:chgData name="hamid ghazvini" userId="1bbb9b6cc34e1cfb" providerId="LiveId" clId="{559E99A4-7663-4329-AD66-B723B2FE766D}" dt="2026-02-18T00:21:38.729" v="720" actId="1076"/>
        <pc:sldMkLst>
          <pc:docMk/>
          <pc:sldMk cId="1832604094" sldId="282"/>
        </pc:sldMkLst>
        <pc:spChg chg="del">
          <ac:chgData name="hamid ghazvini" userId="1bbb9b6cc34e1cfb" providerId="LiveId" clId="{559E99A4-7663-4329-AD66-B723B2FE766D}" dt="2026-02-18T00:07:57.240" v="662" actId="21"/>
          <ac:spMkLst>
            <pc:docMk/>
            <pc:sldMk cId="1832604094" sldId="282"/>
            <ac:spMk id="2" creationId="{138BF5A9-18C4-AB2F-8B13-306CB1526732}"/>
          </ac:spMkLst>
        </pc:spChg>
        <pc:spChg chg="mod">
          <ac:chgData name="hamid ghazvini" userId="1bbb9b6cc34e1cfb" providerId="LiveId" clId="{559E99A4-7663-4329-AD66-B723B2FE766D}" dt="2026-02-18T00:09:52.877" v="671"/>
          <ac:spMkLst>
            <pc:docMk/>
            <pc:sldMk cId="1832604094" sldId="282"/>
            <ac:spMk id="3" creationId="{2F91E746-9815-0FDF-4524-755A9F92C09D}"/>
          </ac:spMkLst>
        </pc:spChg>
        <pc:picChg chg="add mod">
          <ac:chgData name="hamid ghazvini" userId="1bbb9b6cc34e1cfb" providerId="LiveId" clId="{559E99A4-7663-4329-AD66-B723B2FE766D}" dt="2026-02-18T00:21:38.729" v="720" actId="1076"/>
          <ac:picMkLst>
            <pc:docMk/>
            <pc:sldMk cId="1832604094" sldId="282"/>
            <ac:picMk id="4" creationId="{77745A2A-E697-DF80-04B7-D63E3F22D771}"/>
          </ac:picMkLst>
        </pc:picChg>
        <pc:picChg chg="add mod">
          <ac:chgData name="hamid ghazvini" userId="1bbb9b6cc34e1cfb" providerId="LiveId" clId="{559E99A4-7663-4329-AD66-B723B2FE766D}" dt="2026-02-18T00:21:31.094" v="719" actId="1076"/>
          <ac:picMkLst>
            <pc:docMk/>
            <pc:sldMk cId="1832604094" sldId="282"/>
            <ac:picMk id="5" creationId="{E09FAA78-69B3-7972-EA07-5129E9DE0AB3}"/>
          </ac:picMkLst>
        </pc:picChg>
      </pc:sldChg>
      <pc:sldChg chg="addSp delSp modSp new mod">
        <pc:chgData name="hamid ghazvini" userId="1bbb9b6cc34e1cfb" providerId="LiveId" clId="{559E99A4-7663-4329-AD66-B723B2FE766D}" dt="2026-02-18T00:17:12.898" v="702" actId="1076"/>
        <pc:sldMkLst>
          <pc:docMk/>
          <pc:sldMk cId="3117230476" sldId="283"/>
        </pc:sldMkLst>
        <pc:spChg chg="del">
          <ac:chgData name="hamid ghazvini" userId="1bbb9b6cc34e1cfb" providerId="LiveId" clId="{559E99A4-7663-4329-AD66-B723B2FE766D}" dt="2026-02-18T00:14:18.707" v="680" actId="21"/>
          <ac:spMkLst>
            <pc:docMk/>
            <pc:sldMk cId="3117230476" sldId="283"/>
            <ac:spMk id="2" creationId="{366B072F-C414-5234-8B8C-E91A033620CE}"/>
          </ac:spMkLst>
        </pc:spChg>
        <pc:spChg chg="mod">
          <ac:chgData name="hamid ghazvini" userId="1bbb9b6cc34e1cfb" providerId="LiveId" clId="{559E99A4-7663-4329-AD66-B723B2FE766D}" dt="2026-02-18T00:16:05.279" v="700" actId="14100"/>
          <ac:spMkLst>
            <pc:docMk/>
            <pc:sldMk cId="3117230476" sldId="283"/>
            <ac:spMk id="3" creationId="{556F68D1-3CA6-B036-CEBB-5570CF094AB1}"/>
          </ac:spMkLst>
        </pc:spChg>
        <pc:picChg chg="add mod">
          <ac:chgData name="hamid ghazvini" userId="1bbb9b6cc34e1cfb" providerId="LiveId" clId="{559E99A4-7663-4329-AD66-B723B2FE766D}" dt="2026-02-18T00:17:12.898" v="702" actId="1076"/>
          <ac:picMkLst>
            <pc:docMk/>
            <pc:sldMk cId="3117230476" sldId="283"/>
            <ac:picMk id="4" creationId="{09ACA83F-4ED5-FF73-8F81-C97DAC3A6AD2}"/>
          </ac:picMkLst>
        </pc:picChg>
      </pc:sldChg>
      <pc:sldChg chg="addSp delSp modSp new mod">
        <pc:chgData name="hamid ghazvini" userId="1bbb9b6cc34e1cfb" providerId="LiveId" clId="{559E99A4-7663-4329-AD66-B723B2FE766D}" dt="2026-02-18T00:22:31.673" v="724" actId="1076"/>
        <pc:sldMkLst>
          <pc:docMk/>
          <pc:sldMk cId="4062358645" sldId="284"/>
        </pc:sldMkLst>
        <pc:spChg chg="del">
          <ac:chgData name="hamid ghazvini" userId="1bbb9b6cc34e1cfb" providerId="LiveId" clId="{559E99A4-7663-4329-AD66-B723B2FE766D}" dt="2026-02-18T00:17:44.269" v="704" actId="21"/>
          <ac:spMkLst>
            <pc:docMk/>
            <pc:sldMk cId="4062358645" sldId="284"/>
            <ac:spMk id="2" creationId="{0AA69161-668D-11FA-11E5-F9BCAEC3E5B9}"/>
          </ac:spMkLst>
        </pc:spChg>
        <pc:spChg chg="mod">
          <ac:chgData name="hamid ghazvini" userId="1bbb9b6cc34e1cfb" providerId="LiveId" clId="{559E99A4-7663-4329-AD66-B723B2FE766D}" dt="2026-02-18T00:19:00.802" v="712" actId="14100"/>
          <ac:spMkLst>
            <pc:docMk/>
            <pc:sldMk cId="4062358645" sldId="284"/>
            <ac:spMk id="3" creationId="{624DD901-AE65-A1D1-FE1F-4A493C45B9BC}"/>
          </ac:spMkLst>
        </pc:spChg>
        <pc:picChg chg="add mod">
          <ac:chgData name="hamid ghazvini" userId="1bbb9b6cc34e1cfb" providerId="LiveId" clId="{559E99A4-7663-4329-AD66-B723B2FE766D}" dt="2026-02-18T00:22:31.673" v="724" actId="1076"/>
          <ac:picMkLst>
            <pc:docMk/>
            <pc:sldMk cId="4062358645" sldId="284"/>
            <ac:picMk id="5" creationId="{81914398-2BC1-219F-C982-81E729E45704}"/>
          </ac:picMkLst>
        </pc:picChg>
      </pc:sldChg>
      <pc:sldChg chg="addSp delSp modSp new mod">
        <pc:chgData name="hamid ghazvini" userId="1bbb9b6cc34e1cfb" providerId="LiveId" clId="{559E99A4-7663-4329-AD66-B723B2FE766D}" dt="2026-02-18T00:58:02.921" v="778" actId="1076"/>
        <pc:sldMkLst>
          <pc:docMk/>
          <pc:sldMk cId="2983974865" sldId="285"/>
        </pc:sldMkLst>
        <pc:spChg chg="del">
          <ac:chgData name="hamid ghazvini" userId="1bbb9b6cc34e1cfb" providerId="LiveId" clId="{559E99A4-7663-4329-AD66-B723B2FE766D}" dt="2026-02-18T00:44:43.808" v="725" actId="21"/>
          <ac:spMkLst>
            <pc:docMk/>
            <pc:sldMk cId="2983974865" sldId="285"/>
            <ac:spMk id="2" creationId="{6B07A0C8-D8F9-BD4E-C8BF-C19EB8B590CC}"/>
          </ac:spMkLst>
        </pc:spChg>
        <pc:spChg chg="mod">
          <ac:chgData name="hamid ghazvini" userId="1bbb9b6cc34e1cfb" providerId="LiveId" clId="{559E99A4-7663-4329-AD66-B723B2FE766D}" dt="2026-02-18T00:56:46.865" v="775" actId="20577"/>
          <ac:spMkLst>
            <pc:docMk/>
            <pc:sldMk cId="2983974865" sldId="285"/>
            <ac:spMk id="3" creationId="{2121873F-E552-271C-B6C1-C900F5216D79}"/>
          </ac:spMkLst>
        </pc:spChg>
        <pc:picChg chg="add mod">
          <ac:chgData name="hamid ghazvini" userId="1bbb9b6cc34e1cfb" providerId="LiveId" clId="{559E99A4-7663-4329-AD66-B723B2FE766D}" dt="2026-02-18T00:58:02.921" v="778" actId="1076"/>
          <ac:picMkLst>
            <pc:docMk/>
            <pc:sldMk cId="2983974865" sldId="285"/>
            <ac:picMk id="4" creationId="{2D3FB778-BCF5-878F-5940-B37A8FBF9267}"/>
          </ac:picMkLst>
        </pc:picChg>
      </pc:sldChg>
      <pc:sldChg chg="addSp delSp modSp new mod">
        <pc:chgData name="hamid ghazvini" userId="1bbb9b6cc34e1cfb" providerId="LiveId" clId="{559E99A4-7663-4329-AD66-B723B2FE766D}" dt="2026-02-18T01:03:36.278" v="813" actId="1076"/>
        <pc:sldMkLst>
          <pc:docMk/>
          <pc:sldMk cId="3366071863" sldId="286"/>
        </pc:sldMkLst>
        <pc:spChg chg="del">
          <ac:chgData name="hamid ghazvini" userId="1bbb9b6cc34e1cfb" providerId="LiveId" clId="{559E99A4-7663-4329-AD66-B723B2FE766D}" dt="2026-02-18T00:58:42.324" v="780" actId="21"/>
          <ac:spMkLst>
            <pc:docMk/>
            <pc:sldMk cId="3366071863" sldId="286"/>
            <ac:spMk id="2" creationId="{8DEB0524-FED7-F7CF-FF80-9594C20C2A7B}"/>
          </ac:spMkLst>
        </pc:spChg>
        <pc:spChg chg="mod">
          <ac:chgData name="hamid ghazvini" userId="1bbb9b6cc34e1cfb" providerId="LiveId" clId="{559E99A4-7663-4329-AD66-B723B2FE766D}" dt="2026-02-18T01:02:30.580" v="809" actId="5793"/>
          <ac:spMkLst>
            <pc:docMk/>
            <pc:sldMk cId="3366071863" sldId="286"/>
            <ac:spMk id="3" creationId="{2AACC3EB-6D67-5E30-A69F-64759E11FC80}"/>
          </ac:spMkLst>
        </pc:spChg>
        <pc:picChg chg="add mod">
          <ac:chgData name="hamid ghazvini" userId="1bbb9b6cc34e1cfb" providerId="LiveId" clId="{559E99A4-7663-4329-AD66-B723B2FE766D}" dt="2026-02-18T01:03:36.278" v="813" actId="1076"/>
          <ac:picMkLst>
            <pc:docMk/>
            <pc:sldMk cId="3366071863" sldId="286"/>
            <ac:picMk id="5" creationId="{0EBAC6BB-DCEB-BED2-2D2F-3C36611E7D7A}"/>
          </ac:picMkLst>
        </pc:picChg>
      </pc:sldChg>
      <pc:sldChg chg="addSp modSp new mod">
        <pc:chgData name="hamid ghazvini" userId="1bbb9b6cc34e1cfb" providerId="LiveId" clId="{559E99A4-7663-4329-AD66-B723B2FE766D}" dt="2026-02-18T01:12:45.593" v="836" actId="1076"/>
        <pc:sldMkLst>
          <pc:docMk/>
          <pc:sldMk cId="1624794706" sldId="287"/>
        </pc:sldMkLst>
        <pc:spChg chg="mod">
          <ac:chgData name="hamid ghazvini" userId="1bbb9b6cc34e1cfb" providerId="LiveId" clId="{559E99A4-7663-4329-AD66-B723B2FE766D}" dt="2026-02-18T01:04:51.995" v="816" actId="207"/>
          <ac:spMkLst>
            <pc:docMk/>
            <pc:sldMk cId="1624794706" sldId="287"/>
            <ac:spMk id="2" creationId="{083E7647-3F09-BABE-A02A-72B271787AB6}"/>
          </ac:spMkLst>
        </pc:spChg>
        <pc:spChg chg="mod">
          <ac:chgData name="hamid ghazvini" userId="1bbb9b6cc34e1cfb" providerId="LiveId" clId="{559E99A4-7663-4329-AD66-B723B2FE766D}" dt="2026-02-18T01:10:57.840" v="830" actId="14100"/>
          <ac:spMkLst>
            <pc:docMk/>
            <pc:sldMk cId="1624794706" sldId="287"/>
            <ac:spMk id="3" creationId="{077D2763-9A07-A45C-B2C7-6102A7936284}"/>
          </ac:spMkLst>
        </pc:spChg>
        <pc:picChg chg="add mod">
          <ac:chgData name="hamid ghazvini" userId="1bbb9b6cc34e1cfb" providerId="LiveId" clId="{559E99A4-7663-4329-AD66-B723B2FE766D}" dt="2026-02-18T01:12:45.593" v="836" actId="1076"/>
          <ac:picMkLst>
            <pc:docMk/>
            <pc:sldMk cId="1624794706" sldId="287"/>
            <ac:picMk id="4" creationId="{59F1465A-96C3-A4D8-2E72-34D1FACD16AB}"/>
          </ac:picMkLst>
        </pc:picChg>
      </pc:sldChg>
      <pc:sldChg chg="addSp delSp modSp new mod chgLayout">
        <pc:chgData name="hamid ghazvini" userId="1bbb9b6cc34e1cfb" providerId="LiveId" clId="{559E99A4-7663-4329-AD66-B723B2FE766D}" dt="2026-02-18T01:18:38.762" v="899" actId="207"/>
        <pc:sldMkLst>
          <pc:docMk/>
          <pc:sldMk cId="4250416260" sldId="288"/>
        </pc:sldMkLst>
        <pc:spChg chg="del">
          <ac:chgData name="hamid ghazvini" userId="1bbb9b6cc34e1cfb" providerId="LiveId" clId="{559E99A4-7663-4329-AD66-B723B2FE766D}" dt="2026-02-18T01:14:13.486" v="838" actId="21"/>
          <ac:spMkLst>
            <pc:docMk/>
            <pc:sldMk cId="4250416260" sldId="288"/>
            <ac:spMk id="2" creationId="{9C54229D-CDC9-E8DF-6771-2D867C6CA085}"/>
          </ac:spMkLst>
        </pc:spChg>
        <pc:spChg chg="mod ord">
          <ac:chgData name="hamid ghazvini" userId="1bbb9b6cc34e1cfb" providerId="LiveId" clId="{559E99A4-7663-4329-AD66-B723B2FE766D}" dt="2026-02-18T01:17:50.124" v="867" actId="21"/>
          <ac:spMkLst>
            <pc:docMk/>
            <pc:sldMk cId="4250416260" sldId="288"/>
            <ac:spMk id="3" creationId="{BCF824A3-63DD-B4BF-2D28-ECD961222747}"/>
          </ac:spMkLst>
        </pc:spChg>
        <pc:spChg chg="add mod ord">
          <ac:chgData name="hamid ghazvini" userId="1bbb9b6cc34e1cfb" providerId="LiveId" clId="{559E99A4-7663-4329-AD66-B723B2FE766D}" dt="2026-02-18T01:18:38.762" v="899" actId="207"/>
          <ac:spMkLst>
            <pc:docMk/>
            <pc:sldMk cId="4250416260" sldId="288"/>
            <ac:spMk id="4" creationId="{E8FACA76-77DB-D20B-67E7-332549015560}"/>
          </ac:spMkLst>
        </pc:spChg>
      </pc:sldChg>
      <pc:sldChg chg="delSp modSp new mod">
        <pc:chgData name="hamid ghazvini" userId="1bbb9b6cc34e1cfb" providerId="LiveId" clId="{559E99A4-7663-4329-AD66-B723B2FE766D}" dt="2026-02-18T01:41:03.837" v="1007" actId="207"/>
        <pc:sldMkLst>
          <pc:docMk/>
          <pc:sldMk cId="394961652" sldId="289"/>
        </pc:sldMkLst>
        <pc:spChg chg="del">
          <ac:chgData name="hamid ghazvini" userId="1bbb9b6cc34e1cfb" providerId="LiveId" clId="{559E99A4-7663-4329-AD66-B723B2FE766D}" dt="2026-02-18T01:19:45.175" v="901" actId="21"/>
          <ac:spMkLst>
            <pc:docMk/>
            <pc:sldMk cId="394961652" sldId="289"/>
            <ac:spMk id="2" creationId="{822DC669-1E51-8F8A-EC75-00A53F4FB20F}"/>
          </ac:spMkLst>
        </pc:spChg>
        <pc:spChg chg="mod">
          <ac:chgData name="hamid ghazvini" userId="1bbb9b6cc34e1cfb" providerId="LiveId" clId="{559E99A4-7663-4329-AD66-B723B2FE766D}" dt="2026-02-18T01:41:03.837" v="1007" actId="207"/>
          <ac:spMkLst>
            <pc:docMk/>
            <pc:sldMk cId="394961652" sldId="289"/>
            <ac:spMk id="3" creationId="{7569A338-ED1B-C00A-96CF-D7D3F09E0BE4}"/>
          </ac:spMkLst>
        </pc:spChg>
      </pc:sldChg>
      <pc:sldChg chg="addSp delSp new mod">
        <pc:chgData name="hamid ghazvini" userId="1bbb9b6cc34e1cfb" providerId="LiveId" clId="{559E99A4-7663-4329-AD66-B723B2FE766D}" dt="2026-02-18T01:27:53.883" v="933" actId="22"/>
        <pc:sldMkLst>
          <pc:docMk/>
          <pc:sldMk cId="1253362438" sldId="290"/>
        </pc:sldMkLst>
        <pc:spChg chg="del">
          <ac:chgData name="hamid ghazvini" userId="1bbb9b6cc34e1cfb" providerId="LiveId" clId="{559E99A4-7663-4329-AD66-B723B2FE766D}" dt="2026-02-18T01:26:45.185" v="931" actId="21"/>
          <ac:spMkLst>
            <pc:docMk/>
            <pc:sldMk cId="1253362438" sldId="290"/>
            <ac:spMk id="2" creationId="{F67B6CC2-C2E1-CDAF-D599-FB18B04B4B66}"/>
          </ac:spMkLst>
        </pc:spChg>
        <pc:spChg chg="del">
          <ac:chgData name="hamid ghazvini" userId="1bbb9b6cc34e1cfb" providerId="LiveId" clId="{559E99A4-7663-4329-AD66-B723B2FE766D}" dt="2026-02-18T01:26:48.483" v="932" actId="21"/>
          <ac:spMkLst>
            <pc:docMk/>
            <pc:sldMk cId="1253362438" sldId="290"/>
            <ac:spMk id="3" creationId="{900F1298-795D-7FF1-9B23-F4090E03723E}"/>
          </ac:spMkLst>
        </pc:spChg>
        <pc:picChg chg="add">
          <ac:chgData name="hamid ghazvini" userId="1bbb9b6cc34e1cfb" providerId="LiveId" clId="{559E99A4-7663-4329-AD66-B723B2FE766D}" dt="2026-02-18T01:27:53.883" v="933" actId="22"/>
          <ac:picMkLst>
            <pc:docMk/>
            <pc:sldMk cId="1253362438" sldId="290"/>
            <ac:picMk id="5" creationId="{2A8FEC16-5A4C-57C5-AF4F-EA44133CEBB1}"/>
          </ac:picMkLst>
        </pc:picChg>
      </pc:sldChg>
      <pc:sldChg chg="delSp modSp new mod">
        <pc:chgData name="hamid ghazvini" userId="1bbb9b6cc34e1cfb" providerId="LiveId" clId="{559E99A4-7663-4329-AD66-B723B2FE766D}" dt="2026-02-18T01:41:09.858" v="1008" actId="207"/>
        <pc:sldMkLst>
          <pc:docMk/>
          <pc:sldMk cId="3843884903" sldId="291"/>
        </pc:sldMkLst>
        <pc:spChg chg="del">
          <ac:chgData name="hamid ghazvini" userId="1bbb9b6cc34e1cfb" providerId="LiveId" clId="{559E99A4-7663-4329-AD66-B723B2FE766D}" dt="2026-02-18T01:28:07.339" v="934" actId="21"/>
          <ac:spMkLst>
            <pc:docMk/>
            <pc:sldMk cId="3843884903" sldId="291"/>
            <ac:spMk id="2" creationId="{421574FD-7D2C-2BF3-DE80-48EA2776588A}"/>
          </ac:spMkLst>
        </pc:spChg>
        <pc:spChg chg="mod">
          <ac:chgData name="hamid ghazvini" userId="1bbb9b6cc34e1cfb" providerId="LiveId" clId="{559E99A4-7663-4329-AD66-B723B2FE766D}" dt="2026-02-18T01:41:09.858" v="1008" actId="207"/>
          <ac:spMkLst>
            <pc:docMk/>
            <pc:sldMk cId="3843884903" sldId="291"/>
            <ac:spMk id="3" creationId="{85891786-3EAD-E337-F5B6-FF806B39CFEF}"/>
          </ac:spMkLst>
        </pc:spChg>
      </pc:sldChg>
      <pc:sldChg chg="addSp delSp modSp new mod">
        <pc:chgData name="hamid ghazvini" userId="1bbb9b6cc34e1cfb" providerId="LiveId" clId="{559E99A4-7663-4329-AD66-B723B2FE766D}" dt="2026-02-18T01:50:26.407" v="1035" actId="1076"/>
        <pc:sldMkLst>
          <pc:docMk/>
          <pc:sldMk cId="1172592144" sldId="292"/>
        </pc:sldMkLst>
        <pc:spChg chg="del">
          <ac:chgData name="hamid ghazvini" userId="1bbb9b6cc34e1cfb" providerId="LiveId" clId="{559E99A4-7663-4329-AD66-B723B2FE766D}" dt="2026-02-18T01:42:22.261" v="1009" actId="21"/>
          <ac:spMkLst>
            <pc:docMk/>
            <pc:sldMk cId="1172592144" sldId="292"/>
            <ac:spMk id="2" creationId="{A9FE034E-1D77-4803-0F52-1A5D6CF673A7}"/>
          </ac:spMkLst>
        </pc:spChg>
        <pc:spChg chg="mod">
          <ac:chgData name="hamid ghazvini" userId="1bbb9b6cc34e1cfb" providerId="LiveId" clId="{559E99A4-7663-4329-AD66-B723B2FE766D}" dt="2026-02-18T01:50:18.569" v="1034" actId="14100"/>
          <ac:spMkLst>
            <pc:docMk/>
            <pc:sldMk cId="1172592144" sldId="292"/>
            <ac:spMk id="3" creationId="{ECDF0B1E-7299-08EE-D99D-FE517F81EE1B}"/>
          </ac:spMkLst>
        </pc:spChg>
        <pc:picChg chg="add mod">
          <ac:chgData name="hamid ghazvini" userId="1bbb9b6cc34e1cfb" providerId="LiveId" clId="{559E99A4-7663-4329-AD66-B723B2FE766D}" dt="2026-02-18T01:50:26.407" v="1035" actId="1076"/>
          <ac:picMkLst>
            <pc:docMk/>
            <pc:sldMk cId="1172592144" sldId="292"/>
            <ac:picMk id="4" creationId="{D3AA1BC9-5F9E-2B96-29BD-6CA6E603B6BD}"/>
          </ac:picMkLst>
        </pc:picChg>
      </pc:sldChg>
      <pc:sldChg chg="addSp delSp modSp new mod">
        <pc:chgData name="hamid ghazvini" userId="1bbb9b6cc34e1cfb" providerId="LiveId" clId="{559E99A4-7663-4329-AD66-B723B2FE766D}" dt="2026-02-18T02:27:32.348" v="1061"/>
        <pc:sldMkLst>
          <pc:docMk/>
          <pc:sldMk cId="1524541035" sldId="293"/>
        </pc:sldMkLst>
        <pc:spChg chg="del">
          <ac:chgData name="hamid ghazvini" userId="1bbb9b6cc34e1cfb" providerId="LiveId" clId="{559E99A4-7663-4329-AD66-B723B2FE766D}" dt="2026-02-18T01:51:17.984" v="1037" actId="21"/>
          <ac:spMkLst>
            <pc:docMk/>
            <pc:sldMk cId="1524541035" sldId="293"/>
            <ac:spMk id="2" creationId="{F75F9A98-CEF9-7275-12A7-FDC29298681D}"/>
          </ac:spMkLst>
        </pc:spChg>
        <pc:spChg chg="mod">
          <ac:chgData name="hamid ghazvini" userId="1bbb9b6cc34e1cfb" providerId="LiveId" clId="{559E99A4-7663-4329-AD66-B723B2FE766D}" dt="2026-02-18T02:27:32.348" v="1061"/>
          <ac:spMkLst>
            <pc:docMk/>
            <pc:sldMk cId="1524541035" sldId="293"/>
            <ac:spMk id="3" creationId="{78B2B388-AD66-1B50-B1E2-FE13309572D7}"/>
          </ac:spMkLst>
        </pc:spChg>
        <pc:picChg chg="add mod">
          <ac:chgData name="hamid ghazvini" userId="1bbb9b6cc34e1cfb" providerId="LiveId" clId="{559E99A4-7663-4329-AD66-B723B2FE766D}" dt="2026-02-18T02:21:40.804" v="1054" actId="1076"/>
          <ac:picMkLst>
            <pc:docMk/>
            <pc:sldMk cId="1524541035" sldId="293"/>
            <ac:picMk id="5" creationId="{EAB2E3FB-59A0-1ABA-BE1C-C770E438413F}"/>
          </ac:picMkLst>
        </pc:picChg>
      </pc:sldChg>
      <pc:sldChg chg="addSp delSp modSp new mod">
        <pc:chgData name="hamid ghazvini" userId="1bbb9b6cc34e1cfb" providerId="LiveId" clId="{559E99A4-7663-4329-AD66-B723B2FE766D}" dt="2026-02-18T02:38:44.447" v="1127" actId="1076"/>
        <pc:sldMkLst>
          <pc:docMk/>
          <pc:sldMk cId="1722566526" sldId="294"/>
        </pc:sldMkLst>
        <pc:spChg chg="del">
          <ac:chgData name="hamid ghazvini" userId="1bbb9b6cc34e1cfb" providerId="LiveId" clId="{559E99A4-7663-4329-AD66-B723B2FE766D}" dt="2026-02-18T02:28:05.941" v="1063" actId="21"/>
          <ac:spMkLst>
            <pc:docMk/>
            <pc:sldMk cId="1722566526" sldId="294"/>
            <ac:spMk id="2" creationId="{B04B6FAD-AD8A-8840-9732-357C00DF8862}"/>
          </ac:spMkLst>
        </pc:spChg>
        <pc:spChg chg="mod">
          <ac:chgData name="hamid ghazvini" userId="1bbb9b6cc34e1cfb" providerId="LiveId" clId="{559E99A4-7663-4329-AD66-B723B2FE766D}" dt="2026-02-18T02:38:26.751" v="1124" actId="14100"/>
          <ac:spMkLst>
            <pc:docMk/>
            <pc:sldMk cId="1722566526" sldId="294"/>
            <ac:spMk id="3" creationId="{69BC41CA-2398-89B9-3457-E97319C2495D}"/>
          </ac:spMkLst>
        </pc:spChg>
        <pc:picChg chg="add mod">
          <ac:chgData name="hamid ghazvini" userId="1bbb9b6cc34e1cfb" providerId="LiveId" clId="{559E99A4-7663-4329-AD66-B723B2FE766D}" dt="2026-02-18T02:38:44.447" v="1127" actId="1076"/>
          <ac:picMkLst>
            <pc:docMk/>
            <pc:sldMk cId="1722566526" sldId="294"/>
            <ac:picMk id="5" creationId="{335E0D78-F57E-5296-B129-81EF7DA923CF}"/>
          </ac:picMkLst>
        </pc:picChg>
      </pc:sldChg>
      <pc:sldChg chg="addSp delSp modSp new mod ord">
        <pc:chgData name="hamid ghazvini" userId="1bbb9b6cc34e1cfb" providerId="LiveId" clId="{559E99A4-7663-4329-AD66-B723B2FE766D}" dt="2026-02-18T02:30:22.041" v="1071" actId="1076"/>
        <pc:sldMkLst>
          <pc:docMk/>
          <pc:sldMk cId="1965471699" sldId="295"/>
        </pc:sldMkLst>
        <pc:spChg chg="del">
          <ac:chgData name="hamid ghazvini" userId="1bbb9b6cc34e1cfb" providerId="LiveId" clId="{559E99A4-7663-4329-AD66-B723B2FE766D}" dt="2026-02-18T02:28:37.944" v="1066" actId="21"/>
          <ac:spMkLst>
            <pc:docMk/>
            <pc:sldMk cId="1965471699" sldId="295"/>
            <ac:spMk id="2" creationId="{3A905291-C10F-DAB3-A282-D57988CED1EA}"/>
          </ac:spMkLst>
        </pc:spChg>
        <pc:spChg chg="del">
          <ac:chgData name="hamid ghazvini" userId="1bbb9b6cc34e1cfb" providerId="LiveId" clId="{559E99A4-7663-4329-AD66-B723B2FE766D}" dt="2026-02-18T02:29:29.578" v="1069" actId="21"/>
          <ac:spMkLst>
            <pc:docMk/>
            <pc:sldMk cId="1965471699" sldId="295"/>
            <ac:spMk id="3" creationId="{09B0E602-2542-E6E3-B189-035B17020737}"/>
          </ac:spMkLst>
        </pc:spChg>
        <pc:picChg chg="add mod">
          <ac:chgData name="hamid ghazvini" userId="1bbb9b6cc34e1cfb" providerId="LiveId" clId="{559E99A4-7663-4329-AD66-B723B2FE766D}" dt="2026-02-18T02:30:22.041" v="1071" actId="1076"/>
          <ac:picMkLst>
            <pc:docMk/>
            <pc:sldMk cId="1965471699" sldId="295"/>
            <ac:picMk id="5" creationId="{22AE3D27-AEF5-6E0E-40C5-FE6B3D9AECE0}"/>
          </ac:picMkLst>
        </pc:picChg>
      </pc:sldChg>
      <pc:sldChg chg="delSp modSp new mod">
        <pc:chgData name="hamid ghazvini" userId="1bbb9b6cc34e1cfb" providerId="LiveId" clId="{559E99A4-7663-4329-AD66-B723B2FE766D}" dt="2026-02-18T02:32:03.059" v="1085" actId="20577"/>
        <pc:sldMkLst>
          <pc:docMk/>
          <pc:sldMk cId="3471131621" sldId="296"/>
        </pc:sldMkLst>
        <pc:spChg chg="del">
          <ac:chgData name="hamid ghazvini" userId="1bbb9b6cc34e1cfb" providerId="LiveId" clId="{559E99A4-7663-4329-AD66-B723B2FE766D}" dt="2026-02-18T02:28:34.298" v="1065" actId="21"/>
          <ac:spMkLst>
            <pc:docMk/>
            <pc:sldMk cId="3471131621" sldId="296"/>
            <ac:spMk id="2" creationId="{9DE71989-18FC-C1E2-DD26-525CD6C97A0B}"/>
          </ac:spMkLst>
        </pc:spChg>
        <pc:spChg chg="mod">
          <ac:chgData name="hamid ghazvini" userId="1bbb9b6cc34e1cfb" providerId="LiveId" clId="{559E99A4-7663-4329-AD66-B723B2FE766D}" dt="2026-02-18T02:32:03.059" v="1085" actId="20577"/>
          <ac:spMkLst>
            <pc:docMk/>
            <pc:sldMk cId="3471131621" sldId="296"/>
            <ac:spMk id="3" creationId="{D9DCCC41-2390-61EB-7249-553F363041B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2/17/2026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2/17/2026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2/17/2026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2/17/2026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2/17/2026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2/17/2026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2/17/2026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2/17/2026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2/17/2026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2/17/2026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2/17/2026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2/17/2026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78EB1D-6D80-DE76-CEF9-F28B6B0BE041}"/>
              </a:ext>
            </a:extLst>
          </p:cNvPr>
          <p:cNvPicPr>
            <a:picLocks noChangeAspect="1"/>
          </p:cNvPicPr>
          <p:nvPr/>
        </p:nvPicPr>
        <p:blipFill>
          <a:blip r:embed="rId2"/>
          <a:srcRect t="25977" b="23954"/>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Neurology I-1</a:t>
            </a:r>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Neurologic History</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7300-2378-2DB1-F2CB-1D969950BCAE}"/>
              </a:ext>
            </a:extLst>
          </p:cNvPr>
          <p:cNvSpPr>
            <a:spLocks noGrp="1"/>
          </p:cNvSpPr>
          <p:nvPr>
            <p:ph type="title"/>
          </p:nvPr>
        </p:nvSpPr>
        <p:spPr/>
        <p:txBody>
          <a:bodyPr>
            <a:normAutofit/>
          </a:bodyPr>
          <a:lstStyle/>
          <a:p>
            <a:r>
              <a:rPr lang="en-CA" sz="3200" b="1" dirty="0">
                <a:solidFill>
                  <a:srgbClr val="72DC77"/>
                </a:solidFill>
              </a:rPr>
              <a:t>History</a:t>
            </a:r>
            <a:endParaRPr lang="en-CA" sz="3200" dirty="0">
              <a:solidFill>
                <a:srgbClr val="72DC77"/>
              </a:solidFill>
            </a:endParaRPr>
          </a:p>
        </p:txBody>
      </p:sp>
      <p:sp>
        <p:nvSpPr>
          <p:cNvPr id="3" name="Content Placeholder 2">
            <a:extLst>
              <a:ext uri="{FF2B5EF4-FFF2-40B4-BE49-F238E27FC236}">
                <a16:creationId xmlns:a16="http://schemas.microsoft.com/office/drawing/2014/main" id="{D249BA43-068A-5904-DF74-EA0163C6738E}"/>
              </a:ext>
            </a:extLst>
          </p:cNvPr>
          <p:cNvSpPr>
            <a:spLocks noGrp="1"/>
          </p:cNvSpPr>
          <p:nvPr>
            <p:ph idx="1"/>
          </p:nvPr>
        </p:nvSpPr>
        <p:spPr>
          <a:xfrm>
            <a:off x="1097280" y="2108201"/>
            <a:ext cx="10058400" cy="4078415"/>
          </a:xfrm>
        </p:spPr>
        <p:txBody>
          <a:bodyPr>
            <a:normAutofit/>
          </a:bodyPr>
          <a:lstStyle/>
          <a:p>
            <a:r>
              <a:rPr lang="en-US" dirty="0"/>
              <a:t>Taking a history from a patient with a neurologic complaint is fundamentally the same as taking any history.</a:t>
            </a:r>
          </a:p>
          <a:p>
            <a:r>
              <a:rPr lang="en-CA" b="1" dirty="0">
                <a:solidFill>
                  <a:srgbClr val="72DC77"/>
                </a:solidFill>
              </a:rPr>
              <a:t>Age</a:t>
            </a:r>
          </a:p>
          <a:p>
            <a:r>
              <a:rPr lang="en-US" dirty="0"/>
              <a:t>Age can be a clue to the cause of a neurologic problem. Epilepsy, multiple sclerosis, and Huntington disease usually have their onset by middle age, whereas Alzheimer disease, Parkinson disease, brain tumors, and stroke predominantly </a:t>
            </a:r>
            <a:r>
              <a:rPr lang="en-CA" dirty="0"/>
              <a:t>affect older individuals.</a:t>
            </a:r>
          </a:p>
          <a:p>
            <a:r>
              <a:rPr lang="en-CA" b="1" dirty="0">
                <a:solidFill>
                  <a:srgbClr val="72DC77"/>
                </a:solidFill>
              </a:rPr>
              <a:t>Chief Complaint</a:t>
            </a:r>
          </a:p>
          <a:p>
            <a:r>
              <a:rPr lang="en-US" dirty="0"/>
              <a:t>The chief complaint should be defined as clearly as possible, because it will guide evaluation toward—or away from—the correct diagnosis. The goal is for the patient to describe the nature of the problem in a word or </a:t>
            </a:r>
            <a:r>
              <a:rPr lang="en-CA" dirty="0"/>
              <a:t>phrase.</a:t>
            </a:r>
          </a:p>
          <a:p>
            <a:endParaRPr lang="en-CA" dirty="0"/>
          </a:p>
        </p:txBody>
      </p:sp>
    </p:spTree>
    <p:extLst>
      <p:ext uri="{BB962C8B-B14F-4D97-AF65-F5344CB8AC3E}">
        <p14:creationId xmlns:p14="http://schemas.microsoft.com/office/powerpoint/2010/main" val="3336963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DBE5AC-553D-C474-EBC9-D06123ACC150}"/>
              </a:ext>
            </a:extLst>
          </p:cNvPr>
          <p:cNvSpPr>
            <a:spLocks noGrp="1"/>
          </p:cNvSpPr>
          <p:nvPr>
            <p:ph idx="1"/>
          </p:nvPr>
        </p:nvSpPr>
        <p:spPr/>
        <p:txBody>
          <a:bodyPr>
            <a:normAutofit/>
          </a:bodyPr>
          <a:lstStyle/>
          <a:p>
            <a:r>
              <a:rPr lang="en-CA" dirty="0"/>
              <a:t>Common neurologic complaints include confusion, </a:t>
            </a:r>
            <a:r>
              <a:rPr lang="en-US" dirty="0"/>
              <a:t>dizziness, weakness, shaking, numbness, blurred vision, and spells. Each of these terms means different things to different people, so it is critical to clarify what the patient </a:t>
            </a:r>
            <a:r>
              <a:rPr lang="en-CA" dirty="0"/>
              <a:t>is trying to convey.</a:t>
            </a:r>
          </a:p>
          <a:p>
            <a:r>
              <a:rPr lang="en-CA" b="1" dirty="0"/>
              <a:t>A. Confusion</a:t>
            </a:r>
          </a:p>
          <a:p>
            <a:r>
              <a:rPr lang="en-US" dirty="0"/>
              <a:t>Confusion may be reported by the patient or by family members. Symptoms can include memory impairment, getting lost, difficulty understanding or producing spoken or written language, problems with numbers, faulty judgment, personality change, or combinations thereof. Symptoms of confusion may be difficult to characterize, so specific examples should be sought.</a:t>
            </a:r>
            <a:endParaRPr lang="en-CA" dirty="0"/>
          </a:p>
        </p:txBody>
      </p:sp>
    </p:spTree>
    <p:extLst>
      <p:ext uri="{BB962C8B-B14F-4D97-AF65-F5344CB8AC3E}">
        <p14:creationId xmlns:p14="http://schemas.microsoft.com/office/powerpoint/2010/main" val="2340839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E98014-32AA-91F1-F374-4991E854980A}"/>
              </a:ext>
            </a:extLst>
          </p:cNvPr>
          <p:cNvSpPr>
            <a:spLocks noGrp="1"/>
          </p:cNvSpPr>
          <p:nvPr>
            <p:ph sz="half" idx="1"/>
          </p:nvPr>
        </p:nvSpPr>
        <p:spPr>
          <a:xfrm>
            <a:off x="1097280" y="2120900"/>
            <a:ext cx="4639736" cy="3748193"/>
          </a:xfrm>
        </p:spPr>
        <p:txBody>
          <a:bodyPr>
            <a:normAutofit/>
          </a:bodyPr>
          <a:lstStyle/>
          <a:p>
            <a:r>
              <a:rPr lang="en-CA" b="1" dirty="0"/>
              <a:t>B. Dizziness</a:t>
            </a:r>
          </a:p>
          <a:p>
            <a:r>
              <a:rPr lang="en-US" dirty="0"/>
              <a:t>Dizziness can mean </a:t>
            </a:r>
            <a:r>
              <a:rPr lang="en-US" b="1" dirty="0"/>
              <a:t>vertigo </a:t>
            </a:r>
            <a:r>
              <a:rPr lang="en-US" dirty="0"/>
              <a:t>(the illusion of movement of oneself or the environment), </a:t>
            </a:r>
            <a:r>
              <a:rPr lang="en-US" b="1" dirty="0"/>
              <a:t>imbalance </a:t>
            </a:r>
            <a:r>
              <a:rPr lang="en-US" dirty="0"/>
              <a:t>(unsteadiness due </a:t>
            </a:r>
            <a:r>
              <a:rPr lang="en-CA" dirty="0"/>
              <a:t>to extrapyramidal, vestibular, cerebellar, or sensory deficits), </a:t>
            </a:r>
            <a:r>
              <a:rPr lang="en-US" dirty="0"/>
              <a:t>or </a:t>
            </a:r>
            <a:r>
              <a:rPr lang="en-US" b="1" dirty="0"/>
              <a:t>presyncope </a:t>
            </a:r>
            <a:r>
              <a:rPr lang="en-US" dirty="0"/>
              <a:t>(light-headedness resulting from </a:t>
            </a:r>
            <a:r>
              <a:rPr lang="en-CA" dirty="0"/>
              <a:t>cerebral hypoperfusion).</a:t>
            </a:r>
          </a:p>
        </p:txBody>
      </p:sp>
      <p:pic>
        <p:nvPicPr>
          <p:cNvPr id="4" name="Picture 3">
            <a:extLst>
              <a:ext uri="{FF2B5EF4-FFF2-40B4-BE49-F238E27FC236}">
                <a16:creationId xmlns:a16="http://schemas.microsoft.com/office/drawing/2014/main" id="{A92643D7-01C1-9A0F-3F73-3CB4A3A6B8FE}"/>
              </a:ext>
            </a:extLst>
          </p:cNvPr>
          <p:cNvPicPr>
            <a:picLocks noChangeAspect="1"/>
          </p:cNvPicPr>
          <p:nvPr/>
        </p:nvPicPr>
        <p:blipFill>
          <a:blip r:embed="rId2"/>
          <a:stretch>
            <a:fillRect/>
          </a:stretch>
        </p:blipFill>
        <p:spPr>
          <a:xfrm>
            <a:off x="6515944" y="2446485"/>
            <a:ext cx="4639736" cy="3097023"/>
          </a:xfrm>
          <a:prstGeom prst="rect">
            <a:avLst/>
          </a:prstGeom>
          <a:noFill/>
        </p:spPr>
      </p:pic>
    </p:spTree>
    <p:extLst>
      <p:ext uri="{BB962C8B-B14F-4D97-AF65-F5344CB8AC3E}">
        <p14:creationId xmlns:p14="http://schemas.microsoft.com/office/powerpoint/2010/main" val="404509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C5B9F7-F191-DF9A-B857-119E81F26F1C}"/>
              </a:ext>
            </a:extLst>
          </p:cNvPr>
          <p:cNvSpPr>
            <a:spLocks noGrp="1"/>
          </p:cNvSpPr>
          <p:nvPr>
            <p:ph idx="1"/>
          </p:nvPr>
        </p:nvSpPr>
        <p:spPr/>
        <p:txBody>
          <a:bodyPr>
            <a:normAutofit lnSpcReduction="10000"/>
          </a:bodyPr>
          <a:lstStyle/>
          <a:p>
            <a:r>
              <a:rPr lang="en-CA" b="1" dirty="0"/>
              <a:t>C. Weakness</a:t>
            </a:r>
          </a:p>
          <a:p>
            <a:r>
              <a:rPr lang="en-US" dirty="0"/>
              <a:t>Weakness is the term neurologists use to mean </a:t>
            </a:r>
            <a:r>
              <a:rPr lang="en-US" b="1" dirty="0"/>
              <a:t>loss of power </a:t>
            </a:r>
            <a:r>
              <a:rPr lang="en-US" dirty="0"/>
              <a:t>from disorders affecting motor pathways in the central or peripheral nervous system or skeletal muscle. However, patients sometimes use this term when they mean generalized fatigue, lethargy, or even sensory disturbances.</a:t>
            </a:r>
          </a:p>
          <a:p>
            <a:r>
              <a:rPr lang="en-CA" b="1" dirty="0"/>
              <a:t>D. Shaking</a:t>
            </a:r>
          </a:p>
          <a:p>
            <a:r>
              <a:rPr lang="en-US" dirty="0"/>
              <a:t>Shaking may represent abnormal movements such as tremor, chorea, athetosis, myoclonus, or fasciculation, but the patient is unlikely to use this terminology. Correct classification depends on observing the movements in question or, if they are intermittent and not present when the history is taken, asking the patient to demonstrate them.</a:t>
            </a:r>
            <a:endParaRPr lang="en-CA" dirty="0"/>
          </a:p>
        </p:txBody>
      </p:sp>
    </p:spTree>
    <p:extLst>
      <p:ext uri="{BB962C8B-B14F-4D97-AF65-F5344CB8AC3E}">
        <p14:creationId xmlns:p14="http://schemas.microsoft.com/office/powerpoint/2010/main" val="704070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9094B5-46AF-C39E-FBC8-4AA2DB03378A}"/>
              </a:ext>
            </a:extLst>
          </p:cNvPr>
          <p:cNvSpPr>
            <a:spLocks noGrp="1"/>
          </p:cNvSpPr>
          <p:nvPr>
            <p:ph idx="1"/>
          </p:nvPr>
        </p:nvSpPr>
        <p:spPr>
          <a:xfrm>
            <a:off x="1097280" y="2108201"/>
            <a:ext cx="4998720" cy="3760891"/>
          </a:xfrm>
        </p:spPr>
        <p:txBody>
          <a:bodyPr/>
          <a:lstStyle/>
          <a:p>
            <a:r>
              <a:rPr lang="en-CA" b="1" dirty="0"/>
              <a:t>E. Numbness</a:t>
            </a:r>
          </a:p>
          <a:p>
            <a:r>
              <a:rPr lang="en-US" dirty="0"/>
              <a:t>Numbness can refer to any of a variety of sensory disturbances, </a:t>
            </a:r>
            <a:r>
              <a:rPr lang="en-CA" dirty="0"/>
              <a:t>including </a:t>
            </a:r>
            <a:r>
              <a:rPr lang="en-CA" b="1" dirty="0"/>
              <a:t>hypesthesia </a:t>
            </a:r>
            <a:r>
              <a:rPr lang="en-CA" dirty="0"/>
              <a:t>(decreased sensitivity), </a:t>
            </a:r>
            <a:r>
              <a:rPr lang="en-US" b="1" dirty="0"/>
              <a:t>hyperesthesia </a:t>
            </a:r>
            <a:r>
              <a:rPr lang="en-US" dirty="0"/>
              <a:t>(increased sensitivity), or </a:t>
            </a:r>
            <a:r>
              <a:rPr lang="en-US" b="1" dirty="0"/>
              <a:t>paresthesia </a:t>
            </a:r>
            <a:r>
              <a:rPr lang="en-US" dirty="0"/>
              <a:t>(“pins and needles” sensation). Patients occasionally also use this </a:t>
            </a:r>
            <a:r>
              <a:rPr lang="en-CA" dirty="0"/>
              <a:t>term to signify weakness.</a:t>
            </a:r>
          </a:p>
        </p:txBody>
      </p:sp>
      <p:pic>
        <p:nvPicPr>
          <p:cNvPr id="4" name="Picture 3">
            <a:extLst>
              <a:ext uri="{FF2B5EF4-FFF2-40B4-BE49-F238E27FC236}">
                <a16:creationId xmlns:a16="http://schemas.microsoft.com/office/drawing/2014/main" id="{B722F608-A84F-C1D0-6EFD-BC9C7881DB22}"/>
              </a:ext>
            </a:extLst>
          </p:cNvPr>
          <p:cNvPicPr>
            <a:picLocks noChangeAspect="1"/>
          </p:cNvPicPr>
          <p:nvPr/>
        </p:nvPicPr>
        <p:blipFill>
          <a:blip r:embed="rId2"/>
          <a:stretch>
            <a:fillRect/>
          </a:stretch>
        </p:blipFill>
        <p:spPr>
          <a:xfrm>
            <a:off x="6419850" y="2631333"/>
            <a:ext cx="5170714" cy="2714625"/>
          </a:xfrm>
          <a:prstGeom prst="rect">
            <a:avLst/>
          </a:prstGeom>
        </p:spPr>
      </p:pic>
    </p:spTree>
    <p:extLst>
      <p:ext uri="{BB962C8B-B14F-4D97-AF65-F5344CB8AC3E}">
        <p14:creationId xmlns:p14="http://schemas.microsoft.com/office/powerpoint/2010/main" val="3906026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AE0381-61B6-6092-61E9-9D2DC5935AD3}"/>
              </a:ext>
            </a:extLst>
          </p:cNvPr>
          <p:cNvSpPr>
            <a:spLocks noGrp="1"/>
          </p:cNvSpPr>
          <p:nvPr>
            <p:ph idx="1"/>
          </p:nvPr>
        </p:nvSpPr>
        <p:spPr>
          <a:xfrm>
            <a:off x="1097280" y="2108201"/>
            <a:ext cx="4998720" cy="3760891"/>
          </a:xfrm>
        </p:spPr>
        <p:txBody>
          <a:bodyPr/>
          <a:lstStyle/>
          <a:p>
            <a:r>
              <a:rPr lang="en-CA" b="1" dirty="0"/>
              <a:t>F. Blurred Vision</a:t>
            </a:r>
          </a:p>
          <a:p>
            <a:r>
              <a:rPr lang="en-US" dirty="0"/>
              <a:t>Blurred vision may represent </a:t>
            </a:r>
            <a:r>
              <a:rPr lang="en-US" b="1" dirty="0"/>
              <a:t>diplopia </a:t>
            </a:r>
            <a:r>
              <a:rPr lang="en-US" dirty="0"/>
              <a:t>(double vision), ocular oscillations, reduced visual acuity, or visual field cuts.</a:t>
            </a:r>
          </a:p>
          <a:p>
            <a:r>
              <a:rPr lang="en-CA" b="1" dirty="0"/>
              <a:t>G. Spells</a:t>
            </a:r>
          </a:p>
          <a:p>
            <a:r>
              <a:rPr lang="en-US" dirty="0"/>
              <a:t>Spells imply episodic and often recurrent symptoms such as in </a:t>
            </a:r>
            <a:r>
              <a:rPr lang="en-US" b="1" dirty="0"/>
              <a:t>epilepsy </a:t>
            </a:r>
            <a:r>
              <a:rPr lang="en-US" dirty="0"/>
              <a:t>or </a:t>
            </a:r>
            <a:r>
              <a:rPr lang="en-US" b="1" dirty="0"/>
              <a:t>syncope </a:t>
            </a:r>
            <a:r>
              <a:rPr lang="en-US" dirty="0"/>
              <a:t>(fainting).</a:t>
            </a:r>
            <a:endParaRPr lang="en-CA" dirty="0"/>
          </a:p>
        </p:txBody>
      </p:sp>
      <p:pic>
        <p:nvPicPr>
          <p:cNvPr id="2" name="Picture 1">
            <a:extLst>
              <a:ext uri="{FF2B5EF4-FFF2-40B4-BE49-F238E27FC236}">
                <a16:creationId xmlns:a16="http://schemas.microsoft.com/office/drawing/2014/main" id="{9BA0B91F-66E3-3FC9-1816-7069588BF233}"/>
              </a:ext>
            </a:extLst>
          </p:cNvPr>
          <p:cNvPicPr>
            <a:picLocks noChangeAspect="1"/>
          </p:cNvPicPr>
          <p:nvPr/>
        </p:nvPicPr>
        <p:blipFill>
          <a:blip r:embed="rId2"/>
          <a:stretch>
            <a:fillRect/>
          </a:stretch>
        </p:blipFill>
        <p:spPr>
          <a:xfrm>
            <a:off x="6276975" y="1963638"/>
            <a:ext cx="5210175" cy="2930723"/>
          </a:xfrm>
          <a:prstGeom prst="rect">
            <a:avLst/>
          </a:prstGeom>
        </p:spPr>
      </p:pic>
    </p:spTree>
    <p:extLst>
      <p:ext uri="{BB962C8B-B14F-4D97-AF65-F5344CB8AC3E}">
        <p14:creationId xmlns:p14="http://schemas.microsoft.com/office/powerpoint/2010/main" val="3794598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C9AE-8264-EA94-F96C-BFA4B8699D94}"/>
              </a:ext>
            </a:extLst>
          </p:cNvPr>
          <p:cNvSpPr>
            <a:spLocks noGrp="1"/>
          </p:cNvSpPr>
          <p:nvPr>
            <p:ph type="title"/>
          </p:nvPr>
        </p:nvSpPr>
        <p:spPr/>
        <p:txBody>
          <a:bodyPr>
            <a:normAutofit/>
          </a:bodyPr>
          <a:lstStyle/>
          <a:p>
            <a:r>
              <a:rPr lang="en-CA" sz="3200" b="1" dirty="0">
                <a:solidFill>
                  <a:srgbClr val="72DC77"/>
                </a:solidFill>
              </a:rPr>
              <a:t>History of Present Illness</a:t>
            </a:r>
            <a:endParaRPr lang="en-CA" sz="3200" dirty="0">
              <a:solidFill>
                <a:srgbClr val="72DC77"/>
              </a:solidFill>
            </a:endParaRPr>
          </a:p>
        </p:txBody>
      </p:sp>
      <p:sp>
        <p:nvSpPr>
          <p:cNvPr id="3" name="Content Placeholder 2">
            <a:extLst>
              <a:ext uri="{FF2B5EF4-FFF2-40B4-BE49-F238E27FC236}">
                <a16:creationId xmlns:a16="http://schemas.microsoft.com/office/drawing/2014/main" id="{D1057D1E-3609-BF92-A2DE-0C8D6D2E3097}"/>
              </a:ext>
            </a:extLst>
          </p:cNvPr>
          <p:cNvSpPr>
            <a:spLocks noGrp="1"/>
          </p:cNvSpPr>
          <p:nvPr>
            <p:ph idx="1"/>
          </p:nvPr>
        </p:nvSpPr>
        <p:spPr/>
        <p:txBody>
          <a:bodyPr/>
          <a:lstStyle/>
          <a:p>
            <a:r>
              <a:rPr lang="en-CA" b="1" dirty="0"/>
              <a:t>A. Quality of Symptoms</a:t>
            </a:r>
          </a:p>
          <a:p>
            <a:r>
              <a:rPr lang="en-CA" b="1" dirty="0"/>
              <a:t>B. Location of Symptoms</a:t>
            </a:r>
          </a:p>
          <a:p>
            <a:r>
              <a:rPr lang="en-CA" b="1" dirty="0"/>
              <a:t>C. Time Course</a:t>
            </a:r>
          </a:p>
          <a:p>
            <a:r>
              <a:rPr lang="en-CA" b="1" dirty="0"/>
              <a:t>D. Precipitating, Exacerbating, and Alleviating Factors</a:t>
            </a:r>
          </a:p>
          <a:p>
            <a:r>
              <a:rPr lang="en-CA" b="1" dirty="0"/>
              <a:t>E. Associated Symptoms</a:t>
            </a:r>
            <a:endParaRPr lang="en-CA" dirty="0"/>
          </a:p>
        </p:txBody>
      </p:sp>
    </p:spTree>
    <p:extLst>
      <p:ext uri="{BB962C8B-B14F-4D97-AF65-F5344CB8AC3E}">
        <p14:creationId xmlns:p14="http://schemas.microsoft.com/office/powerpoint/2010/main" val="134263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C5E50-B4B0-9DA5-F21B-3694FE0D4AAC}"/>
              </a:ext>
            </a:extLst>
          </p:cNvPr>
          <p:cNvSpPr>
            <a:spLocks noGrp="1"/>
          </p:cNvSpPr>
          <p:nvPr>
            <p:ph idx="1"/>
          </p:nvPr>
        </p:nvSpPr>
        <p:spPr>
          <a:xfrm>
            <a:off x="1097280" y="2108201"/>
            <a:ext cx="10058400" cy="4037226"/>
          </a:xfrm>
        </p:spPr>
        <p:txBody>
          <a:bodyPr>
            <a:normAutofit lnSpcReduction="10000"/>
          </a:bodyPr>
          <a:lstStyle/>
          <a:p>
            <a:r>
              <a:rPr lang="en-CA" b="1" dirty="0">
                <a:solidFill>
                  <a:srgbClr val="72DC77"/>
                </a:solidFill>
              </a:rPr>
              <a:t>History of Present Illness</a:t>
            </a:r>
          </a:p>
          <a:p>
            <a:r>
              <a:rPr lang="en-US" dirty="0"/>
              <a:t>The history of present illness should provide a detailed description of the chief complaint, including the following </a:t>
            </a:r>
            <a:r>
              <a:rPr lang="en-CA" dirty="0"/>
              <a:t>features.</a:t>
            </a:r>
          </a:p>
          <a:p>
            <a:r>
              <a:rPr lang="en-CA" b="1" dirty="0"/>
              <a:t>A. Quality of Symptoms</a:t>
            </a:r>
          </a:p>
          <a:p>
            <a:r>
              <a:rPr lang="en-US" dirty="0"/>
              <a:t>Some symptoms, such as pain, may have distinctive features. Neuropathic pain—which results from direct injury to nerves—may be described as especially unpleasant (dysesthesia) and may be accompanied by increased sensitivity to pain (hyperalgesia) or touch (hyperesthesia), or by the perception of a normally innocuous stimulus as painful (allodynia). The severity of symptoms should also be ascertained. Although thresholds for seeking medical attention vary among patients, it is often useful to ask a patient to rank the present complaint in relation to past </a:t>
            </a:r>
            <a:r>
              <a:rPr lang="en-CA" dirty="0"/>
              <a:t>problems.</a:t>
            </a:r>
          </a:p>
        </p:txBody>
      </p:sp>
    </p:spTree>
    <p:extLst>
      <p:ext uri="{BB962C8B-B14F-4D97-AF65-F5344CB8AC3E}">
        <p14:creationId xmlns:p14="http://schemas.microsoft.com/office/powerpoint/2010/main" val="619122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D9BED9-D671-B70D-B85F-7BDDC46DEB93}"/>
              </a:ext>
            </a:extLst>
          </p:cNvPr>
          <p:cNvSpPr>
            <a:spLocks noGrp="1"/>
          </p:cNvSpPr>
          <p:nvPr>
            <p:ph idx="1"/>
          </p:nvPr>
        </p:nvSpPr>
        <p:spPr/>
        <p:txBody>
          <a:bodyPr>
            <a:normAutofit/>
          </a:bodyPr>
          <a:lstStyle/>
          <a:p>
            <a:r>
              <a:rPr lang="en-CA" b="1" dirty="0"/>
              <a:t>B. Location of Symptoms</a:t>
            </a:r>
          </a:p>
          <a:p>
            <a:r>
              <a:rPr lang="en-US" dirty="0"/>
              <a:t>Patients should be encouraged to localize their symptoms as precisely as possible because location is often critical to neurologic diagnosis. The distribution of weakness, decreased sensation, or pain helps point to a specific site in the nervous system (anatomic diagnosis).</a:t>
            </a:r>
          </a:p>
          <a:p>
            <a:r>
              <a:rPr lang="en-CA" b="1" dirty="0"/>
              <a:t>C. Time Course</a:t>
            </a:r>
          </a:p>
          <a:p>
            <a:r>
              <a:rPr lang="en-US" dirty="0"/>
              <a:t>It is important to determine when the problem began, whether it came on abruptly or insidiously, and if its subsequent course has been characterized by improvement, worsening, or exacerbation and remission.</a:t>
            </a:r>
            <a:endParaRPr lang="en-CA" dirty="0"/>
          </a:p>
        </p:txBody>
      </p:sp>
    </p:spTree>
    <p:extLst>
      <p:ext uri="{BB962C8B-B14F-4D97-AF65-F5344CB8AC3E}">
        <p14:creationId xmlns:p14="http://schemas.microsoft.com/office/powerpoint/2010/main" val="3457841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9B20C9E-F1D5-2C67-D1E4-87E984683F52}"/>
              </a:ext>
            </a:extLst>
          </p:cNvPr>
          <p:cNvSpPr>
            <a:spLocks noGrp="1"/>
          </p:cNvSpPr>
          <p:nvPr>
            <p:ph type="title"/>
          </p:nvPr>
        </p:nvSpPr>
        <p:spPr>
          <a:xfrm>
            <a:off x="643466" y="786384"/>
            <a:ext cx="3517567" cy="1116558"/>
          </a:xfrm>
        </p:spPr>
        <p:txBody>
          <a:bodyPr>
            <a:normAutofit/>
          </a:bodyPr>
          <a:lstStyle/>
          <a:p>
            <a:r>
              <a:rPr lang="en-US" sz="2400" dirty="0"/>
              <a:t>Temporal patterns of neurologic disease</a:t>
            </a:r>
            <a:br>
              <a:rPr lang="en-US" sz="2400" dirty="0"/>
            </a:br>
            <a:r>
              <a:rPr lang="en-CA" sz="2400" dirty="0"/>
              <a:t>and examples of each.</a:t>
            </a:r>
            <a:endParaRPr lang="en-US" sz="2400" dirty="0"/>
          </a:p>
        </p:txBody>
      </p:sp>
      <p:pic>
        <p:nvPicPr>
          <p:cNvPr id="5" name="Content Placeholder 4">
            <a:extLst>
              <a:ext uri="{FF2B5EF4-FFF2-40B4-BE49-F238E27FC236}">
                <a16:creationId xmlns:a16="http://schemas.microsoft.com/office/drawing/2014/main" id="{ABF0CAC7-3E2B-0ECD-9D8F-869A28D7DE90}"/>
              </a:ext>
            </a:extLst>
          </p:cNvPr>
          <p:cNvPicPr>
            <a:picLocks noGrp="1" noChangeAspect="1"/>
          </p:cNvPicPr>
          <p:nvPr>
            <p:ph idx="1"/>
          </p:nvPr>
        </p:nvPicPr>
        <p:blipFill>
          <a:blip r:embed="rId2"/>
          <a:stretch>
            <a:fillRect/>
          </a:stretch>
        </p:blipFill>
        <p:spPr>
          <a:xfrm>
            <a:off x="6800612" y="812799"/>
            <a:ext cx="3245087" cy="5294757"/>
          </a:xfrm>
          <a:prstGeom prst="rect">
            <a:avLst/>
          </a:prstGeom>
          <a:noFill/>
        </p:spPr>
      </p:pic>
      <p:sp>
        <p:nvSpPr>
          <p:cNvPr id="12" name="Text Placeholder 3">
            <a:extLst>
              <a:ext uri="{FF2B5EF4-FFF2-40B4-BE49-F238E27FC236}">
                <a16:creationId xmlns:a16="http://schemas.microsoft.com/office/drawing/2014/main" id="{36C1B043-6CF3-B7FF-D6AF-A6FFB3E650CF}"/>
              </a:ext>
            </a:extLst>
          </p:cNvPr>
          <p:cNvSpPr>
            <a:spLocks noGrp="1"/>
          </p:cNvSpPr>
          <p:nvPr>
            <p:ph type="body" sz="half" idx="2"/>
          </p:nvPr>
        </p:nvSpPr>
        <p:spPr>
          <a:xfrm>
            <a:off x="643465" y="4786184"/>
            <a:ext cx="3517567" cy="1321371"/>
          </a:xfrm>
        </p:spPr>
        <p:txBody>
          <a:bodyPr/>
          <a:lstStyle/>
          <a:p>
            <a:r>
              <a:rPr lang="en-US" dirty="0"/>
              <a:t>For episodic disorders, such as headache or seizures, the time course of individual episodes should also be </a:t>
            </a:r>
            <a:r>
              <a:rPr lang="en-CA" dirty="0"/>
              <a:t>determined.</a:t>
            </a:r>
            <a:endParaRPr lang="en-US" dirty="0"/>
          </a:p>
        </p:txBody>
      </p:sp>
    </p:spTree>
    <p:extLst>
      <p:ext uri="{BB962C8B-B14F-4D97-AF65-F5344CB8AC3E}">
        <p14:creationId xmlns:p14="http://schemas.microsoft.com/office/powerpoint/2010/main" val="3997912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FE028A-1FFB-3B2E-F270-2D70DF131840}"/>
              </a:ext>
            </a:extLst>
          </p:cNvPr>
          <p:cNvSpPr>
            <a:spLocks noGrp="1"/>
          </p:cNvSpPr>
          <p:nvPr>
            <p:ph idx="1"/>
          </p:nvPr>
        </p:nvSpPr>
        <p:spPr/>
        <p:txBody>
          <a:bodyPr>
            <a:normAutofit/>
          </a:bodyPr>
          <a:lstStyle/>
          <a:p>
            <a:r>
              <a:rPr lang="en-CA" b="1" dirty="0"/>
              <a:t>D. Precipitating, Exacerbating, and Alleviating Factors</a:t>
            </a:r>
          </a:p>
          <a:p>
            <a:r>
              <a:rPr lang="en-US" dirty="0"/>
              <a:t>Some symptoms may appear to be spontaneous, but in other cases, patients are aware of factors that precipitate or worsen symptoms, and which they can avoid, or factors that prevent symptoms or provide relief.</a:t>
            </a:r>
          </a:p>
          <a:p>
            <a:r>
              <a:rPr lang="en-CA" b="1" dirty="0"/>
              <a:t>E. Associated Symptoms</a:t>
            </a:r>
          </a:p>
          <a:p>
            <a:r>
              <a:rPr lang="en-US" dirty="0"/>
              <a:t>Associated symptoms can assist with anatomic or etiologic diagnosis. For example, neck pain accompanying leg weakness suggests a cervical myelopathy (spinal cord disorder), and fever in the setting of headache suggests </a:t>
            </a:r>
            <a:r>
              <a:rPr lang="en-CA" dirty="0"/>
              <a:t>meningitis.</a:t>
            </a:r>
          </a:p>
        </p:txBody>
      </p:sp>
    </p:spTree>
    <p:extLst>
      <p:ext uri="{BB962C8B-B14F-4D97-AF65-F5344CB8AC3E}">
        <p14:creationId xmlns:p14="http://schemas.microsoft.com/office/powerpoint/2010/main" val="2731610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21887-7D12-2A47-B16C-7EB723821B86}"/>
              </a:ext>
            </a:extLst>
          </p:cNvPr>
          <p:cNvSpPr>
            <a:spLocks noGrp="1"/>
          </p:cNvSpPr>
          <p:nvPr>
            <p:ph type="title"/>
          </p:nvPr>
        </p:nvSpPr>
        <p:spPr/>
        <p:txBody>
          <a:bodyPr>
            <a:normAutofit/>
          </a:bodyPr>
          <a:lstStyle/>
          <a:p>
            <a:r>
              <a:rPr lang="en-CA" sz="3200" b="1" dirty="0">
                <a:solidFill>
                  <a:srgbClr val="72DC77"/>
                </a:solidFill>
              </a:rPr>
              <a:t>Past Medical History</a:t>
            </a:r>
            <a:endParaRPr lang="en-CA" sz="3200" dirty="0">
              <a:solidFill>
                <a:srgbClr val="72DC77"/>
              </a:solidFill>
            </a:endParaRPr>
          </a:p>
        </p:txBody>
      </p:sp>
      <p:sp>
        <p:nvSpPr>
          <p:cNvPr id="3" name="Content Placeholder 2">
            <a:extLst>
              <a:ext uri="{FF2B5EF4-FFF2-40B4-BE49-F238E27FC236}">
                <a16:creationId xmlns:a16="http://schemas.microsoft.com/office/drawing/2014/main" id="{575C2581-FDB2-B40C-39CC-FEA7129D7315}"/>
              </a:ext>
            </a:extLst>
          </p:cNvPr>
          <p:cNvSpPr>
            <a:spLocks noGrp="1"/>
          </p:cNvSpPr>
          <p:nvPr>
            <p:ph idx="1"/>
          </p:nvPr>
        </p:nvSpPr>
        <p:spPr/>
        <p:txBody>
          <a:bodyPr/>
          <a:lstStyle/>
          <a:p>
            <a:r>
              <a:rPr lang="en-CA" b="1" dirty="0"/>
              <a:t>A. Illnesses</a:t>
            </a:r>
          </a:p>
          <a:p>
            <a:r>
              <a:rPr lang="en-CA" b="1" dirty="0"/>
              <a:t>B. Operations</a:t>
            </a:r>
          </a:p>
          <a:p>
            <a:r>
              <a:rPr lang="en-CA" b="1" dirty="0"/>
              <a:t>C. Obstetric History</a:t>
            </a:r>
          </a:p>
          <a:p>
            <a:r>
              <a:rPr lang="en-CA" b="1" dirty="0"/>
              <a:t>D. Medications</a:t>
            </a:r>
          </a:p>
          <a:p>
            <a:r>
              <a:rPr lang="en-CA" b="1" dirty="0"/>
              <a:t>E. Immunizations</a:t>
            </a:r>
          </a:p>
          <a:p>
            <a:r>
              <a:rPr lang="en-CA" b="1" dirty="0"/>
              <a:t>F. Diet</a:t>
            </a:r>
          </a:p>
          <a:p>
            <a:r>
              <a:rPr lang="en-US" b="1" dirty="0"/>
              <a:t>G. Tobacco, Alcohol, and Other Drug Use</a:t>
            </a:r>
            <a:endParaRPr lang="en-CA" dirty="0"/>
          </a:p>
        </p:txBody>
      </p:sp>
    </p:spTree>
    <p:extLst>
      <p:ext uri="{BB962C8B-B14F-4D97-AF65-F5344CB8AC3E}">
        <p14:creationId xmlns:p14="http://schemas.microsoft.com/office/powerpoint/2010/main" val="1831146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282B7-09EE-0F36-E95F-4FAAE3F93567}"/>
              </a:ext>
            </a:extLst>
          </p:cNvPr>
          <p:cNvSpPr>
            <a:spLocks noGrp="1"/>
          </p:cNvSpPr>
          <p:nvPr>
            <p:ph type="title"/>
          </p:nvPr>
        </p:nvSpPr>
        <p:spPr/>
        <p:txBody>
          <a:bodyPr>
            <a:normAutofit/>
          </a:bodyPr>
          <a:lstStyle/>
          <a:p>
            <a:r>
              <a:rPr lang="en-CA" sz="3200" b="1" dirty="0">
                <a:solidFill>
                  <a:srgbClr val="72DC77"/>
                </a:solidFill>
              </a:rPr>
              <a:t>Family History</a:t>
            </a:r>
            <a:endParaRPr lang="en-CA" sz="3200" dirty="0">
              <a:solidFill>
                <a:srgbClr val="72DC77"/>
              </a:solidFill>
            </a:endParaRPr>
          </a:p>
        </p:txBody>
      </p:sp>
      <p:sp>
        <p:nvSpPr>
          <p:cNvPr id="3" name="Content Placeholder 2">
            <a:extLst>
              <a:ext uri="{FF2B5EF4-FFF2-40B4-BE49-F238E27FC236}">
                <a16:creationId xmlns:a16="http://schemas.microsoft.com/office/drawing/2014/main" id="{72A612F0-F1D4-3A68-251E-9538C2EE8BA0}"/>
              </a:ext>
            </a:extLst>
          </p:cNvPr>
          <p:cNvSpPr>
            <a:spLocks noGrp="1"/>
          </p:cNvSpPr>
          <p:nvPr>
            <p:ph idx="1"/>
          </p:nvPr>
        </p:nvSpPr>
        <p:spPr>
          <a:xfrm>
            <a:off x="1097280" y="3262184"/>
            <a:ext cx="4998720" cy="2606908"/>
          </a:xfrm>
        </p:spPr>
        <p:txBody>
          <a:bodyPr/>
          <a:lstStyle/>
          <a:p>
            <a:r>
              <a:rPr lang="en-CA" dirty="0"/>
              <a:t>Several neurologic </a:t>
            </a:r>
            <a:r>
              <a:rPr lang="en-US" dirty="0"/>
              <a:t>diseases are inherited in Mendelian or more complex </a:t>
            </a:r>
            <a:r>
              <a:rPr lang="en-CA" dirty="0"/>
              <a:t>patterns</a:t>
            </a:r>
          </a:p>
        </p:txBody>
      </p:sp>
      <p:pic>
        <p:nvPicPr>
          <p:cNvPr id="4" name="Picture 3">
            <a:extLst>
              <a:ext uri="{FF2B5EF4-FFF2-40B4-BE49-F238E27FC236}">
                <a16:creationId xmlns:a16="http://schemas.microsoft.com/office/drawing/2014/main" id="{6445DFA1-B3ED-F2B3-057A-3AFCD95BF8F9}"/>
              </a:ext>
            </a:extLst>
          </p:cNvPr>
          <p:cNvPicPr>
            <a:picLocks noChangeAspect="1"/>
          </p:cNvPicPr>
          <p:nvPr/>
        </p:nvPicPr>
        <p:blipFill>
          <a:blip r:embed="rId2"/>
          <a:stretch>
            <a:fillRect/>
          </a:stretch>
        </p:blipFill>
        <p:spPr>
          <a:xfrm>
            <a:off x="6206659" y="2125546"/>
            <a:ext cx="5213816" cy="2606908"/>
          </a:xfrm>
          <a:prstGeom prst="rect">
            <a:avLst/>
          </a:prstGeom>
        </p:spPr>
      </p:pic>
    </p:spTree>
    <p:extLst>
      <p:ext uri="{BB962C8B-B14F-4D97-AF65-F5344CB8AC3E}">
        <p14:creationId xmlns:p14="http://schemas.microsoft.com/office/powerpoint/2010/main" val="1801584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4487FD-E81B-928A-F195-4FAC378B3624}"/>
              </a:ext>
            </a:extLst>
          </p:cNvPr>
          <p:cNvPicPr>
            <a:picLocks noChangeAspect="1"/>
          </p:cNvPicPr>
          <p:nvPr/>
        </p:nvPicPr>
        <p:blipFill>
          <a:blip r:embed="rId2"/>
          <a:stretch>
            <a:fillRect/>
          </a:stretch>
        </p:blipFill>
        <p:spPr>
          <a:xfrm>
            <a:off x="766916" y="2074379"/>
            <a:ext cx="3500284" cy="2385391"/>
          </a:xfrm>
          <a:prstGeom prst="rect">
            <a:avLst/>
          </a:prstGeom>
        </p:spPr>
      </p:pic>
      <p:pic>
        <p:nvPicPr>
          <p:cNvPr id="7" name="Picture 6">
            <a:extLst>
              <a:ext uri="{FF2B5EF4-FFF2-40B4-BE49-F238E27FC236}">
                <a16:creationId xmlns:a16="http://schemas.microsoft.com/office/drawing/2014/main" id="{58B73FFA-D36B-621A-3468-969301AC7417}"/>
              </a:ext>
            </a:extLst>
          </p:cNvPr>
          <p:cNvPicPr>
            <a:picLocks noChangeAspect="1"/>
          </p:cNvPicPr>
          <p:nvPr/>
        </p:nvPicPr>
        <p:blipFill>
          <a:blip r:embed="rId3"/>
          <a:stretch>
            <a:fillRect/>
          </a:stretch>
        </p:blipFill>
        <p:spPr>
          <a:xfrm>
            <a:off x="4267200" y="2074379"/>
            <a:ext cx="3657600" cy="2683565"/>
          </a:xfrm>
          <a:prstGeom prst="rect">
            <a:avLst/>
          </a:prstGeom>
        </p:spPr>
      </p:pic>
      <p:pic>
        <p:nvPicPr>
          <p:cNvPr id="9" name="Picture 8">
            <a:extLst>
              <a:ext uri="{FF2B5EF4-FFF2-40B4-BE49-F238E27FC236}">
                <a16:creationId xmlns:a16="http://schemas.microsoft.com/office/drawing/2014/main" id="{E90B0DB2-939A-A6C4-A464-1993D2468F70}"/>
              </a:ext>
            </a:extLst>
          </p:cNvPr>
          <p:cNvPicPr>
            <a:picLocks noChangeAspect="1"/>
          </p:cNvPicPr>
          <p:nvPr/>
        </p:nvPicPr>
        <p:blipFill>
          <a:blip r:embed="rId4"/>
          <a:stretch>
            <a:fillRect/>
          </a:stretch>
        </p:blipFill>
        <p:spPr>
          <a:xfrm>
            <a:off x="7924800" y="2064440"/>
            <a:ext cx="3578942" cy="2693504"/>
          </a:xfrm>
          <a:prstGeom prst="rect">
            <a:avLst/>
          </a:prstGeom>
        </p:spPr>
      </p:pic>
      <p:sp>
        <p:nvSpPr>
          <p:cNvPr id="10" name="Title 9">
            <a:extLst>
              <a:ext uri="{FF2B5EF4-FFF2-40B4-BE49-F238E27FC236}">
                <a16:creationId xmlns:a16="http://schemas.microsoft.com/office/drawing/2014/main" id="{860C45BD-E88A-E82B-AD48-E49FA3A46194}"/>
              </a:ext>
            </a:extLst>
          </p:cNvPr>
          <p:cNvSpPr>
            <a:spLocks noGrp="1"/>
          </p:cNvSpPr>
          <p:nvPr>
            <p:ph type="title"/>
          </p:nvPr>
        </p:nvSpPr>
        <p:spPr>
          <a:xfrm>
            <a:off x="1097279" y="286603"/>
            <a:ext cx="4043131" cy="1450757"/>
          </a:xfrm>
        </p:spPr>
        <p:txBody>
          <a:bodyPr>
            <a:normAutofit/>
          </a:bodyPr>
          <a:lstStyle/>
          <a:p>
            <a:r>
              <a:rPr lang="en-US" sz="2000" dirty="0"/>
              <a:t>Simple Mendelian patterns of inheritance. </a:t>
            </a:r>
            <a:r>
              <a:rPr lang="en-CA" sz="2000" dirty="0"/>
              <a:t>Squares represent males, circles females, and filled symbols affected individuals.</a:t>
            </a:r>
          </a:p>
        </p:txBody>
      </p:sp>
    </p:spTree>
    <p:extLst>
      <p:ext uri="{BB962C8B-B14F-4D97-AF65-F5344CB8AC3E}">
        <p14:creationId xmlns:p14="http://schemas.microsoft.com/office/powerpoint/2010/main" val="2371272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609D-57DB-0E2F-5430-66DA3AAE33A1}"/>
              </a:ext>
            </a:extLst>
          </p:cNvPr>
          <p:cNvSpPr>
            <a:spLocks noGrp="1"/>
          </p:cNvSpPr>
          <p:nvPr>
            <p:ph type="title"/>
          </p:nvPr>
        </p:nvSpPr>
        <p:spPr/>
        <p:txBody>
          <a:bodyPr>
            <a:normAutofit/>
          </a:bodyPr>
          <a:lstStyle/>
          <a:p>
            <a:r>
              <a:rPr lang="en-CA" sz="3200" b="1" dirty="0">
                <a:solidFill>
                  <a:srgbClr val="72DC77"/>
                </a:solidFill>
              </a:rPr>
              <a:t>Social History</a:t>
            </a:r>
            <a:endParaRPr lang="en-CA" sz="3200" dirty="0">
              <a:solidFill>
                <a:srgbClr val="72DC77"/>
              </a:solidFill>
            </a:endParaRPr>
          </a:p>
        </p:txBody>
      </p:sp>
      <p:sp>
        <p:nvSpPr>
          <p:cNvPr id="3" name="Content Placeholder 2">
            <a:extLst>
              <a:ext uri="{FF2B5EF4-FFF2-40B4-BE49-F238E27FC236}">
                <a16:creationId xmlns:a16="http://schemas.microsoft.com/office/drawing/2014/main" id="{83E8C85E-DA73-EEFD-EE30-F86577606CB8}"/>
              </a:ext>
            </a:extLst>
          </p:cNvPr>
          <p:cNvSpPr>
            <a:spLocks noGrp="1"/>
          </p:cNvSpPr>
          <p:nvPr>
            <p:ph idx="1"/>
          </p:nvPr>
        </p:nvSpPr>
        <p:spPr>
          <a:xfrm>
            <a:off x="1097280" y="2108201"/>
            <a:ext cx="4998720" cy="3760891"/>
          </a:xfrm>
        </p:spPr>
        <p:txBody>
          <a:bodyPr/>
          <a:lstStyle/>
          <a:p>
            <a:r>
              <a:rPr lang="en-US" dirty="0"/>
              <a:t>Information about the patient’s education and occupation helps determine whether cognitive performance is background-appropriate. The sexual history may indicate risk for sexually transmitted diseases that affect the nervous system, such as syphilis or HIV disease. The travel history can document possible exposure to infections endemic to particular geographic areas.</a:t>
            </a:r>
            <a:endParaRPr lang="en-CA" dirty="0"/>
          </a:p>
        </p:txBody>
      </p:sp>
      <p:pic>
        <p:nvPicPr>
          <p:cNvPr id="4" name="Picture 3">
            <a:extLst>
              <a:ext uri="{FF2B5EF4-FFF2-40B4-BE49-F238E27FC236}">
                <a16:creationId xmlns:a16="http://schemas.microsoft.com/office/drawing/2014/main" id="{DD5CE86F-5DBD-04B1-0E3A-6F8779D3E57D}"/>
              </a:ext>
            </a:extLst>
          </p:cNvPr>
          <p:cNvPicPr>
            <a:picLocks noChangeAspect="1"/>
          </p:cNvPicPr>
          <p:nvPr/>
        </p:nvPicPr>
        <p:blipFill>
          <a:blip r:embed="rId2"/>
          <a:stretch>
            <a:fillRect/>
          </a:stretch>
        </p:blipFill>
        <p:spPr>
          <a:xfrm>
            <a:off x="6200775" y="2205037"/>
            <a:ext cx="5715000" cy="2447925"/>
          </a:xfrm>
          <a:prstGeom prst="rect">
            <a:avLst/>
          </a:prstGeom>
        </p:spPr>
      </p:pic>
    </p:spTree>
    <p:extLst>
      <p:ext uri="{BB962C8B-B14F-4D97-AF65-F5344CB8AC3E}">
        <p14:creationId xmlns:p14="http://schemas.microsoft.com/office/powerpoint/2010/main" val="3610482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2E7-F762-EBCB-79F9-F4C63D0F777B}"/>
              </a:ext>
            </a:extLst>
          </p:cNvPr>
          <p:cNvSpPr>
            <a:spLocks noGrp="1"/>
          </p:cNvSpPr>
          <p:nvPr>
            <p:ph type="title"/>
          </p:nvPr>
        </p:nvSpPr>
        <p:spPr/>
        <p:txBody>
          <a:bodyPr>
            <a:normAutofit/>
          </a:bodyPr>
          <a:lstStyle/>
          <a:p>
            <a:r>
              <a:rPr lang="en-CA" sz="3200" b="1" dirty="0">
                <a:solidFill>
                  <a:srgbClr val="72DC77"/>
                </a:solidFill>
              </a:rPr>
              <a:t>Review of Systems</a:t>
            </a:r>
            <a:endParaRPr lang="en-CA" sz="3200" dirty="0">
              <a:solidFill>
                <a:srgbClr val="72DC77"/>
              </a:solidFill>
            </a:endParaRPr>
          </a:p>
        </p:txBody>
      </p:sp>
      <p:sp>
        <p:nvSpPr>
          <p:cNvPr id="3" name="Content Placeholder 2">
            <a:extLst>
              <a:ext uri="{FF2B5EF4-FFF2-40B4-BE49-F238E27FC236}">
                <a16:creationId xmlns:a16="http://schemas.microsoft.com/office/drawing/2014/main" id="{5B606F42-C919-7253-ABFF-1A168704BE2E}"/>
              </a:ext>
            </a:extLst>
          </p:cNvPr>
          <p:cNvSpPr>
            <a:spLocks noGrp="1"/>
          </p:cNvSpPr>
          <p:nvPr>
            <p:ph idx="1"/>
          </p:nvPr>
        </p:nvSpPr>
        <p:spPr/>
        <p:txBody>
          <a:bodyPr/>
          <a:lstStyle/>
          <a:p>
            <a:r>
              <a:rPr lang="en-US" dirty="0"/>
              <a:t>Non-neurologic complaints elicited in the review of systems may point to a systemic cause of a neurologic problem.</a:t>
            </a:r>
          </a:p>
          <a:p>
            <a:r>
              <a:rPr lang="en-CA" dirty="0"/>
              <a:t>1. </a:t>
            </a:r>
            <a:r>
              <a:rPr lang="en-CA" b="1" dirty="0"/>
              <a:t>General</a:t>
            </a:r>
          </a:p>
          <a:p>
            <a:r>
              <a:rPr lang="en-CA" dirty="0"/>
              <a:t>2. </a:t>
            </a:r>
            <a:r>
              <a:rPr lang="en-CA" b="1" dirty="0"/>
              <a:t>Immune</a:t>
            </a:r>
          </a:p>
          <a:p>
            <a:r>
              <a:rPr lang="en-CA" dirty="0"/>
              <a:t>3. </a:t>
            </a:r>
            <a:r>
              <a:rPr lang="en-CA" b="1" dirty="0"/>
              <a:t>Hematologic</a:t>
            </a:r>
          </a:p>
          <a:p>
            <a:r>
              <a:rPr lang="en-CA" dirty="0"/>
              <a:t>4. </a:t>
            </a:r>
            <a:r>
              <a:rPr lang="en-CA" b="1" dirty="0"/>
              <a:t>Endocrine</a:t>
            </a:r>
          </a:p>
          <a:p>
            <a:r>
              <a:rPr lang="en-CA" dirty="0"/>
              <a:t>5. </a:t>
            </a:r>
            <a:r>
              <a:rPr lang="en-CA" b="1" dirty="0"/>
              <a:t>Skin</a:t>
            </a:r>
          </a:p>
          <a:p>
            <a:r>
              <a:rPr lang="en-US" dirty="0"/>
              <a:t>6. </a:t>
            </a:r>
            <a:r>
              <a:rPr lang="en-US" b="1" dirty="0"/>
              <a:t>Eyes, ears, nose, and throat</a:t>
            </a:r>
            <a:endParaRPr lang="en-CA" dirty="0"/>
          </a:p>
        </p:txBody>
      </p:sp>
    </p:spTree>
    <p:extLst>
      <p:ext uri="{BB962C8B-B14F-4D97-AF65-F5344CB8AC3E}">
        <p14:creationId xmlns:p14="http://schemas.microsoft.com/office/powerpoint/2010/main" val="1502660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2E970F-1CBB-B40D-3F2D-EBF9B00C0191}"/>
              </a:ext>
            </a:extLst>
          </p:cNvPr>
          <p:cNvSpPr>
            <a:spLocks noGrp="1"/>
          </p:cNvSpPr>
          <p:nvPr>
            <p:ph idx="1"/>
          </p:nvPr>
        </p:nvSpPr>
        <p:spPr/>
        <p:txBody>
          <a:bodyPr/>
          <a:lstStyle/>
          <a:p>
            <a:r>
              <a:rPr lang="en-CA" dirty="0"/>
              <a:t>7. </a:t>
            </a:r>
            <a:r>
              <a:rPr lang="en-CA" b="1" dirty="0"/>
              <a:t>Cardiovascular</a:t>
            </a:r>
          </a:p>
          <a:p>
            <a:r>
              <a:rPr lang="en-CA" dirty="0"/>
              <a:t>8. </a:t>
            </a:r>
            <a:r>
              <a:rPr lang="en-CA" b="1" dirty="0"/>
              <a:t>Respiratory</a:t>
            </a:r>
          </a:p>
          <a:p>
            <a:r>
              <a:rPr lang="en-CA" dirty="0"/>
              <a:t>9. </a:t>
            </a:r>
            <a:r>
              <a:rPr lang="en-CA" b="1" dirty="0"/>
              <a:t>Gastrointestinal</a:t>
            </a:r>
          </a:p>
          <a:p>
            <a:r>
              <a:rPr lang="en-CA" dirty="0"/>
              <a:t>10. </a:t>
            </a:r>
            <a:r>
              <a:rPr lang="en-CA" b="1" dirty="0"/>
              <a:t>Genitourinary</a:t>
            </a:r>
          </a:p>
          <a:p>
            <a:r>
              <a:rPr lang="en-CA" dirty="0"/>
              <a:t>11. </a:t>
            </a:r>
            <a:r>
              <a:rPr lang="en-CA" b="1" dirty="0"/>
              <a:t>Musculoskeletal</a:t>
            </a:r>
          </a:p>
          <a:p>
            <a:r>
              <a:rPr lang="en-CA" dirty="0"/>
              <a:t>12. </a:t>
            </a:r>
            <a:r>
              <a:rPr lang="en-CA" b="1" dirty="0"/>
              <a:t>Psychiatric</a:t>
            </a:r>
            <a:endParaRPr lang="en-CA" dirty="0"/>
          </a:p>
        </p:txBody>
      </p:sp>
    </p:spTree>
    <p:extLst>
      <p:ext uri="{BB962C8B-B14F-4D97-AF65-F5344CB8AC3E}">
        <p14:creationId xmlns:p14="http://schemas.microsoft.com/office/powerpoint/2010/main" val="4102637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E8F71-81AC-8F75-261F-867CF75FF038}"/>
              </a:ext>
            </a:extLst>
          </p:cNvPr>
          <p:cNvSpPr>
            <a:spLocks noGrp="1"/>
          </p:cNvSpPr>
          <p:nvPr>
            <p:ph type="title"/>
          </p:nvPr>
        </p:nvSpPr>
        <p:spPr/>
        <p:txBody>
          <a:bodyPr>
            <a:normAutofit/>
          </a:bodyPr>
          <a:lstStyle/>
          <a:p>
            <a:r>
              <a:rPr lang="en-CA" sz="3200" b="1" dirty="0">
                <a:solidFill>
                  <a:srgbClr val="72DC77"/>
                </a:solidFill>
              </a:rPr>
              <a:t>Summary</a:t>
            </a:r>
            <a:endParaRPr lang="en-CA" sz="3200" dirty="0">
              <a:solidFill>
                <a:srgbClr val="72DC77"/>
              </a:solidFill>
            </a:endParaRPr>
          </a:p>
        </p:txBody>
      </p:sp>
      <p:sp>
        <p:nvSpPr>
          <p:cNvPr id="3" name="Content Placeholder 2">
            <a:extLst>
              <a:ext uri="{FF2B5EF4-FFF2-40B4-BE49-F238E27FC236}">
                <a16:creationId xmlns:a16="http://schemas.microsoft.com/office/drawing/2014/main" id="{81C69192-EC13-0940-80EE-8E6D7E59DE5E}"/>
              </a:ext>
            </a:extLst>
          </p:cNvPr>
          <p:cNvSpPr>
            <a:spLocks noGrp="1"/>
          </p:cNvSpPr>
          <p:nvPr>
            <p:ph idx="1"/>
          </p:nvPr>
        </p:nvSpPr>
        <p:spPr/>
        <p:txBody>
          <a:bodyPr>
            <a:normAutofit/>
          </a:bodyPr>
          <a:lstStyle/>
          <a:p>
            <a:r>
              <a:rPr lang="en-US" dirty="0"/>
              <a:t>Upon completion of the history, the examiner should have a clear understanding of the chief complaint, including its location and time course, and familiarity with elements of the past medical history, family and social history, and review of systems that may be related to the complaint. This information should help to guide the general physical and neurologic examinations, which should focus on areas suggested by the history. For example, in an elderly patient who presents with the sudden onset of hemiparesis and hemisensory loss, which is likely to be due to stroke, the general physical examination should stress the cardiovascular system, because a variety of cardiovascular disorders predispose to stroke. On the other hand, if a patient complains of pain and numbness in the hand, much of the examination should be devoted to evaluating sensation, strength, and reflexes in the affected upper extremity.</a:t>
            </a:r>
            <a:endParaRPr lang="en-CA" dirty="0"/>
          </a:p>
        </p:txBody>
      </p:sp>
    </p:spTree>
    <p:extLst>
      <p:ext uri="{BB962C8B-B14F-4D97-AF65-F5344CB8AC3E}">
        <p14:creationId xmlns:p14="http://schemas.microsoft.com/office/powerpoint/2010/main" val="4019315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828F7-8BDF-7D13-60D0-ABC97B5B3D06}"/>
              </a:ext>
            </a:extLst>
          </p:cNvPr>
          <p:cNvSpPr>
            <a:spLocks noGrp="1"/>
          </p:cNvSpPr>
          <p:nvPr>
            <p:ph type="title"/>
          </p:nvPr>
        </p:nvSpPr>
        <p:spPr/>
        <p:txBody>
          <a:bodyPr>
            <a:normAutofit/>
          </a:bodyPr>
          <a:lstStyle/>
          <a:p>
            <a:r>
              <a:rPr lang="en-CA" sz="3200" b="1" dirty="0">
                <a:solidFill>
                  <a:srgbClr val="72DC77"/>
                </a:solidFill>
              </a:rPr>
              <a:t>General Physical Examination</a:t>
            </a:r>
            <a:endParaRPr lang="en-CA" sz="3200" dirty="0">
              <a:solidFill>
                <a:srgbClr val="72DC77"/>
              </a:solidFill>
            </a:endParaRPr>
          </a:p>
        </p:txBody>
      </p:sp>
      <p:sp>
        <p:nvSpPr>
          <p:cNvPr id="3" name="Content Placeholder 2">
            <a:extLst>
              <a:ext uri="{FF2B5EF4-FFF2-40B4-BE49-F238E27FC236}">
                <a16:creationId xmlns:a16="http://schemas.microsoft.com/office/drawing/2014/main" id="{B92354F5-C480-7458-F8B8-B375999F28EF}"/>
              </a:ext>
            </a:extLst>
          </p:cNvPr>
          <p:cNvSpPr>
            <a:spLocks noGrp="1"/>
          </p:cNvSpPr>
          <p:nvPr>
            <p:ph idx="1"/>
          </p:nvPr>
        </p:nvSpPr>
        <p:spPr>
          <a:xfrm>
            <a:off x="1097280" y="3278659"/>
            <a:ext cx="4998720" cy="2590433"/>
          </a:xfrm>
        </p:spPr>
        <p:txBody>
          <a:bodyPr/>
          <a:lstStyle/>
          <a:p>
            <a:r>
              <a:rPr lang="en-US" dirty="0"/>
              <a:t>In a patient with a neurologic complaint, the general physical examination should focus on looking for abnormalities often associated with neurologic problems.</a:t>
            </a:r>
            <a:endParaRPr lang="en-CA" dirty="0"/>
          </a:p>
        </p:txBody>
      </p:sp>
      <p:pic>
        <p:nvPicPr>
          <p:cNvPr id="4" name="Picture 3">
            <a:extLst>
              <a:ext uri="{FF2B5EF4-FFF2-40B4-BE49-F238E27FC236}">
                <a16:creationId xmlns:a16="http://schemas.microsoft.com/office/drawing/2014/main" id="{AD1AE1B3-25D0-68B0-76D0-648EF929C5DD}"/>
              </a:ext>
            </a:extLst>
          </p:cNvPr>
          <p:cNvPicPr>
            <a:picLocks noChangeAspect="1"/>
          </p:cNvPicPr>
          <p:nvPr/>
        </p:nvPicPr>
        <p:blipFill>
          <a:blip r:embed="rId2"/>
          <a:stretch>
            <a:fillRect/>
          </a:stretch>
        </p:blipFill>
        <p:spPr>
          <a:xfrm>
            <a:off x="6470650" y="1943100"/>
            <a:ext cx="5054600" cy="3790950"/>
          </a:xfrm>
          <a:prstGeom prst="rect">
            <a:avLst/>
          </a:prstGeom>
        </p:spPr>
      </p:pic>
    </p:spTree>
    <p:extLst>
      <p:ext uri="{BB962C8B-B14F-4D97-AF65-F5344CB8AC3E}">
        <p14:creationId xmlns:p14="http://schemas.microsoft.com/office/powerpoint/2010/main" val="626087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CF3D4-2F00-2939-1157-B0FE6B2A685C}"/>
              </a:ext>
            </a:extLst>
          </p:cNvPr>
          <p:cNvSpPr>
            <a:spLocks noGrp="1"/>
          </p:cNvSpPr>
          <p:nvPr>
            <p:ph type="title"/>
          </p:nvPr>
        </p:nvSpPr>
        <p:spPr/>
        <p:txBody>
          <a:bodyPr>
            <a:normAutofit/>
          </a:bodyPr>
          <a:lstStyle/>
          <a:p>
            <a:r>
              <a:rPr lang="en-CA" sz="3200" b="1" dirty="0">
                <a:solidFill>
                  <a:srgbClr val="72DC77"/>
                </a:solidFill>
              </a:rPr>
              <a:t>Vital Signs</a:t>
            </a:r>
            <a:endParaRPr lang="en-CA" sz="3200" dirty="0">
              <a:solidFill>
                <a:srgbClr val="72DC77"/>
              </a:solidFill>
            </a:endParaRPr>
          </a:p>
        </p:txBody>
      </p:sp>
      <p:sp>
        <p:nvSpPr>
          <p:cNvPr id="3" name="Content Placeholder 2">
            <a:extLst>
              <a:ext uri="{FF2B5EF4-FFF2-40B4-BE49-F238E27FC236}">
                <a16:creationId xmlns:a16="http://schemas.microsoft.com/office/drawing/2014/main" id="{728FC079-1BA6-C557-BE60-846F380D29D8}"/>
              </a:ext>
            </a:extLst>
          </p:cNvPr>
          <p:cNvSpPr>
            <a:spLocks noGrp="1"/>
          </p:cNvSpPr>
          <p:nvPr>
            <p:ph idx="1"/>
          </p:nvPr>
        </p:nvSpPr>
        <p:spPr>
          <a:xfrm>
            <a:off x="1097280" y="2108201"/>
            <a:ext cx="4998720" cy="3760891"/>
          </a:xfrm>
        </p:spPr>
        <p:txBody>
          <a:bodyPr/>
          <a:lstStyle/>
          <a:p>
            <a:r>
              <a:rPr lang="en-CA" b="1" dirty="0"/>
              <a:t>A. Blood Pressure</a:t>
            </a:r>
          </a:p>
          <a:p>
            <a:r>
              <a:rPr lang="en-CA" b="1" dirty="0"/>
              <a:t>B. Pulse</a:t>
            </a:r>
          </a:p>
          <a:p>
            <a:r>
              <a:rPr lang="en-CA" b="1" dirty="0"/>
              <a:t>C. Respiratory Rate</a:t>
            </a:r>
          </a:p>
          <a:p>
            <a:r>
              <a:rPr lang="en-CA" b="1" dirty="0"/>
              <a:t>D. Temperature</a:t>
            </a:r>
          </a:p>
          <a:p>
            <a:endParaRPr lang="en-CA" dirty="0"/>
          </a:p>
        </p:txBody>
      </p:sp>
      <p:pic>
        <p:nvPicPr>
          <p:cNvPr id="4" name="Picture 3">
            <a:extLst>
              <a:ext uri="{FF2B5EF4-FFF2-40B4-BE49-F238E27FC236}">
                <a16:creationId xmlns:a16="http://schemas.microsoft.com/office/drawing/2014/main" id="{26FA282B-9D4B-E194-7345-056303E4A44B}"/>
              </a:ext>
            </a:extLst>
          </p:cNvPr>
          <p:cNvPicPr>
            <a:picLocks noChangeAspect="1"/>
          </p:cNvPicPr>
          <p:nvPr/>
        </p:nvPicPr>
        <p:blipFill>
          <a:blip r:embed="rId2"/>
          <a:stretch>
            <a:fillRect/>
          </a:stretch>
        </p:blipFill>
        <p:spPr>
          <a:xfrm>
            <a:off x="5282194" y="2295577"/>
            <a:ext cx="6014455" cy="3386138"/>
          </a:xfrm>
          <a:prstGeom prst="rect">
            <a:avLst/>
          </a:prstGeom>
        </p:spPr>
      </p:pic>
    </p:spTree>
    <p:extLst>
      <p:ext uri="{BB962C8B-B14F-4D97-AF65-F5344CB8AC3E}">
        <p14:creationId xmlns:p14="http://schemas.microsoft.com/office/powerpoint/2010/main" val="4228348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C2B5C-2421-7F0E-234D-C00359A19556}"/>
              </a:ext>
            </a:extLst>
          </p:cNvPr>
          <p:cNvSpPr>
            <a:spLocks noGrp="1"/>
          </p:cNvSpPr>
          <p:nvPr>
            <p:ph type="title"/>
          </p:nvPr>
        </p:nvSpPr>
        <p:spPr/>
        <p:txBody>
          <a:bodyPr>
            <a:normAutofit/>
          </a:bodyPr>
          <a:lstStyle/>
          <a:p>
            <a:r>
              <a:rPr lang="en-CA" sz="3200" b="1" dirty="0">
                <a:solidFill>
                  <a:srgbClr val="72DC77"/>
                </a:solidFill>
              </a:rPr>
              <a:t>Skin</a:t>
            </a:r>
            <a:endParaRPr lang="en-CA" sz="3200" dirty="0">
              <a:solidFill>
                <a:srgbClr val="72DC77"/>
              </a:solidFill>
            </a:endParaRPr>
          </a:p>
        </p:txBody>
      </p:sp>
      <p:sp>
        <p:nvSpPr>
          <p:cNvPr id="3" name="Content Placeholder 2">
            <a:extLst>
              <a:ext uri="{FF2B5EF4-FFF2-40B4-BE49-F238E27FC236}">
                <a16:creationId xmlns:a16="http://schemas.microsoft.com/office/drawing/2014/main" id="{876F282D-6BB0-A30B-4160-12A5B0EA1763}"/>
              </a:ext>
            </a:extLst>
          </p:cNvPr>
          <p:cNvSpPr>
            <a:spLocks noGrp="1"/>
          </p:cNvSpPr>
          <p:nvPr>
            <p:ph idx="1"/>
          </p:nvPr>
        </p:nvSpPr>
        <p:spPr>
          <a:xfrm>
            <a:off x="1097280" y="2108201"/>
            <a:ext cx="4874895" cy="3760891"/>
          </a:xfrm>
        </p:spPr>
        <p:txBody>
          <a:bodyPr/>
          <a:lstStyle/>
          <a:p>
            <a:r>
              <a:rPr lang="en-CA" dirty="0"/>
              <a:t>Jaundice</a:t>
            </a:r>
          </a:p>
          <a:p>
            <a:r>
              <a:rPr lang="en-CA" dirty="0"/>
              <a:t>Coarse dry </a:t>
            </a:r>
            <a:r>
              <a:rPr lang="en-US" dirty="0"/>
              <a:t>skin, dry brittle hair, and edema</a:t>
            </a:r>
          </a:p>
          <a:p>
            <a:r>
              <a:rPr lang="en-CA" dirty="0"/>
              <a:t>Petechiae</a:t>
            </a:r>
          </a:p>
          <a:p>
            <a:r>
              <a:rPr lang="en-CA" dirty="0"/>
              <a:t>Ecchymoses</a:t>
            </a:r>
          </a:p>
          <a:p>
            <a:r>
              <a:rPr lang="en-CA" dirty="0"/>
              <a:t>splinter (subungual) hemorrhages</a:t>
            </a:r>
          </a:p>
          <a:p>
            <a:r>
              <a:rPr lang="en-CA" dirty="0"/>
              <a:t>Hot dry skin</a:t>
            </a:r>
          </a:p>
        </p:txBody>
      </p:sp>
      <p:pic>
        <p:nvPicPr>
          <p:cNvPr id="4" name="Picture 3">
            <a:extLst>
              <a:ext uri="{FF2B5EF4-FFF2-40B4-BE49-F238E27FC236}">
                <a16:creationId xmlns:a16="http://schemas.microsoft.com/office/drawing/2014/main" id="{38CEADA2-7781-0A2B-E669-4630885FD199}"/>
              </a:ext>
            </a:extLst>
          </p:cNvPr>
          <p:cNvPicPr>
            <a:picLocks noChangeAspect="1"/>
          </p:cNvPicPr>
          <p:nvPr/>
        </p:nvPicPr>
        <p:blipFill>
          <a:blip r:embed="rId2"/>
          <a:stretch>
            <a:fillRect/>
          </a:stretch>
        </p:blipFill>
        <p:spPr>
          <a:xfrm>
            <a:off x="6219827" y="2274146"/>
            <a:ext cx="5240486" cy="3429000"/>
          </a:xfrm>
          <a:prstGeom prst="rect">
            <a:avLst/>
          </a:prstGeom>
        </p:spPr>
      </p:pic>
    </p:spTree>
    <p:extLst>
      <p:ext uri="{BB962C8B-B14F-4D97-AF65-F5344CB8AC3E}">
        <p14:creationId xmlns:p14="http://schemas.microsoft.com/office/powerpoint/2010/main" val="2353387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E21BF-EC28-D360-DB62-2346665803E7}"/>
              </a:ext>
            </a:extLst>
          </p:cNvPr>
          <p:cNvSpPr>
            <a:spLocks noGrp="1"/>
          </p:cNvSpPr>
          <p:nvPr>
            <p:ph type="title"/>
          </p:nvPr>
        </p:nvSpPr>
        <p:spPr/>
        <p:txBody>
          <a:bodyPr>
            <a:normAutofit/>
          </a:bodyPr>
          <a:lstStyle/>
          <a:p>
            <a:r>
              <a:rPr lang="en-CA" sz="3200" b="1" dirty="0">
                <a:solidFill>
                  <a:srgbClr val="72DC77"/>
                </a:solidFill>
              </a:rPr>
              <a:t>Head, Eyes, Ears, &amp; Neck</a:t>
            </a:r>
            <a:endParaRPr lang="en-CA" sz="3200" dirty="0">
              <a:solidFill>
                <a:srgbClr val="72DC77"/>
              </a:solidFill>
            </a:endParaRPr>
          </a:p>
        </p:txBody>
      </p:sp>
      <p:sp>
        <p:nvSpPr>
          <p:cNvPr id="3" name="Content Placeholder 2">
            <a:extLst>
              <a:ext uri="{FF2B5EF4-FFF2-40B4-BE49-F238E27FC236}">
                <a16:creationId xmlns:a16="http://schemas.microsoft.com/office/drawing/2014/main" id="{7F1C0495-5588-9CC9-B359-01F051E46ED2}"/>
              </a:ext>
            </a:extLst>
          </p:cNvPr>
          <p:cNvSpPr>
            <a:spLocks noGrp="1"/>
          </p:cNvSpPr>
          <p:nvPr>
            <p:ph idx="1"/>
          </p:nvPr>
        </p:nvSpPr>
        <p:spPr>
          <a:xfrm>
            <a:off x="1097280" y="2108201"/>
            <a:ext cx="3235823" cy="3760891"/>
          </a:xfrm>
        </p:spPr>
        <p:txBody>
          <a:bodyPr/>
          <a:lstStyle/>
          <a:p>
            <a:r>
              <a:rPr lang="en-CA" b="1" dirty="0"/>
              <a:t>A. Head</a:t>
            </a:r>
          </a:p>
          <a:p>
            <a:r>
              <a:rPr lang="en-CA" dirty="0"/>
              <a:t>signs of trauma:</a:t>
            </a:r>
          </a:p>
          <a:p>
            <a:r>
              <a:rPr lang="en-CA" b="1" dirty="0"/>
              <a:t>raccoon eyes</a:t>
            </a:r>
          </a:p>
          <a:p>
            <a:r>
              <a:rPr lang="en-CA" dirty="0"/>
              <a:t>otorrhea or rhinorrhea</a:t>
            </a:r>
          </a:p>
          <a:p>
            <a:r>
              <a:rPr lang="en-CA" dirty="0"/>
              <a:t>scalp lacerations</a:t>
            </a:r>
          </a:p>
          <a:p>
            <a:r>
              <a:rPr lang="en-CA" dirty="0"/>
              <a:t>Contusions</a:t>
            </a:r>
          </a:p>
          <a:p>
            <a:r>
              <a:rPr lang="en-CA" b="1" dirty="0"/>
              <a:t>Battle sign</a:t>
            </a:r>
            <a:endParaRPr lang="en-CA" dirty="0"/>
          </a:p>
        </p:txBody>
      </p:sp>
      <p:pic>
        <p:nvPicPr>
          <p:cNvPr id="5" name="Picture 4">
            <a:extLst>
              <a:ext uri="{FF2B5EF4-FFF2-40B4-BE49-F238E27FC236}">
                <a16:creationId xmlns:a16="http://schemas.microsoft.com/office/drawing/2014/main" id="{2BE5EF6C-29CD-BF54-7393-30341CB9554D}"/>
              </a:ext>
            </a:extLst>
          </p:cNvPr>
          <p:cNvPicPr>
            <a:picLocks noChangeAspect="1"/>
          </p:cNvPicPr>
          <p:nvPr/>
        </p:nvPicPr>
        <p:blipFill>
          <a:blip r:embed="rId2"/>
          <a:stretch>
            <a:fillRect/>
          </a:stretch>
        </p:blipFill>
        <p:spPr>
          <a:xfrm>
            <a:off x="7547825" y="2218836"/>
            <a:ext cx="3607855" cy="2420328"/>
          </a:xfrm>
          <a:prstGeom prst="rect">
            <a:avLst/>
          </a:prstGeom>
        </p:spPr>
      </p:pic>
      <p:pic>
        <p:nvPicPr>
          <p:cNvPr id="7" name="Picture 6">
            <a:extLst>
              <a:ext uri="{FF2B5EF4-FFF2-40B4-BE49-F238E27FC236}">
                <a16:creationId xmlns:a16="http://schemas.microsoft.com/office/drawing/2014/main" id="{AAE6AE5E-9173-17C8-909F-96FF243489AC}"/>
              </a:ext>
            </a:extLst>
          </p:cNvPr>
          <p:cNvPicPr>
            <a:picLocks noChangeAspect="1"/>
          </p:cNvPicPr>
          <p:nvPr/>
        </p:nvPicPr>
        <p:blipFill>
          <a:blip r:embed="rId3"/>
          <a:stretch>
            <a:fillRect/>
          </a:stretch>
        </p:blipFill>
        <p:spPr>
          <a:xfrm>
            <a:off x="4418935" y="2246517"/>
            <a:ext cx="2698556" cy="3484257"/>
          </a:xfrm>
          <a:prstGeom prst="rect">
            <a:avLst/>
          </a:prstGeom>
        </p:spPr>
      </p:pic>
    </p:spTree>
    <p:extLst>
      <p:ext uri="{BB962C8B-B14F-4D97-AF65-F5344CB8AC3E}">
        <p14:creationId xmlns:p14="http://schemas.microsoft.com/office/powerpoint/2010/main" val="3237853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91E746-9815-0FDF-4524-755A9F92C09D}"/>
              </a:ext>
            </a:extLst>
          </p:cNvPr>
          <p:cNvSpPr>
            <a:spLocks noGrp="1"/>
          </p:cNvSpPr>
          <p:nvPr>
            <p:ph idx="1"/>
          </p:nvPr>
        </p:nvSpPr>
        <p:spPr>
          <a:xfrm>
            <a:off x="1097280" y="2108201"/>
            <a:ext cx="4998720" cy="3760891"/>
          </a:xfrm>
        </p:spPr>
        <p:txBody>
          <a:bodyPr/>
          <a:lstStyle/>
          <a:p>
            <a:r>
              <a:rPr lang="en-CA" b="1" dirty="0"/>
              <a:t>B. Eyes</a:t>
            </a:r>
          </a:p>
          <a:p>
            <a:r>
              <a:rPr lang="en-CA" dirty="0"/>
              <a:t>Icteric sclerae</a:t>
            </a:r>
          </a:p>
          <a:p>
            <a:r>
              <a:rPr lang="en-CA" dirty="0"/>
              <a:t>corneal rings</a:t>
            </a:r>
          </a:p>
          <a:p>
            <a:r>
              <a:rPr lang="en-CA" dirty="0"/>
              <a:t>Retinal hemorrhages</a:t>
            </a:r>
          </a:p>
          <a:p>
            <a:r>
              <a:rPr lang="en-CA" dirty="0"/>
              <a:t>Exophthalmos</a:t>
            </a:r>
          </a:p>
        </p:txBody>
      </p:sp>
      <p:pic>
        <p:nvPicPr>
          <p:cNvPr id="4" name="Picture 3">
            <a:extLst>
              <a:ext uri="{FF2B5EF4-FFF2-40B4-BE49-F238E27FC236}">
                <a16:creationId xmlns:a16="http://schemas.microsoft.com/office/drawing/2014/main" id="{77745A2A-E697-DF80-04B7-D63E3F22D771}"/>
              </a:ext>
            </a:extLst>
          </p:cNvPr>
          <p:cNvPicPr>
            <a:picLocks noChangeAspect="1"/>
          </p:cNvPicPr>
          <p:nvPr/>
        </p:nvPicPr>
        <p:blipFill>
          <a:blip r:embed="rId2"/>
          <a:stretch>
            <a:fillRect/>
          </a:stretch>
        </p:blipFill>
        <p:spPr>
          <a:xfrm>
            <a:off x="4465166" y="2614612"/>
            <a:ext cx="2800350" cy="1628775"/>
          </a:xfrm>
          <a:prstGeom prst="rect">
            <a:avLst/>
          </a:prstGeom>
        </p:spPr>
      </p:pic>
      <p:pic>
        <p:nvPicPr>
          <p:cNvPr id="5" name="Picture 4">
            <a:extLst>
              <a:ext uri="{FF2B5EF4-FFF2-40B4-BE49-F238E27FC236}">
                <a16:creationId xmlns:a16="http://schemas.microsoft.com/office/drawing/2014/main" id="{E09FAA78-69B3-7972-EA07-5129E9DE0AB3}"/>
              </a:ext>
            </a:extLst>
          </p:cNvPr>
          <p:cNvPicPr>
            <a:picLocks noChangeAspect="1"/>
          </p:cNvPicPr>
          <p:nvPr/>
        </p:nvPicPr>
        <p:blipFill>
          <a:blip r:embed="rId3"/>
          <a:stretch>
            <a:fillRect/>
          </a:stretch>
        </p:blipFill>
        <p:spPr>
          <a:xfrm>
            <a:off x="7951470" y="2381250"/>
            <a:ext cx="3143250" cy="2095500"/>
          </a:xfrm>
          <a:prstGeom prst="rect">
            <a:avLst/>
          </a:prstGeom>
        </p:spPr>
      </p:pic>
    </p:spTree>
    <p:extLst>
      <p:ext uri="{BB962C8B-B14F-4D97-AF65-F5344CB8AC3E}">
        <p14:creationId xmlns:p14="http://schemas.microsoft.com/office/powerpoint/2010/main" val="1832604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6F68D1-3CA6-B036-CEBB-5570CF094AB1}"/>
              </a:ext>
            </a:extLst>
          </p:cNvPr>
          <p:cNvSpPr>
            <a:spLocks noGrp="1"/>
          </p:cNvSpPr>
          <p:nvPr>
            <p:ph idx="1"/>
          </p:nvPr>
        </p:nvSpPr>
        <p:spPr>
          <a:xfrm>
            <a:off x="1097280" y="2108201"/>
            <a:ext cx="4998720" cy="3760891"/>
          </a:xfrm>
        </p:spPr>
        <p:txBody>
          <a:bodyPr/>
          <a:lstStyle/>
          <a:p>
            <a:r>
              <a:rPr lang="en-CA" b="1" dirty="0"/>
              <a:t>C. Ears</a:t>
            </a:r>
          </a:p>
          <a:p>
            <a:r>
              <a:rPr lang="en-CA" dirty="0"/>
              <a:t>Otoscopic examination:</a:t>
            </a:r>
          </a:p>
          <a:p>
            <a:r>
              <a:rPr lang="en-CA" dirty="0"/>
              <a:t>Bulging</a:t>
            </a:r>
          </a:p>
          <a:p>
            <a:r>
              <a:rPr lang="en-CA" dirty="0"/>
              <a:t>Opacity</a:t>
            </a:r>
          </a:p>
          <a:p>
            <a:r>
              <a:rPr lang="en-CA" dirty="0"/>
              <a:t>erythema</a:t>
            </a:r>
          </a:p>
          <a:p>
            <a:r>
              <a:rPr lang="en-CA" dirty="0"/>
              <a:t>of the tympanic membrane</a:t>
            </a:r>
          </a:p>
        </p:txBody>
      </p:sp>
      <p:pic>
        <p:nvPicPr>
          <p:cNvPr id="4" name="Picture 3">
            <a:extLst>
              <a:ext uri="{FF2B5EF4-FFF2-40B4-BE49-F238E27FC236}">
                <a16:creationId xmlns:a16="http://schemas.microsoft.com/office/drawing/2014/main" id="{09ACA83F-4ED5-FF73-8F81-C97DAC3A6AD2}"/>
              </a:ext>
            </a:extLst>
          </p:cNvPr>
          <p:cNvPicPr>
            <a:picLocks noChangeAspect="1"/>
          </p:cNvPicPr>
          <p:nvPr/>
        </p:nvPicPr>
        <p:blipFill>
          <a:blip r:embed="rId2"/>
          <a:stretch>
            <a:fillRect/>
          </a:stretch>
        </p:blipFill>
        <p:spPr>
          <a:xfrm>
            <a:off x="6713220" y="2000250"/>
            <a:ext cx="4381500" cy="2857500"/>
          </a:xfrm>
          <a:prstGeom prst="rect">
            <a:avLst/>
          </a:prstGeom>
        </p:spPr>
      </p:pic>
    </p:spTree>
    <p:extLst>
      <p:ext uri="{BB962C8B-B14F-4D97-AF65-F5344CB8AC3E}">
        <p14:creationId xmlns:p14="http://schemas.microsoft.com/office/powerpoint/2010/main" val="3117230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4DD901-AE65-A1D1-FE1F-4A493C45B9BC}"/>
              </a:ext>
            </a:extLst>
          </p:cNvPr>
          <p:cNvSpPr>
            <a:spLocks noGrp="1"/>
          </p:cNvSpPr>
          <p:nvPr>
            <p:ph idx="1"/>
          </p:nvPr>
        </p:nvSpPr>
        <p:spPr>
          <a:xfrm>
            <a:off x="1097280" y="2108201"/>
            <a:ext cx="4998720" cy="3760891"/>
          </a:xfrm>
        </p:spPr>
        <p:txBody>
          <a:bodyPr/>
          <a:lstStyle/>
          <a:p>
            <a:r>
              <a:rPr lang="en-CA" b="1" dirty="0"/>
              <a:t>D. Neck</a:t>
            </a:r>
          </a:p>
          <a:p>
            <a:r>
              <a:rPr lang="en-CA" dirty="0"/>
              <a:t>Meningeal signs:</a:t>
            </a:r>
          </a:p>
          <a:p>
            <a:r>
              <a:rPr lang="en-CA" dirty="0"/>
              <a:t>neck stiffness</a:t>
            </a:r>
          </a:p>
          <a:p>
            <a:r>
              <a:rPr lang="en-CA" dirty="0"/>
              <a:t>Restricted lateral movement</a:t>
            </a:r>
          </a:p>
        </p:txBody>
      </p:sp>
      <p:pic>
        <p:nvPicPr>
          <p:cNvPr id="5" name="Picture 4">
            <a:extLst>
              <a:ext uri="{FF2B5EF4-FFF2-40B4-BE49-F238E27FC236}">
                <a16:creationId xmlns:a16="http://schemas.microsoft.com/office/drawing/2014/main" id="{81914398-2BC1-219F-C982-81E729E45704}"/>
              </a:ext>
            </a:extLst>
          </p:cNvPr>
          <p:cNvPicPr>
            <a:picLocks noChangeAspect="1"/>
          </p:cNvPicPr>
          <p:nvPr/>
        </p:nvPicPr>
        <p:blipFill>
          <a:blip r:embed="rId2"/>
          <a:stretch>
            <a:fillRect/>
          </a:stretch>
        </p:blipFill>
        <p:spPr>
          <a:xfrm>
            <a:off x="6916489" y="895663"/>
            <a:ext cx="4178231" cy="5066673"/>
          </a:xfrm>
          <a:prstGeom prst="rect">
            <a:avLst/>
          </a:prstGeom>
        </p:spPr>
      </p:pic>
    </p:spTree>
    <p:extLst>
      <p:ext uri="{BB962C8B-B14F-4D97-AF65-F5344CB8AC3E}">
        <p14:creationId xmlns:p14="http://schemas.microsoft.com/office/powerpoint/2010/main" val="4062358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21873F-E552-271C-B6C1-C900F5216D79}"/>
              </a:ext>
            </a:extLst>
          </p:cNvPr>
          <p:cNvSpPr>
            <a:spLocks noGrp="1"/>
          </p:cNvSpPr>
          <p:nvPr>
            <p:ph idx="1"/>
          </p:nvPr>
        </p:nvSpPr>
        <p:spPr>
          <a:xfrm>
            <a:off x="1097280" y="2108201"/>
            <a:ext cx="4998720" cy="3760891"/>
          </a:xfrm>
        </p:spPr>
        <p:txBody>
          <a:bodyPr>
            <a:normAutofit lnSpcReduction="10000"/>
          </a:bodyPr>
          <a:lstStyle/>
          <a:p>
            <a:r>
              <a:rPr lang="en-CA" b="1" dirty="0"/>
              <a:t>Chest &amp; Cardiovascular</a:t>
            </a:r>
          </a:p>
          <a:p>
            <a:r>
              <a:rPr lang="en-CA" dirty="0"/>
              <a:t>respiratory muscle weakness:</a:t>
            </a:r>
          </a:p>
          <a:p>
            <a:r>
              <a:rPr lang="en-CA" dirty="0"/>
              <a:t>Intercostal muscle retraction</a:t>
            </a:r>
          </a:p>
          <a:p>
            <a:r>
              <a:rPr lang="en-CA" dirty="0"/>
              <a:t>accessory muscles</a:t>
            </a:r>
          </a:p>
          <a:p>
            <a:r>
              <a:rPr lang="en-CA" b="1" dirty="0"/>
              <a:t>Abdomen</a:t>
            </a:r>
          </a:p>
          <a:p>
            <a:r>
              <a:rPr lang="en-CA" dirty="0"/>
              <a:t>Abdominal examination (liver disease)</a:t>
            </a:r>
          </a:p>
          <a:p>
            <a:r>
              <a:rPr lang="en-CA" dirty="0"/>
              <a:t>new onset of back pain (pancreatic</a:t>
            </a:r>
          </a:p>
          <a:p>
            <a:r>
              <a:rPr lang="en-CA" dirty="0"/>
              <a:t>Carcinoma, aortic aneurysm)</a:t>
            </a:r>
            <a:endParaRPr lang="en-CA" b="1" dirty="0"/>
          </a:p>
          <a:p>
            <a:endParaRPr lang="en-CA" dirty="0"/>
          </a:p>
        </p:txBody>
      </p:sp>
      <p:pic>
        <p:nvPicPr>
          <p:cNvPr id="4" name="Picture 3">
            <a:extLst>
              <a:ext uri="{FF2B5EF4-FFF2-40B4-BE49-F238E27FC236}">
                <a16:creationId xmlns:a16="http://schemas.microsoft.com/office/drawing/2014/main" id="{2D3FB778-BCF5-878F-5940-B37A8FBF9267}"/>
              </a:ext>
            </a:extLst>
          </p:cNvPr>
          <p:cNvPicPr>
            <a:picLocks noChangeAspect="1"/>
          </p:cNvPicPr>
          <p:nvPr/>
        </p:nvPicPr>
        <p:blipFill>
          <a:blip r:embed="rId2"/>
          <a:stretch>
            <a:fillRect/>
          </a:stretch>
        </p:blipFill>
        <p:spPr>
          <a:xfrm>
            <a:off x="6956756" y="1785937"/>
            <a:ext cx="4137964" cy="3286125"/>
          </a:xfrm>
          <a:prstGeom prst="rect">
            <a:avLst/>
          </a:prstGeom>
        </p:spPr>
      </p:pic>
    </p:spTree>
    <p:extLst>
      <p:ext uri="{BB962C8B-B14F-4D97-AF65-F5344CB8AC3E}">
        <p14:creationId xmlns:p14="http://schemas.microsoft.com/office/powerpoint/2010/main" val="2983974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ACC3EB-6D67-5E30-A69F-64759E11FC80}"/>
              </a:ext>
            </a:extLst>
          </p:cNvPr>
          <p:cNvSpPr>
            <a:spLocks noGrp="1"/>
          </p:cNvSpPr>
          <p:nvPr>
            <p:ph idx="1"/>
          </p:nvPr>
        </p:nvSpPr>
        <p:spPr>
          <a:xfrm>
            <a:off x="1097280" y="2108201"/>
            <a:ext cx="4998720" cy="3760891"/>
          </a:xfrm>
        </p:spPr>
        <p:txBody>
          <a:bodyPr/>
          <a:lstStyle/>
          <a:p>
            <a:r>
              <a:rPr lang="en-CA" b="1" dirty="0"/>
              <a:t>Extremities &amp; Back</a:t>
            </a:r>
          </a:p>
          <a:p>
            <a:r>
              <a:rPr lang="en-CA" dirty="0"/>
              <a:t>straight leg raising (L4-S2)</a:t>
            </a:r>
          </a:p>
          <a:p>
            <a:r>
              <a:rPr lang="en-CA" dirty="0"/>
              <a:t>reverse straight leg raising (L2-L4)</a:t>
            </a:r>
          </a:p>
          <a:p>
            <a:r>
              <a:rPr lang="en-CA" b="1" dirty="0"/>
              <a:t>Rectal &amp; Pelvic</a:t>
            </a:r>
          </a:p>
          <a:p>
            <a:r>
              <a:rPr lang="en-CA" dirty="0"/>
              <a:t>Gastrointestinal bleeding</a:t>
            </a:r>
          </a:p>
        </p:txBody>
      </p:sp>
      <p:pic>
        <p:nvPicPr>
          <p:cNvPr id="5" name="Picture 4">
            <a:extLst>
              <a:ext uri="{FF2B5EF4-FFF2-40B4-BE49-F238E27FC236}">
                <a16:creationId xmlns:a16="http://schemas.microsoft.com/office/drawing/2014/main" id="{0EBAC6BB-DCEB-BED2-2D2F-3C36611E7D7A}"/>
              </a:ext>
            </a:extLst>
          </p:cNvPr>
          <p:cNvPicPr>
            <a:picLocks noChangeAspect="1"/>
          </p:cNvPicPr>
          <p:nvPr/>
        </p:nvPicPr>
        <p:blipFill>
          <a:blip r:embed="rId2"/>
          <a:stretch>
            <a:fillRect/>
          </a:stretch>
        </p:blipFill>
        <p:spPr>
          <a:xfrm>
            <a:off x="7137469" y="1069409"/>
            <a:ext cx="3957251" cy="4572883"/>
          </a:xfrm>
          <a:prstGeom prst="rect">
            <a:avLst/>
          </a:prstGeom>
        </p:spPr>
      </p:pic>
    </p:spTree>
    <p:extLst>
      <p:ext uri="{BB962C8B-B14F-4D97-AF65-F5344CB8AC3E}">
        <p14:creationId xmlns:p14="http://schemas.microsoft.com/office/powerpoint/2010/main" val="3366071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E7647-3F09-BABE-A02A-72B271787AB6}"/>
              </a:ext>
            </a:extLst>
          </p:cNvPr>
          <p:cNvSpPr>
            <a:spLocks noGrp="1"/>
          </p:cNvSpPr>
          <p:nvPr>
            <p:ph type="title"/>
          </p:nvPr>
        </p:nvSpPr>
        <p:spPr/>
        <p:txBody>
          <a:bodyPr>
            <a:normAutofit/>
          </a:bodyPr>
          <a:lstStyle/>
          <a:p>
            <a:r>
              <a:rPr lang="en-CA" sz="3200" b="1" dirty="0">
                <a:solidFill>
                  <a:srgbClr val="72DC77"/>
                </a:solidFill>
              </a:rPr>
              <a:t>Neurologic Examination</a:t>
            </a:r>
            <a:endParaRPr lang="en-CA" sz="3200" dirty="0">
              <a:solidFill>
                <a:srgbClr val="72DC77"/>
              </a:solidFill>
            </a:endParaRPr>
          </a:p>
        </p:txBody>
      </p:sp>
      <p:sp>
        <p:nvSpPr>
          <p:cNvPr id="3" name="Content Placeholder 2">
            <a:extLst>
              <a:ext uri="{FF2B5EF4-FFF2-40B4-BE49-F238E27FC236}">
                <a16:creationId xmlns:a16="http://schemas.microsoft.com/office/drawing/2014/main" id="{077D2763-9A07-A45C-B2C7-6102A7936284}"/>
              </a:ext>
            </a:extLst>
          </p:cNvPr>
          <p:cNvSpPr>
            <a:spLocks noGrp="1"/>
          </p:cNvSpPr>
          <p:nvPr>
            <p:ph idx="1"/>
          </p:nvPr>
        </p:nvSpPr>
        <p:spPr>
          <a:xfrm>
            <a:off x="1097280" y="2108201"/>
            <a:ext cx="4998720" cy="3760891"/>
          </a:xfrm>
        </p:spPr>
        <p:txBody>
          <a:bodyPr/>
          <a:lstStyle/>
          <a:p>
            <a:r>
              <a:rPr lang="en-US" dirty="0"/>
              <a:t>The neurologic examination should be tailored to the patient’s specific complaint. All parts of the examination— mental status, cranial nerves, motor function, sensory function, coordination, reflexes, and stance and gait—should be covered, but the points of emphasis will differ.</a:t>
            </a:r>
            <a:endParaRPr lang="en-CA" dirty="0"/>
          </a:p>
        </p:txBody>
      </p:sp>
      <p:pic>
        <p:nvPicPr>
          <p:cNvPr id="4" name="Picture 3">
            <a:extLst>
              <a:ext uri="{FF2B5EF4-FFF2-40B4-BE49-F238E27FC236}">
                <a16:creationId xmlns:a16="http://schemas.microsoft.com/office/drawing/2014/main" id="{59F1465A-96C3-A4D8-2E72-34D1FACD16AB}"/>
              </a:ext>
            </a:extLst>
          </p:cNvPr>
          <p:cNvPicPr>
            <a:picLocks noChangeAspect="1"/>
          </p:cNvPicPr>
          <p:nvPr/>
        </p:nvPicPr>
        <p:blipFill>
          <a:blip r:embed="rId2"/>
          <a:stretch>
            <a:fillRect/>
          </a:stretch>
        </p:blipFill>
        <p:spPr>
          <a:xfrm>
            <a:off x="6753225" y="579369"/>
            <a:ext cx="4402455" cy="5699261"/>
          </a:xfrm>
          <a:prstGeom prst="rect">
            <a:avLst/>
          </a:prstGeom>
        </p:spPr>
      </p:pic>
    </p:spTree>
    <p:extLst>
      <p:ext uri="{BB962C8B-B14F-4D97-AF65-F5344CB8AC3E}">
        <p14:creationId xmlns:p14="http://schemas.microsoft.com/office/powerpoint/2010/main" val="1624794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FACA76-77DB-D20B-67E7-332549015560}"/>
              </a:ext>
            </a:extLst>
          </p:cNvPr>
          <p:cNvSpPr>
            <a:spLocks noGrp="1"/>
          </p:cNvSpPr>
          <p:nvPr>
            <p:ph type="title"/>
          </p:nvPr>
        </p:nvSpPr>
        <p:spPr/>
        <p:txBody>
          <a:bodyPr>
            <a:normAutofit fontScale="90000"/>
          </a:bodyPr>
          <a:lstStyle/>
          <a:p>
            <a:br>
              <a:rPr lang="en-CA" b="1" dirty="0">
                <a:solidFill>
                  <a:srgbClr val="72DC77"/>
                </a:solidFill>
              </a:rPr>
            </a:br>
            <a:br>
              <a:rPr lang="en-CA" b="1" dirty="0"/>
            </a:br>
            <a:r>
              <a:rPr lang="en-CA" sz="3600" b="1" dirty="0">
                <a:solidFill>
                  <a:srgbClr val="72DC77"/>
                </a:solidFill>
              </a:rPr>
              <a:t>Mental Status Examination</a:t>
            </a:r>
            <a:endParaRPr lang="en-CA" sz="3600" dirty="0">
              <a:solidFill>
                <a:srgbClr val="72DC77"/>
              </a:solidFill>
            </a:endParaRPr>
          </a:p>
        </p:txBody>
      </p:sp>
      <p:sp>
        <p:nvSpPr>
          <p:cNvPr id="3" name="Content Placeholder 2">
            <a:extLst>
              <a:ext uri="{FF2B5EF4-FFF2-40B4-BE49-F238E27FC236}">
                <a16:creationId xmlns:a16="http://schemas.microsoft.com/office/drawing/2014/main" id="{BCF824A3-63DD-B4BF-2D28-ECD961222747}"/>
              </a:ext>
            </a:extLst>
          </p:cNvPr>
          <p:cNvSpPr>
            <a:spLocks noGrp="1"/>
          </p:cNvSpPr>
          <p:nvPr>
            <p:ph idx="1"/>
          </p:nvPr>
        </p:nvSpPr>
        <p:spPr/>
        <p:txBody>
          <a:bodyPr>
            <a:normAutofit/>
          </a:bodyPr>
          <a:lstStyle/>
          <a:p>
            <a:endParaRPr lang="en-CA" b="1" dirty="0"/>
          </a:p>
          <a:p>
            <a:r>
              <a:rPr lang="en-US" dirty="0"/>
              <a:t>The mental status examination addresses two key questions: (1) Is </a:t>
            </a:r>
            <a:r>
              <a:rPr lang="en-US" b="1" dirty="0"/>
              <a:t>level of consciousness </a:t>
            </a:r>
            <a:r>
              <a:rPr lang="en-US" dirty="0"/>
              <a:t>(wakefulness or alertness) normal or abnormal? (2) If the level of consciousness permits more detailed examination, is </a:t>
            </a:r>
            <a:r>
              <a:rPr lang="en-US" b="1" dirty="0"/>
              <a:t>cognitive function </a:t>
            </a:r>
            <a:r>
              <a:rPr lang="en-US" dirty="0"/>
              <a:t>normal, and if not, what is the nature and extent of the abnormality?</a:t>
            </a:r>
            <a:endParaRPr lang="en-CA" dirty="0"/>
          </a:p>
        </p:txBody>
      </p:sp>
    </p:spTree>
    <p:extLst>
      <p:ext uri="{BB962C8B-B14F-4D97-AF65-F5344CB8AC3E}">
        <p14:creationId xmlns:p14="http://schemas.microsoft.com/office/powerpoint/2010/main" val="4250416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69A338-ED1B-C00A-96CF-D7D3F09E0BE4}"/>
              </a:ext>
            </a:extLst>
          </p:cNvPr>
          <p:cNvSpPr>
            <a:spLocks noGrp="1"/>
          </p:cNvSpPr>
          <p:nvPr>
            <p:ph idx="1"/>
          </p:nvPr>
        </p:nvSpPr>
        <p:spPr/>
        <p:txBody>
          <a:bodyPr/>
          <a:lstStyle/>
          <a:p>
            <a:r>
              <a:rPr lang="en-CA" b="1" dirty="0">
                <a:solidFill>
                  <a:srgbClr val="72DC77"/>
                </a:solidFill>
              </a:rPr>
              <a:t>A. Level of Consciousness</a:t>
            </a:r>
          </a:p>
          <a:p>
            <a:r>
              <a:rPr lang="en-US" dirty="0"/>
              <a:t>Consciousness is awareness of the internal or external world:</a:t>
            </a:r>
          </a:p>
          <a:p>
            <a:r>
              <a:rPr lang="en-CA" b="1" dirty="0"/>
              <a:t>Awake, alert, oriented</a:t>
            </a:r>
          </a:p>
          <a:p>
            <a:r>
              <a:rPr lang="en-CA" dirty="0"/>
              <a:t>Abnormal (depressed) consciousness:</a:t>
            </a:r>
          </a:p>
          <a:p>
            <a:r>
              <a:rPr lang="en-US" dirty="0"/>
              <a:t>mild sleepiness to unarousable unresponsiveness </a:t>
            </a:r>
            <a:r>
              <a:rPr lang="en-CA" dirty="0"/>
              <a:t>(</a:t>
            </a:r>
            <a:r>
              <a:rPr lang="en-CA" b="1" dirty="0"/>
              <a:t>coma)</a:t>
            </a:r>
          </a:p>
          <a:p>
            <a:r>
              <a:rPr lang="en-CA" dirty="0"/>
              <a:t>Depressed consciousness short of coma:</a:t>
            </a:r>
          </a:p>
          <a:p>
            <a:r>
              <a:rPr lang="en-US" dirty="0"/>
              <a:t>confusional state, delirium, or stupor</a:t>
            </a:r>
            <a:endParaRPr lang="en-CA" dirty="0"/>
          </a:p>
        </p:txBody>
      </p:sp>
    </p:spTree>
    <p:extLst>
      <p:ext uri="{BB962C8B-B14F-4D97-AF65-F5344CB8AC3E}">
        <p14:creationId xmlns:p14="http://schemas.microsoft.com/office/powerpoint/2010/main" val="394961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8FEC16-5A4C-57C5-AF4F-EA44133CEBB1}"/>
              </a:ext>
            </a:extLst>
          </p:cNvPr>
          <p:cNvPicPr>
            <a:picLocks noChangeAspect="1"/>
          </p:cNvPicPr>
          <p:nvPr/>
        </p:nvPicPr>
        <p:blipFill>
          <a:blip r:embed="rId2"/>
          <a:stretch>
            <a:fillRect/>
          </a:stretch>
        </p:blipFill>
        <p:spPr>
          <a:xfrm>
            <a:off x="1199535" y="924339"/>
            <a:ext cx="9792929" cy="5009322"/>
          </a:xfrm>
          <a:prstGeom prst="rect">
            <a:avLst/>
          </a:prstGeom>
        </p:spPr>
      </p:pic>
    </p:spTree>
    <p:extLst>
      <p:ext uri="{BB962C8B-B14F-4D97-AF65-F5344CB8AC3E}">
        <p14:creationId xmlns:p14="http://schemas.microsoft.com/office/powerpoint/2010/main" val="1253362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891786-3EAD-E337-F5B6-FF806B39CFEF}"/>
              </a:ext>
            </a:extLst>
          </p:cNvPr>
          <p:cNvSpPr>
            <a:spLocks noGrp="1"/>
          </p:cNvSpPr>
          <p:nvPr>
            <p:ph idx="1"/>
          </p:nvPr>
        </p:nvSpPr>
        <p:spPr>
          <a:xfrm>
            <a:off x="1097280" y="1416908"/>
            <a:ext cx="10058400" cy="4637903"/>
          </a:xfrm>
        </p:spPr>
        <p:txBody>
          <a:bodyPr>
            <a:normAutofit/>
          </a:bodyPr>
          <a:lstStyle/>
          <a:p>
            <a:r>
              <a:rPr lang="en-CA" b="1" dirty="0">
                <a:solidFill>
                  <a:srgbClr val="72DC77"/>
                </a:solidFill>
              </a:rPr>
              <a:t>B. Cognitive Function</a:t>
            </a:r>
          </a:p>
          <a:p>
            <a:r>
              <a:rPr lang="en-US" dirty="0"/>
              <a:t>Cognitive function involves many spheres of activity, some localized and others dispersed throughout the cerebral </a:t>
            </a:r>
            <a:r>
              <a:rPr lang="en-CA" dirty="0"/>
              <a:t>hemispheres.</a:t>
            </a:r>
          </a:p>
          <a:p>
            <a:r>
              <a:rPr lang="en-CA" dirty="0"/>
              <a:t>1. </a:t>
            </a:r>
            <a:r>
              <a:rPr lang="en-CA" b="1" dirty="0"/>
              <a:t>Bifrontal or diffuse functions:</a:t>
            </a:r>
          </a:p>
          <a:p>
            <a:r>
              <a:rPr lang="en-CA" b="1" dirty="0"/>
              <a:t>Attention, concentration, </a:t>
            </a:r>
          </a:p>
          <a:p>
            <a:r>
              <a:rPr lang="en-CA" b="1" dirty="0"/>
              <a:t>insight </a:t>
            </a:r>
            <a:r>
              <a:rPr lang="en-CA" dirty="0"/>
              <a:t>and </a:t>
            </a:r>
            <a:r>
              <a:rPr lang="en-CA" b="1" dirty="0"/>
              <a:t>judgment,</a:t>
            </a:r>
          </a:p>
          <a:p>
            <a:r>
              <a:rPr lang="en-CA" b="1" dirty="0"/>
              <a:t> Fund of knowledge, </a:t>
            </a:r>
          </a:p>
          <a:p>
            <a:r>
              <a:rPr lang="en-CA" b="1" dirty="0"/>
              <a:t>Affect &amp; Mood, </a:t>
            </a:r>
          </a:p>
          <a:p>
            <a:r>
              <a:rPr lang="en-CA" b="1" dirty="0"/>
              <a:t>Delusions &amp; Hallucination</a:t>
            </a:r>
            <a:endParaRPr lang="en-CA" dirty="0"/>
          </a:p>
        </p:txBody>
      </p:sp>
    </p:spTree>
    <p:extLst>
      <p:ext uri="{BB962C8B-B14F-4D97-AF65-F5344CB8AC3E}">
        <p14:creationId xmlns:p14="http://schemas.microsoft.com/office/powerpoint/2010/main" val="3843884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DF0B1E-7299-08EE-D99D-FE517F81EE1B}"/>
              </a:ext>
            </a:extLst>
          </p:cNvPr>
          <p:cNvSpPr>
            <a:spLocks noGrp="1"/>
          </p:cNvSpPr>
          <p:nvPr>
            <p:ph idx="1"/>
          </p:nvPr>
        </p:nvSpPr>
        <p:spPr>
          <a:xfrm>
            <a:off x="1097280" y="2108201"/>
            <a:ext cx="4998720" cy="3760891"/>
          </a:xfrm>
        </p:spPr>
        <p:txBody>
          <a:bodyPr/>
          <a:lstStyle/>
          <a:p>
            <a:r>
              <a:rPr lang="en-CA" dirty="0"/>
              <a:t>2. </a:t>
            </a:r>
            <a:r>
              <a:rPr lang="en-CA" b="1" dirty="0"/>
              <a:t>Memory:</a:t>
            </a:r>
          </a:p>
          <a:p>
            <a:r>
              <a:rPr lang="en-US" dirty="0"/>
              <a:t>ability to register, store, and </a:t>
            </a:r>
            <a:r>
              <a:rPr lang="en-CA" dirty="0"/>
              <a:t>retrieve information</a:t>
            </a:r>
          </a:p>
          <a:p>
            <a:r>
              <a:rPr lang="en-CA" b="1" dirty="0"/>
              <a:t>immediate recall</a:t>
            </a:r>
            <a:r>
              <a:rPr lang="en-CA" dirty="0"/>
              <a:t>, </a:t>
            </a:r>
            <a:r>
              <a:rPr lang="en-CA" b="1" dirty="0"/>
              <a:t>recent memory</a:t>
            </a:r>
            <a:r>
              <a:rPr lang="en-CA" dirty="0"/>
              <a:t>, </a:t>
            </a:r>
          </a:p>
          <a:p>
            <a:r>
              <a:rPr lang="en-CA" dirty="0"/>
              <a:t>and </a:t>
            </a:r>
            <a:r>
              <a:rPr lang="en-CA" b="1" dirty="0"/>
              <a:t>remote memory</a:t>
            </a:r>
          </a:p>
          <a:p>
            <a:r>
              <a:rPr lang="en-CA" dirty="0"/>
              <a:t>Confusional states</a:t>
            </a:r>
          </a:p>
          <a:p>
            <a:r>
              <a:rPr lang="en-CA" dirty="0"/>
              <a:t>memory disorders (</a:t>
            </a:r>
            <a:r>
              <a:rPr lang="en-CA" b="1" dirty="0"/>
              <a:t>amnesia</a:t>
            </a:r>
            <a:r>
              <a:rPr lang="en-CA" dirty="0"/>
              <a:t>)</a:t>
            </a:r>
          </a:p>
          <a:p>
            <a:r>
              <a:rPr lang="en-CA" b="1" dirty="0"/>
              <a:t>psychogenic amnesia</a:t>
            </a:r>
          </a:p>
          <a:p>
            <a:endParaRPr lang="en-CA" dirty="0"/>
          </a:p>
        </p:txBody>
      </p:sp>
      <p:pic>
        <p:nvPicPr>
          <p:cNvPr id="4" name="Picture 3">
            <a:extLst>
              <a:ext uri="{FF2B5EF4-FFF2-40B4-BE49-F238E27FC236}">
                <a16:creationId xmlns:a16="http://schemas.microsoft.com/office/drawing/2014/main" id="{D3AA1BC9-5F9E-2B96-29BD-6CA6E603B6BD}"/>
              </a:ext>
            </a:extLst>
          </p:cNvPr>
          <p:cNvPicPr>
            <a:picLocks noChangeAspect="1"/>
          </p:cNvPicPr>
          <p:nvPr/>
        </p:nvPicPr>
        <p:blipFill>
          <a:blip r:embed="rId2"/>
          <a:stretch>
            <a:fillRect/>
          </a:stretch>
        </p:blipFill>
        <p:spPr>
          <a:xfrm>
            <a:off x="6423197" y="1762125"/>
            <a:ext cx="5173060" cy="3333750"/>
          </a:xfrm>
          <a:prstGeom prst="rect">
            <a:avLst/>
          </a:prstGeom>
        </p:spPr>
      </p:pic>
    </p:spTree>
    <p:extLst>
      <p:ext uri="{BB962C8B-B14F-4D97-AF65-F5344CB8AC3E}">
        <p14:creationId xmlns:p14="http://schemas.microsoft.com/office/powerpoint/2010/main" val="1172592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B2B388-AD66-1B50-B1E2-FE13309572D7}"/>
              </a:ext>
            </a:extLst>
          </p:cNvPr>
          <p:cNvSpPr>
            <a:spLocks noGrp="1"/>
          </p:cNvSpPr>
          <p:nvPr>
            <p:ph idx="1"/>
          </p:nvPr>
        </p:nvSpPr>
        <p:spPr>
          <a:xfrm>
            <a:off x="1097280" y="2108201"/>
            <a:ext cx="4998720" cy="3760891"/>
          </a:xfrm>
        </p:spPr>
        <p:txBody>
          <a:bodyPr/>
          <a:lstStyle/>
          <a:p>
            <a:r>
              <a:rPr lang="en-CA" dirty="0"/>
              <a:t>3. </a:t>
            </a:r>
            <a:r>
              <a:rPr lang="en-CA" b="1" dirty="0"/>
              <a:t>Language</a:t>
            </a:r>
          </a:p>
          <a:p>
            <a:r>
              <a:rPr lang="en-US" dirty="0"/>
              <a:t>The key elements of language are comprehension, repetition, fluency, naming, reading, and writing, and all should be tested </a:t>
            </a:r>
            <a:r>
              <a:rPr lang="en-CA" dirty="0"/>
              <a:t>when a language disorder (</a:t>
            </a:r>
            <a:r>
              <a:rPr lang="en-CA" b="1" dirty="0"/>
              <a:t>aphasia</a:t>
            </a:r>
            <a:r>
              <a:rPr lang="en-CA" dirty="0"/>
              <a:t>) is suspected.</a:t>
            </a:r>
          </a:p>
          <a:p>
            <a:r>
              <a:rPr lang="en-CA" b="1" dirty="0"/>
              <a:t>Expressive</a:t>
            </a:r>
          </a:p>
          <a:p>
            <a:r>
              <a:rPr lang="en-CA" b="1" dirty="0"/>
              <a:t>Receptive</a:t>
            </a:r>
          </a:p>
          <a:p>
            <a:r>
              <a:rPr lang="en-CA" b="1" dirty="0"/>
              <a:t>dysarthria</a:t>
            </a:r>
            <a:endParaRPr lang="en-CA" dirty="0"/>
          </a:p>
        </p:txBody>
      </p:sp>
      <p:pic>
        <p:nvPicPr>
          <p:cNvPr id="5" name="Picture 4">
            <a:extLst>
              <a:ext uri="{FF2B5EF4-FFF2-40B4-BE49-F238E27FC236}">
                <a16:creationId xmlns:a16="http://schemas.microsoft.com/office/drawing/2014/main" id="{EAB2E3FB-59A0-1ABA-BE1C-C770E438413F}"/>
              </a:ext>
            </a:extLst>
          </p:cNvPr>
          <p:cNvPicPr>
            <a:picLocks noChangeAspect="1"/>
          </p:cNvPicPr>
          <p:nvPr/>
        </p:nvPicPr>
        <p:blipFill>
          <a:blip r:embed="rId2"/>
          <a:stretch>
            <a:fillRect/>
          </a:stretch>
        </p:blipFill>
        <p:spPr>
          <a:xfrm>
            <a:off x="6296578" y="1600737"/>
            <a:ext cx="4798142" cy="3458817"/>
          </a:xfrm>
          <a:prstGeom prst="rect">
            <a:avLst/>
          </a:prstGeom>
        </p:spPr>
      </p:pic>
    </p:spTree>
    <p:extLst>
      <p:ext uri="{BB962C8B-B14F-4D97-AF65-F5344CB8AC3E}">
        <p14:creationId xmlns:p14="http://schemas.microsoft.com/office/powerpoint/2010/main" val="1524541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AE3D27-AEF5-6E0E-40C5-FE6B3D9AECE0}"/>
              </a:ext>
            </a:extLst>
          </p:cNvPr>
          <p:cNvPicPr>
            <a:picLocks noChangeAspect="1"/>
          </p:cNvPicPr>
          <p:nvPr/>
        </p:nvPicPr>
        <p:blipFill>
          <a:blip r:embed="rId2"/>
          <a:stretch>
            <a:fillRect/>
          </a:stretch>
        </p:blipFill>
        <p:spPr>
          <a:xfrm>
            <a:off x="3474167" y="641074"/>
            <a:ext cx="5034116" cy="5575852"/>
          </a:xfrm>
          <a:prstGeom prst="rect">
            <a:avLst/>
          </a:prstGeom>
        </p:spPr>
      </p:pic>
    </p:spTree>
    <p:extLst>
      <p:ext uri="{BB962C8B-B14F-4D97-AF65-F5344CB8AC3E}">
        <p14:creationId xmlns:p14="http://schemas.microsoft.com/office/powerpoint/2010/main" val="19654716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BC41CA-2398-89B9-3457-E97319C2495D}"/>
              </a:ext>
            </a:extLst>
          </p:cNvPr>
          <p:cNvSpPr>
            <a:spLocks noGrp="1"/>
          </p:cNvSpPr>
          <p:nvPr>
            <p:ph idx="1"/>
          </p:nvPr>
        </p:nvSpPr>
        <p:spPr>
          <a:xfrm>
            <a:off x="1097280" y="2108201"/>
            <a:ext cx="6456045" cy="3760891"/>
          </a:xfrm>
        </p:spPr>
        <p:txBody>
          <a:bodyPr>
            <a:normAutofit lnSpcReduction="10000"/>
          </a:bodyPr>
          <a:lstStyle/>
          <a:p>
            <a:r>
              <a:rPr lang="en-CA" dirty="0"/>
              <a:t>4. </a:t>
            </a:r>
            <a:r>
              <a:rPr lang="en-CA" b="1" dirty="0"/>
              <a:t>Sensory integration</a:t>
            </a:r>
          </a:p>
          <a:p>
            <a:r>
              <a:rPr lang="en-CA" dirty="0"/>
              <a:t>Sensory integration disorders result from parietal lobe lesions </a:t>
            </a:r>
          </a:p>
          <a:p>
            <a:r>
              <a:rPr lang="en-CA" dirty="0"/>
              <a:t>and cause misperception </a:t>
            </a:r>
            <a:r>
              <a:rPr lang="en-US" dirty="0"/>
              <a:t>of or inattention to sensory stimuli:</a:t>
            </a:r>
          </a:p>
          <a:p>
            <a:r>
              <a:rPr lang="en-CA" b="1" dirty="0"/>
              <a:t>Astereognosis</a:t>
            </a:r>
          </a:p>
          <a:p>
            <a:r>
              <a:rPr lang="en-CA" b="1" dirty="0" err="1"/>
              <a:t>Agraphesthesia</a:t>
            </a:r>
            <a:endParaRPr lang="en-CA" b="1" dirty="0"/>
          </a:p>
          <a:p>
            <a:r>
              <a:rPr lang="en-CA" b="1" dirty="0"/>
              <a:t>two-point discrimination</a:t>
            </a:r>
          </a:p>
          <a:p>
            <a:r>
              <a:rPr lang="en-CA" b="1" dirty="0" err="1"/>
              <a:t>Allesthesia</a:t>
            </a:r>
            <a:endParaRPr lang="en-CA" b="1" dirty="0"/>
          </a:p>
          <a:p>
            <a:r>
              <a:rPr lang="en-CA" b="1" dirty="0"/>
              <a:t>Neglect</a:t>
            </a:r>
            <a:endParaRPr lang="en-CA" dirty="0"/>
          </a:p>
        </p:txBody>
      </p:sp>
      <p:pic>
        <p:nvPicPr>
          <p:cNvPr id="5" name="Picture 4">
            <a:extLst>
              <a:ext uri="{FF2B5EF4-FFF2-40B4-BE49-F238E27FC236}">
                <a16:creationId xmlns:a16="http://schemas.microsoft.com/office/drawing/2014/main" id="{335E0D78-F57E-5296-B129-81EF7DA923CF}"/>
              </a:ext>
            </a:extLst>
          </p:cNvPr>
          <p:cNvPicPr>
            <a:picLocks noChangeAspect="1"/>
          </p:cNvPicPr>
          <p:nvPr/>
        </p:nvPicPr>
        <p:blipFill>
          <a:blip r:embed="rId2"/>
          <a:stretch>
            <a:fillRect/>
          </a:stretch>
        </p:blipFill>
        <p:spPr>
          <a:xfrm>
            <a:off x="7553325" y="1587759"/>
            <a:ext cx="3926852" cy="3682482"/>
          </a:xfrm>
          <a:prstGeom prst="rect">
            <a:avLst/>
          </a:prstGeom>
        </p:spPr>
      </p:pic>
    </p:spTree>
    <p:extLst>
      <p:ext uri="{BB962C8B-B14F-4D97-AF65-F5344CB8AC3E}">
        <p14:creationId xmlns:p14="http://schemas.microsoft.com/office/powerpoint/2010/main" val="1722566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DCCC41-2390-61EB-7249-553F363041B3}"/>
              </a:ext>
            </a:extLst>
          </p:cNvPr>
          <p:cNvSpPr>
            <a:spLocks noGrp="1"/>
          </p:cNvSpPr>
          <p:nvPr>
            <p:ph idx="1"/>
          </p:nvPr>
        </p:nvSpPr>
        <p:spPr/>
        <p:txBody>
          <a:bodyPr/>
          <a:lstStyle/>
          <a:p>
            <a:r>
              <a:rPr lang="en-CA" dirty="0"/>
              <a:t>5. </a:t>
            </a:r>
            <a:r>
              <a:rPr lang="en-CA" b="1" dirty="0"/>
              <a:t>Motor integration</a:t>
            </a:r>
          </a:p>
          <a:p>
            <a:r>
              <a:rPr lang="en-US" dirty="0"/>
              <a:t>Praxis is the application of motor learning, and </a:t>
            </a:r>
            <a:r>
              <a:rPr lang="en-US" b="1" dirty="0"/>
              <a:t>apraxia </a:t>
            </a:r>
            <a:r>
              <a:rPr lang="en-US" dirty="0"/>
              <a:t>is the inability to perform previously learned tasks despite intact motor and sensory function. Tests for apraxia include asking the patient to simulate the use of a key, comb, or fork, without props.</a:t>
            </a:r>
            <a:endParaRPr lang="en-CA" dirty="0"/>
          </a:p>
        </p:txBody>
      </p:sp>
    </p:spTree>
    <p:extLst>
      <p:ext uri="{BB962C8B-B14F-4D97-AF65-F5344CB8AC3E}">
        <p14:creationId xmlns:p14="http://schemas.microsoft.com/office/powerpoint/2010/main" val="3471131621"/>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2.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{F83C7AC1-A1C3-4EEC-815C-97EF9C916DB4}TFf0a5ceae-4542-492d-822e-d65a94fb0e1e3b562c5a_win32-009a0557e699</Template>
  <TotalTime>291</TotalTime>
  <Words>1725</Words>
  <Application>Microsoft Office PowerPoint</Application>
  <PresentationFormat>Widescreen</PresentationFormat>
  <Paragraphs>164</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Bookman Old Style</vt:lpstr>
      <vt:lpstr>Calibri</vt:lpstr>
      <vt:lpstr>Franklin Gothic Book</vt:lpstr>
      <vt:lpstr>Custom</vt:lpstr>
      <vt:lpstr>Neurology I-1</vt:lpstr>
      <vt:lpstr>History</vt:lpstr>
      <vt:lpstr>PowerPoint Presentation</vt:lpstr>
      <vt:lpstr>PowerPoint Presentation</vt:lpstr>
      <vt:lpstr>PowerPoint Presentation</vt:lpstr>
      <vt:lpstr>PowerPoint Presentation</vt:lpstr>
      <vt:lpstr>PowerPoint Presentation</vt:lpstr>
      <vt:lpstr>History of Present Illness</vt:lpstr>
      <vt:lpstr>PowerPoint Presentation</vt:lpstr>
      <vt:lpstr>PowerPoint Presentation</vt:lpstr>
      <vt:lpstr>Temporal patterns of neurologic disease and examples of each.</vt:lpstr>
      <vt:lpstr>PowerPoint Presentation</vt:lpstr>
      <vt:lpstr>Past Medical History</vt:lpstr>
      <vt:lpstr>Family History</vt:lpstr>
      <vt:lpstr>Simple Mendelian patterns of inheritance. Squares represent males, circles females, and filled symbols affected individuals.</vt:lpstr>
      <vt:lpstr>Social History</vt:lpstr>
      <vt:lpstr>Review of Systems</vt:lpstr>
      <vt:lpstr>PowerPoint Presentation</vt:lpstr>
      <vt:lpstr>Summary</vt:lpstr>
      <vt:lpstr>General Physical Examination</vt:lpstr>
      <vt:lpstr>Vital Signs</vt:lpstr>
      <vt:lpstr>Skin</vt:lpstr>
      <vt:lpstr>Head, Eyes, Ears, &amp; Neck</vt:lpstr>
      <vt:lpstr>PowerPoint Presentation</vt:lpstr>
      <vt:lpstr>PowerPoint Presentation</vt:lpstr>
      <vt:lpstr>PowerPoint Presentation</vt:lpstr>
      <vt:lpstr>PowerPoint Presentation</vt:lpstr>
      <vt:lpstr>PowerPoint Presentation</vt:lpstr>
      <vt:lpstr>Neurologic Examination</vt:lpstr>
      <vt:lpstr>  Mental Status Examination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2025-10-31T02:55:57Z</dcterms:created>
  <dcterms:modified xsi:type="dcterms:W3CDTF">2026-02-18T02:40:57Z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