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92" r:id="rId9"/>
    <p:sldId id="263" r:id="rId10"/>
    <p:sldId id="293" r:id="rId11"/>
    <p:sldId id="264" r:id="rId12"/>
    <p:sldId id="265" r:id="rId13"/>
    <p:sldId id="266" r:id="rId14"/>
    <p:sldId id="267" r:id="rId15"/>
    <p:sldId id="268" r:id="rId16"/>
    <p:sldId id="269" r:id="rId17"/>
    <p:sldId id="270" r:id="rId18"/>
    <p:sldId id="271" r:id="rId19"/>
    <p:sldId id="294" r:id="rId20"/>
    <p:sldId id="272" r:id="rId21"/>
    <p:sldId id="273" r:id="rId22"/>
    <p:sldId id="274" r:id="rId23"/>
    <p:sldId id="275" r:id="rId24"/>
    <p:sldId id="276" r:id="rId25"/>
    <p:sldId id="277" r:id="rId26"/>
    <p:sldId id="278" r:id="rId27"/>
    <p:sldId id="295" r:id="rId28"/>
    <p:sldId id="279" r:id="rId29"/>
    <p:sldId id="280" r:id="rId30"/>
    <p:sldId id="281" r:id="rId31"/>
    <p:sldId id="282" r:id="rId32"/>
    <p:sldId id="283" r:id="rId33"/>
    <p:sldId id="28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EFF868-0AB5-4048-BEC2-2F38BE5B1691}" v="38" dt="2026-01-15T20:03:20.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9" d="100"/>
          <a:sy n="109" d="100"/>
        </p:scale>
        <p:origin x="672"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pc:chgData name="hamid ghazvini" userId="1bbb9b6cc34e1cfb" providerId="LiveId" clId="{559E99A4-7663-4329-AD66-B723B2FE766D}" dt="2026-01-22T03:09:11.643" v="3673" actId="2696"/>
      <pc:docMkLst>
        <pc:docMk/>
      </pc:docMkLst>
      <pc:sldChg chg="delSp modSp mod">
        <pc:chgData name="hamid ghazvini" userId="1bbb9b6cc34e1cfb" providerId="LiveId" clId="{559E99A4-7663-4329-AD66-B723B2FE766D}" dt="2026-01-15T19:05:35.005" v="73" actId="21"/>
        <pc:sldMkLst>
          <pc:docMk/>
          <pc:sldMk cId="289565501" sldId="257"/>
        </pc:sldMkLst>
        <pc:spChg chg="mod">
          <ac:chgData name="hamid ghazvini" userId="1bbb9b6cc34e1cfb" providerId="LiveId" clId="{559E99A4-7663-4329-AD66-B723B2FE766D}" dt="2026-01-15T19:05:29.487" v="72" actId="20577"/>
          <ac:spMkLst>
            <pc:docMk/>
            <pc:sldMk cId="289565501" sldId="257"/>
            <ac:spMk id="3" creationId="{329841F7-D267-6FD1-5732-57E14A515897}"/>
          </ac:spMkLst>
        </pc:spChg>
      </pc:sldChg>
      <pc:sldChg chg="addSp modSp mod">
        <pc:chgData name="hamid ghazvini" userId="1bbb9b6cc34e1cfb" providerId="LiveId" clId="{559E99A4-7663-4329-AD66-B723B2FE766D}" dt="2026-01-22T01:56:51.328" v="392" actId="14100"/>
        <pc:sldMkLst>
          <pc:docMk/>
          <pc:sldMk cId="4264084382" sldId="258"/>
        </pc:sldMkLst>
        <pc:spChg chg="mod">
          <ac:chgData name="hamid ghazvini" userId="1bbb9b6cc34e1cfb" providerId="LiveId" clId="{559E99A4-7663-4329-AD66-B723B2FE766D}" dt="2026-01-22T01:56:51.328" v="392" actId="14100"/>
          <ac:spMkLst>
            <pc:docMk/>
            <pc:sldMk cId="4264084382" sldId="258"/>
            <ac:spMk id="2" creationId="{7C488B68-467A-B2C3-2166-2F98355C1ED6}"/>
          </ac:spMkLst>
        </pc:spChg>
        <pc:spChg chg="mod">
          <ac:chgData name="hamid ghazvini" userId="1bbb9b6cc34e1cfb" providerId="LiveId" clId="{559E99A4-7663-4329-AD66-B723B2FE766D}" dt="2026-01-22T01:54:51.054" v="373" actId="33524"/>
          <ac:spMkLst>
            <pc:docMk/>
            <pc:sldMk cId="4264084382" sldId="258"/>
            <ac:spMk id="3" creationId="{179F325D-4D85-5CA8-A1EF-5B8FD2D6B569}"/>
          </ac:spMkLst>
        </pc:spChg>
        <pc:picChg chg="add mod">
          <ac:chgData name="hamid ghazvini" userId="1bbb9b6cc34e1cfb" providerId="LiveId" clId="{559E99A4-7663-4329-AD66-B723B2FE766D}" dt="2026-01-22T01:54:43.322" v="372" actId="1076"/>
          <ac:picMkLst>
            <pc:docMk/>
            <pc:sldMk cId="4264084382" sldId="258"/>
            <ac:picMk id="5" creationId="{3CFCB8E7-DB7D-A5D4-04CB-6444587086A7}"/>
          </ac:picMkLst>
        </pc:picChg>
      </pc:sldChg>
      <pc:sldChg chg="delSp modSp mod">
        <pc:chgData name="hamid ghazvini" userId="1bbb9b6cc34e1cfb" providerId="LiveId" clId="{559E99A4-7663-4329-AD66-B723B2FE766D}" dt="2026-01-15T19:44:58.343" v="151" actId="20577"/>
        <pc:sldMkLst>
          <pc:docMk/>
          <pc:sldMk cId="2189510222" sldId="259"/>
        </pc:sldMkLst>
        <pc:spChg chg="mod">
          <ac:chgData name="hamid ghazvini" userId="1bbb9b6cc34e1cfb" providerId="LiveId" clId="{559E99A4-7663-4329-AD66-B723B2FE766D}" dt="2026-01-15T19:44:58.343" v="151" actId="20577"/>
          <ac:spMkLst>
            <pc:docMk/>
            <pc:sldMk cId="2189510222" sldId="259"/>
            <ac:spMk id="3" creationId="{17C83C92-2569-A1E6-7A1A-067B2A1FADCB}"/>
          </ac:spMkLst>
        </pc:spChg>
      </pc:sldChg>
      <pc:sldChg chg="addSp modSp new mod">
        <pc:chgData name="hamid ghazvini" userId="1bbb9b6cc34e1cfb" providerId="LiveId" clId="{559E99A4-7663-4329-AD66-B723B2FE766D}" dt="2026-01-22T01:56:28.566" v="390" actId="1076"/>
        <pc:sldMkLst>
          <pc:docMk/>
          <pc:sldMk cId="452697868" sldId="260"/>
        </pc:sldMkLst>
        <pc:spChg chg="mod">
          <ac:chgData name="hamid ghazvini" userId="1bbb9b6cc34e1cfb" providerId="LiveId" clId="{559E99A4-7663-4329-AD66-B723B2FE766D}" dt="2026-01-22T01:55:57.978" v="387" actId="207"/>
          <ac:spMkLst>
            <pc:docMk/>
            <pc:sldMk cId="452697868" sldId="260"/>
            <ac:spMk id="2" creationId="{72280E9C-4144-D455-8234-543E1A825B8F}"/>
          </ac:spMkLst>
        </pc:spChg>
        <pc:spChg chg="mod">
          <ac:chgData name="hamid ghazvini" userId="1bbb9b6cc34e1cfb" providerId="LiveId" clId="{559E99A4-7663-4329-AD66-B723B2FE766D}" dt="2026-01-22T01:55:44.777" v="386" actId="14100"/>
          <ac:spMkLst>
            <pc:docMk/>
            <pc:sldMk cId="452697868" sldId="260"/>
            <ac:spMk id="3" creationId="{B0231976-0907-7BDD-6554-95BF5CE60FAC}"/>
          </ac:spMkLst>
        </pc:spChg>
        <pc:picChg chg="add mod">
          <ac:chgData name="hamid ghazvini" userId="1bbb9b6cc34e1cfb" providerId="LiveId" clId="{559E99A4-7663-4329-AD66-B723B2FE766D}" dt="2026-01-22T01:56:28.566" v="390" actId="1076"/>
          <ac:picMkLst>
            <pc:docMk/>
            <pc:sldMk cId="452697868" sldId="260"/>
            <ac:picMk id="5" creationId="{1062AF8E-2B54-BAFE-52F5-A1134C919F89}"/>
          </ac:picMkLst>
        </pc:picChg>
      </pc:sldChg>
      <pc:sldChg chg="delSp modSp new mod">
        <pc:chgData name="hamid ghazvini" userId="1bbb9b6cc34e1cfb" providerId="LiveId" clId="{559E99A4-7663-4329-AD66-B723B2FE766D}" dt="2026-01-22T01:57:30.714" v="414" actId="21"/>
        <pc:sldMkLst>
          <pc:docMk/>
          <pc:sldMk cId="2317125250" sldId="261"/>
        </pc:sldMkLst>
        <pc:spChg chg="del">
          <ac:chgData name="hamid ghazvini" userId="1bbb9b6cc34e1cfb" providerId="LiveId" clId="{559E99A4-7663-4329-AD66-B723B2FE766D}" dt="2026-01-22T01:57:30.714" v="414" actId="21"/>
          <ac:spMkLst>
            <pc:docMk/>
            <pc:sldMk cId="2317125250" sldId="261"/>
            <ac:spMk id="2" creationId="{9E1A5DD7-6F14-7486-89FA-C27B36698BDA}"/>
          </ac:spMkLst>
        </pc:spChg>
        <pc:spChg chg="mod">
          <ac:chgData name="hamid ghazvini" userId="1bbb9b6cc34e1cfb" providerId="LiveId" clId="{559E99A4-7663-4329-AD66-B723B2FE766D}" dt="2026-01-22T01:57:26.908" v="413" actId="20577"/>
          <ac:spMkLst>
            <pc:docMk/>
            <pc:sldMk cId="2317125250" sldId="261"/>
            <ac:spMk id="3" creationId="{640C978D-D175-129E-E57E-4E259675AA05}"/>
          </ac:spMkLst>
        </pc:spChg>
      </pc:sldChg>
      <pc:sldChg chg="delSp modSp new mod">
        <pc:chgData name="hamid ghazvini" userId="1bbb9b6cc34e1cfb" providerId="LiveId" clId="{559E99A4-7663-4329-AD66-B723B2FE766D}" dt="2026-01-22T01:59:11.056" v="511" actId="20577"/>
        <pc:sldMkLst>
          <pc:docMk/>
          <pc:sldMk cId="1456219855" sldId="262"/>
        </pc:sldMkLst>
        <pc:spChg chg="del">
          <ac:chgData name="hamid ghazvini" userId="1bbb9b6cc34e1cfb" providerId="LiveId" clId="{559E99A4-7663-4329-AD66-B723B2FE766D}" dt="2026-01-22T01:58:52.023" v="463" actId="21"/>
          <ac:spMkLst>
            <pc:docMk/>
            <pc:sldMk cId="1456219855" sldId="262"/>
            <ac:spMk id="2" creationId="{B1EC2E5A-E5B4-43E4-6DE6-E6163612AE1D}"/>
          </ac:spMkLst>
        </pc:spChg>
        <pc:spChg chg="mod">
          <ac:chgData name="hamid ghazvini" userId="1bbb9b6cc34e1cfb" providerId="LiveId" clId="{559E99A4-7663-4329-AD66-B723B2FE766D}" dt="2026-01-22T01:59:11.056" v="511" actId="20577"/>
          <ac:spMkLst>
            <pc:docMk/>
            <pc:sldMk cId="1456219855" sldId="262"/>
            <ac:spMk id="3" creationId="{7253AD86-35F9-F705-77B6-684E58DB9F4C}"/>
          </ac:spMkLst>
        </pc:spChg>
      </pc:sldChg>
      <pc:sldChg chg="addSp delSp modSp new mod">
        <pc:chgData name="hamid ghazvini" userId="1bbb9b6cc34e1cfb" providerId="LiveId" clId="{559E99A4-7663-4329-AD66-B723B2FE766D}" dt="2026-01-22T02:12:32.256" v="604" actId="14100"/>
        <pc:sldMkLst>
          <pc:docMk/>
          <pc:sldMk cId="4014946551" sldId="263"/>
        </pc:sldMkLst>
        <pc:spChg chg="del">
          <ac:chgData name="hamid ghazvini" userId="1bbb9b6cc34e1cfb" providerId="LiveId" clId="{559E99A4-7663-4329-AD66-B723B2FE766D}" dt="2026-01-22T02:09:18.731" v="582" actId="21"/>
          <ac:spMkLst>
            <pc:docMk/>
            <pc:sldMk cId="4014946551" sldId="263"/>
            <ac:spMk id="2" creationId="{47910C46-46A3-5698-ECCC-234417495604}"/>
          </ac:spMkLst>
        </pc:spChg>
        <pc:spChg chg="mod">
          <ac:chgData name="hamid ghazvini" userId="1bbb9b6cc34e1cfb" providerId="LiveId" clId="{559E99A4-7663-4329-AD66-B723B2FE766D}" dt="2026-01-22T02:12:32.256" v="604" actId="14100"/>
          <ac:spMkLst>
            <pc:docMk/>
            <pc:sldMk cId="4014946551" sldId="263"/>
            <ac:spMk id="3" creationId="{87A7135C-A3DF-8232-2C07-3B0800B3A626}"/>
          </ac:spMkLst>
        </pc:spChg>
        <pc:picChg chg="add del mod">
          <ac:chgData name="hamid ghazvini" userId="1bbb9b6cc34e1cfb" providerId="LiveId" clId="{559E99A4-7663-4329-AD66-B723B2FE766D}" dt="2026-01-22T02:12:18.246" v="601" actId="21"/>
          <ac:picMkLst>
            <pc:docMk/>
            <pc:sldMk cId="4014946551" sldId="263"/>
            <ac:picMk id="5" creationId="{6DF24A68-18B2-F0AE-4A5A-7C899D9ADDAC}"/>
          </ac:picMkLst>
        </pc:picChg>
      </pc:sldChg>
      <pc:sldChg chg="addSp delSp modSp new mod">
        <pc:chgData name="hamid ghazvini" userId="1bbb9b6cc34e1cfb" providerId="LiveId" clId="{559E99A4-7663-4329-AD66-B723B2FE766D}" dt="2026-01-22T02:17:12.835" v="678" actId="14100"/>
        <pc:sldMkLst>
          <pc:docMk/>
          <pc:sldMk cId="3837402063" sldId="264"/>
        </pc:sldMkLst>
        <pc:spChg chg="del">
          <ac:chgData name="hamid ghazvini" userId="1bbb9b6cc34e1cfb" providerId="LiveId" clId="{559E99A4-7663-4329-AD66-B723B2FE766D}" dt="2026-01-22T02:15:50.641" v="661" actId="21"/>
          <ac:spMkLst>
            <pc:docMk/>
            <pc:sldMk cId="3837402063" sldId="264"/>
            <ac:spMk id="2" creationId="{A92D7711-422B-52F2-638C-C3A4CD128A00}"/>
          </ac:spMkLst>
        </pc:spChg>
        <pc:spChg chg="mod">
          <ac:chgData name="hamid ghazvini" userId="1bbb9b6cc34e1cfb" providerId="LiveId" clId="{559E99A4-7663-4329-AD66-B723B2FE766D}" dt="2026-01-22T02:17:12.835" v="678" actId="14100"/>
          <ac:spMkLst>
            <pc:docMk/>
            <pc:sldMk cId="3837402063" sldId="264"/>
            <ac:spMk id="3" creationId="{C601BA69-7300-5455-A54D-BB2E7CCD9889}"/>
          </ac:spMkLst>
        </pc:spChg>
        <pc:picChg chg="add mod">
          <ac:chgData name="hamid ghazvini" userId="1bbb9b6cc34e1cfb" providerId="LiveId" clId="{559E99A4-7663-4329-AD66-B723B2FE766D}" dt="2026-01-22T02:17:02.340" v="676" actId="1076"/>
          <ac:picMkLst>
            <pc:docMk/>
            <pc:sldMk cId="3837402063" sldId="264"/>
            <ac:picMk id="5" creationId="{9F16BB1B-CFC6-CF0F-54DE-32392D735AC8}"/>
          </ac:picMkLst>
        </pc:picChg>
      </pc:sldChg>
      <pc:sldChg chg="addSp delSp modSp new mod">
        <pc:chgData name="hamid ghazvini" userId="1bbb9b6cc34e1cfb" providerId="LiveId" clId="{559E99A4-7663-4329-AD66-B723B2FE766D}" dt="2026-01-22T02:22:09.135" v="793" actId="14100"/>
        <pc:sldMkLst>
          <pc:docMk/>
          <pc:sldMk cId="164285512" sldId="265"/>
        </pc:sldMkLst>
        <pc:spChg chg="del">
          <ac:chgData name="hamid ghazvini" userId="1bbb9b6cc34e1cfb" providerId="LiveId" clId="{559E99A4-7663-4329-AD66-B723B2FE766D}" dt="2026-01-22T02:17:26.931" v="679" actId="21"/>
          <ac:spMkLst>
            <pc:docMk/>
            <pc:sldMk cId="164285512" sldId="265"/>
            <ac:spMk id="2" creationId="{943919FA-D2F4-DABC-C315-8ECC13C7C31E}"/>
          </ac:spMkLst>
        </pc:spChg>
        <pc:spChg chg="mod">
          <ac:chgData name="hamid ghazvini" userId="1bbb9b6cc34e1cfb" providerId="LiveId" clId="{559E99A4-7663-4329-AD66-B723B2FE766D}" dt="2026-01-22T02:22:09.135" v="793" actId="14100"/>
          <ac:spMkLst>
            <pc:docMk/>
            <pc:sldMk cId="164285512" sldId="265"/>
            <ac:spMk id="3" creationId="{0C3E3C9B-4BED-C56A-1C72-2EF6924B66AE}"/>
          </ac:spMkLst>
        </pc:spChg>
        <pc:picChg chg="add mod">
          <ac:chgData name="hamid ghazvini" userId="1bbb9b6cc34e1cfb" providerId="LiveId" clId="{559E99A4-7663-4329-AD66-B723B2FE766D}" dt="2026-01-22T02:20:29.212" v="760" actId="1076"/>
          <ac:picMkLst>
            <pc:docMk/>
            <pc:sldMk cId="164285512" sldId="265"/>
            <ac:picMk id="5" creationId="{28B5BCCA-B5A0-2216-1861-EB5F5C2E4388}"/>
          </ac:picMkLst>
        </pc:picChg>
      </pc:sldChg>
      <pc:sldChg chg="delSp modSp new mod">
        <pc:chgData name="hamid ghazvini" userId="1bbb9b6cc34e1cfb" providerId="LiveId" clId="{559E99A4-7663-4329-AD66-B723B2FE766D}" dt="2026-01-22T02:21:58.992" v="791" actId="21"/>
        <pc:sldMkLst>
          <pc:docMk/>
          <pc:sldMk cId="4060174498" sldId="266"/>
        </pc:sldMkLst>
        <pc:spChg chg="del">
          <ac:chgData name="hamid ghazvini" userId="1bbb9b6cc34e1cfb" providerId="LiveId" clId="{559E99A4-7663-4329-AD66-B723B2FE766D}" dt="2026-01-22T02:21:58.992" v="791" actId="21"/>
          <ac:spMkLst>
            <pc:docMk/>
            <pc:sldMk cId="4060174498" sldId="266"/>
            <ac:spMk id="2" creationId="{1F321EA9-75CD-BD4B-BFBD-C639D6FF2813}"/>
          </ac:spMkLst>
        </pc:spChg>
        <pc:spChg chg="mod">
          <ac:chgData name="hamid ghazvini" userId="1bbb9b6cc34e1cfb" providerId="LiveId" clId="{559E99A4-7663-4329-AD66-B723B2FE766D}" dt="2026-01-22T02:21:54.879" v="790" actId="20577"/>
          <ac:spMkLst>
            <pc:docMk/>
            <pc:sldMk cId="4060174498" sldId="266"/>
            <ac:spMk id="3" creationId="{E2DC602B-C455-FFC9-E777-290EBA7B2A56}"/>
          </ac:spMkLst>
        </pc:spChg>
      </pc:sldChg>
      <pc:sldChg chg="delSp modSp new mod">
        <pc:chgData name="hamid ghazvini" userId="1bbb9b6cc34e1cfb" providerId="LiveId" clId="{559E99A4-7663-4329-AD66-B723B2FE766D}" dt="2026-01-22T02:24:08.641" v="837" actId="21"/>
        <pc:sldMkLst>
          <pc:docMk/>
          <pc:sldMk cId="1213662118" sldId="267"/>
        </pc:sldMkLst>
        <pc:spChg chg="del">
          <ac:chgData name="hamid ghazvini" userId="1bbb9b6cc34e1cfb" providerId="LiveId" clId="{559E99A4-7663-4329-AD66-B723B2FE766D}" dt="2026-01-22T02:24:08.641" v="837" actId="21"/>
          <ac:spMkLst>
            <pc:docMk/>
            <pc:sldMk cId="1213662118" sldId="267"/>
            <ac:spMk id="2" creationId="{BEDD3D84-1690-C90E-C28C-CCC8A1E8A4D6}"/>
          </ac:spMkLst>
        </pc:spChg>
        <pc:spChg chg="mod">
          <ac:chgData name="hamid ghazvini" userId="1bbb9b6cc34e1cfb" providerId="LiveId" clId="{559E99A4-7663-4329-AD66-B723B2FE766D}" dt="2026-01-22T02:24:02.051" v="836" actId="20577"/>
          <ac:spMkLst>
            <pc:docMk/>
            <pc:sldMk cId="1213662118" sldId="267"/>
            <ac:spMk id="3" creationId="{6DC1D005-29B6-B98E-53E5-A99040280799}"/>
          </ac:spMkLst>
        </pc:spChg>
      </pc:sldChg>
      <pc:sldChg chg="addSp delSp modSp new mod chgLayout">
        <pc:chgData name="hamid ghazvini" userId="1bbb9b6cc34e1cfb" providerId="LiveId" clId="{559E99A4-7663-4329-AD66-B723B2FE766D}" dt="2026-01-22T02:25:44.475" v="887" actId="255"/>
        <pc:sldMkLst>
          <pc:docMk/>
          <pc:sldMk cId="4156215030" sldId="268"/>
        </pc:sldMkLst>
        <pc:spChg chg="del">
          <ac:chgData name="hamid ghazvini" userId="1bbb9b6cc34e1cfb" providerId="LiveId" clId="{559E99A4-7663-4329-AD66-B723B2FE766D}" dt="2026-01-22T02:25:06.866" v="882" actId="21"/>
          <ac:spMkLst>
            <pc:docMk/>
            <pc:sldMk cId="4156215030" sldId="268"/>
            <ac:spMk id="2" creationId="{22C36CE1-612B-D5CF-9F58-03E39D24618A}"/>
          </ac:spMkLst>
        </pc:spChg>
        <pc:spChg chg="mod ord">
          <ac:chgData name="hamid ghazvini" userId="1bbb9b6cc34e1cfb" providerId="LiveId" clId="{559E99A4-7663-4329-AD66-B723B2FE766D}" dt="2026-01-22T02:25:34.006" v="884" actId="21"/>
          <ac:spMkLst>
            <pc:docMk/>
            <pc:sldMk cId="4156215030" sldId="268"/>
            <ac:spMk id="3" creationId="{95B44D4C-B158-6EA8-A524-0F740AB1B950}"/>
          </ac:spMkLst>
        </pc:spChg>
        <pc:spChg chg="add mod ord">
          <ac:chgData name="hamid ghazvini" userId="1bbb9b6cc34e1cfb" providerId="LiveId" clId="{559E99A4-7663-4329-AD66-B723B2FE766D}" dt="2026-01-22T02:25:44.475" v="887" actId="255"/>
          <ac:spMkLst>
            <pc:docMk/>
            <pc:sldMk cId="4156215030" sldId="268"/>
            <ac:spMk id="4" creationId="{B736B79C-FE99-594D-921C-9F6B2D4F750E}"/>
          </ac:spMkLst>
        </pc:spChg>
      </pc:sldChg>
      <pc:sldChg chg="addSp modSp new mod">
        <pc:chgData name="hamid ghazvini" userId="1bbb9b6cc34e1cfb" providerId="LiveId" clId="{559E99A4-7663-4329-AD66-B723B2FE766D}" dt="2026-01-22T02:27:42.185" v="928" actId="1076"/>
        <pc:sldMkLst>
          <pc:docMk/>
          <pc:sldMk cId="666879513" sldId="269"/>
        </pc:sldMkLst>
        <pc:spChg chg="mod">
          <ac:chgData name="hamid ghazvini" userId="1bbb9b6cc34e1cfb" providerId="LiveId" clId="{559E99A4-7663-4329-AD66-B723B2FE766D}" dt="2026-01-22T02:26:42.731" v="913" actId="207"/>
          <ac:spMkLst>
            <pc:docMk/>
            <pc:sldMk cId="666879513" sldId="269"/>
            <ac:spMk id="2" creationId="{E54FA582-7CA8-D739-6714-D9B758DBE46A}"/>
          </ac:spMkLst>
        </pc:spChg>
        <pc:spChg chg="mod">
          <ac:chgData name="hamid ghazvini" userId="1bbb9b6cc34e1cfb" providerId="LiveId" clId="{559E99A4-7663-4329-AD66-B723B2FE766D}" dt="2026-01-22T02:27:14.214" v="926" actId="14100"/>
          <ac:spMkLst>
            <pc:docMk/>
            <pc:sldMk cId="666879513" sldId="269"/>
            <ac:spMk id="3" creationId="{8BA71CE0-26FA-C312-9D3A-96BD93DB6256}"/>
          </ac:spMkLst>
        </pc:spChg>
        <pc:picChg chg="add mod">
          <ac:chgData name="hamid ghazvini" userId="1bbb9b6cc34e1cfb" providerId="LiveId" clId="{559E99A4-7663-4329-AD66-B723B2FE766D}" dt="2026-01-22T02:27:42.185" v="928" actId="1076"/>
          <ac:picMkLst>
            <pc:docMk/>
            <pc:sldMk cId="666879513" sldId="269"/>
            <ac:picMk id="5" creationId="{B3DF9090-A705-B577-4E73-62542A49AB0F}"/>
          </ac:picMkLst>
        </pc:picChg>
      </pc:sldChg>
      <pc:sldChg chg="delSp modSp new mod">
        <pc:chgData name="hamid ghazvini" userId="1bbb9b6cc34e1cfb" providerId="LiveId" clId="{559E99A4-7663-4329-AD66-B723B2FE766D}" dt="2026-01-22T02:39:31.441" v="2064" actId="20577"/>
        <pc:sldMkLst>
          <pc:docMk/>
          <pc:sldMk cId="3199619800" sldId="270"/>
        </pc:sldMkLst>
        <pc:spChg chg="del">
          <ac:chgData name="hamid ghazvini" userId="1bbb9b6cc34e1cfb" providerId="LiveId" clId="{559E99A4-7663-4329-AD66-B723B2FE766D}" dt="2026-01-22T02:27:52.284" v="929" actId="21"/>
          <ac:spMkLst>
            <pc:docMk/>
            <pc:sldMk cId="3199619800" sldId="270"/>
            <ac:spMk id="2" creationId="{E5FE590E-99DC-37D5-354F-6CDC010CBDCE}"/>
          </ac:spMkLst>
        </pc:spChg>
        <pc:spChg chg="mod">
          <ac:chgData name="hamid ghazvini" userId="1bbb9b6cc34e1cfb" providerId="LiveId" clId="{559E99A4-7663-4329-AD66-B723B2FE766D}" dt="2026-01-22T02:39:31.441" v="2064" actId="20577"/>
          <ac:spMkLst>
            <pc:docMk/>
            <pc:sldMk cId="3199619800" sldId="270"/>
            <ac:spMk id="3" creationId="{2B704783-4BF5-5F3D-44AF-293B13F5BDBC}"/>
          </ac:spMkLst>
        </pc:spChg>
      </pc:sldChg>
      <pc:sldChg chg="delSp modSp new mod">
        <pc:chgData name="hamid ghazvini" userId="1bbb9b6cc34e1cfb" providerId="LiveId" clId="{559E99A4-7663-4329-AD66-B723B2FE766D}" dt="2026-01-22T02:42:07.622" v="2084" actId="1076"/>
        <pc:sldMkLst>
          <pc:docMk/>
          <pc:sldMk cId="2937436398" sldId="271"/>
        </pc:sldMkLst>
        <pc:spChg chg="del">
          <ac:chgData name="hamid ghazvini" userId="1bbb9b6cc34e1cfb" providerId="LiveId" clId="{559E99A4-7663-4329-AD66-B723B2FE766D}" dt="2026-01-22T02:40:02.916" v="2077" actId="21"/>
          <ac:spMkLst>
            <pc:docMk/>
            <pc:sldMk cId="2937436398" sldId="271"/>
            <ac:spMk id="2" creationId="{01687E78-781A-D5DE-F2CF-98FB5B60F726}"/>
          </ac:spMkLst>
        </pc:spChg>
        <pc:spChg chg="mod">
          <ac:chgData name="hamid ghazvini" userId="1bbb9b6cc34e1cfb" providerId="LiveId" clId="{559E99A4-7663-4329-AD66-B723B2FE766D}" dt="2026-01-22T02:42:07.622" v="2084" actId="1076"/>
          <ac:spMkLst>
            <pc:docMk/>
            <pc:sldMk cId="2937436398" sldId="271"/>
            <ac:spMk id="3" creationId="{46DB05D8-1330-4B99-666A-3DE0F7D56CFB}"/>
          </ac:spMkLst>
        </pc:spChg>
      </pc:sldChg>
      <pc:sldChg chg="addSp modSp new mod">
        <pc:chgData name="hamid ghazvini" userId="1bbb9b6cc34e1cfb" providerId="LiveId" clId="{559E99A4-7663-4329-AD66-B723B2FE766D}" dt="2026-01-22T02:43:40.671" v="2115" actId="1076"/>
        <pc:sldMkLst>
          <pc:docMk/>
          <pc:sldMk cId="1123475580" sldId="272"/>
        </pc:sldMkLst>
        <pc:spChg chg="mod">
          <ac:chgData name="hamid ghazvini" userId="1bbb9b6cc34e1cfb" providerId="LiveId" clId="{559E99A4-7663-4329-AD66-B723B2FE766D}" dt="2026-01-22T02:43:01.472" v="2112" actId="207"/>
          <ac:spMkLst>
            <pc:docMk/>
            <pc:sldMk cId="1123475580" sldId="272"/>
            <ac:spMk id="2" creationId="{BE137770-D716-0618-6C01-A7472702B885}"/>
          </ac:spMkLst>
        </pc:spChg>
        <pc:spChg chg="mod">
          <ac:chgData name="hamid ghazvini" userId="1bbb9b6cc34e1cfb" providerId="LiveId" clId="{559E99A4-7663-4329-AD66-B723B2FE766D}" dt="2026-01-22T02:43:08.338" v="2113" actId="14100"/>
          <ac:spMkLst>
            <pc:docMk/>
            <pc:sldMk cId="1123475580" sldId="272"/>
            <ac:spMk id="3" creationId="{7D601CE0-4DBB-8E5B-32BF-08119C1582F2}"/>
          </ac:spMkLst>
        </pc:spChg>
        <pc:picChg chg="add mod">
          <ac:chgData name="hamid ghazvini" userId="1bbb9b6cc34e1cfb" providerId="LiveId" clId="{559E99A4-7663-4329-AD66-B723B2FE766D}" dt="2026-01-22T02:43:40.671" v="2115" actId="1076"/>
          <ac:picMkLst>
            <pc:docMk/>
            <pc:sldMk cId="1123475580" sldId="272"/>
            <ac:picMk id="5" creationId="{AE061C63-D8DD-8B6B-DAF4-06A49F00F391}"/>
          </ac:picMkLst>
        </pc:picChg>
      </pc:sldChg>
      <pc:sldChg chg="delSp modSp new mod">
        <pc:chgData name="hamid ghazvini" userId="1bbb9b6cc34e1cfb" providerId="LiveId" clId="{559E99A4-7663-4329-AD66-B723B2FE766D}" dt="2026-01-22T02:48:18.171" v="2750" actId="14100"/>
        <pc:sldMkLst>
          <pc:docMk/>
          <pc:sldMk cId="306866387" sldId="273"/>
        </pc:sldMkLst>
        <pc:spChg chg="del">
          <ac:chgData name="hamid ghazvini" userId="1bbb9b6cc34e1cfb" providerId="LiveId" clId="{559E99A4-7663-4329-AD66-B723B2FE766D}" dt="2026-01-22T02:44:31.731" v="2147" actId="21"/>
          <ac:spMkLst>
            <pc:docMk/>
            <pc:sldMk cId="306866387" sldId="273"/>
            <ac:spMk id="2" creationId="{82C8EA10-2000-B1D3-85C6-F6FC620DFFFC}"/>
          </ac:spMkLst>
        </pc:spChg>
        <pc:spChg chg="mod">
          <ac:chgData name="hamid ghazvini" userId="1bbb9b6cc34e1cfb" providerId="LiveId" clId="{559E99A4-7663-4329-AD66-B723B2FE766D}" dt="2026-01-22T02:48:18.171" v="2750" actId="14100"/>
          <ac:spMkLst>
            <pc:docMk/>
            <pc:sldMk cId="306866387" sldId="273"/>
            <ac:spMk id="3" creationId="{B8493B1A-5C03-613F-F6DD-F1D625080305}"/>
          </ac:spMkLst>
        </pc:spChg>
      </pc:sldChg>
      <pc:sldChg chg="addSp modSp new mod">
        <pc:chgData name="hamid ghazvini" userId="1bbb9b6cc34e1cfb" providerId="LiveId" clId="{559E99A4-7663-4329-AD66-B723B2FE766D}" dt="2026-01-22T02:49:58.063" v="2784" actId="1076"/>
        <pc:sldMkLst>
          <pc:docMk/>
          <pc:sldMk cId="19228611" sldId="274"/>
        </pc:sldMkLst>
        <pc:spChg chg="mod">
          <ac:chgData name="hamid ghazvini" userId="1bbb9b6cc34e1cfb" providerId="LiveId" clId="{559E99A4-7663-4329-AD66-B723B2FE766D}" dt="2026-01-22T02:49:02.547" v="2754" actId="255"/>
          <ac:spMkLst>
            <pc:docMk/>
            <pc:sldMk cId="19228611" sldId="274"/>
            <ac:spMk id="2" creationId="{A31FAE12-A054-B707-36F2-F531A3FD0735}"/>
          </ac:spMkLst>
        </pc:spChg>
        <pc:spChg chg="mod">
          <ac:chgData name="hamid ghazvini" userId="1bbb9b6cc34e1cfb" providerId="LiveId" clId="{559E99A4-7663-4329-AD66-B723B2FE766D}" dt="2026-01-22T02:49:32.483" v="2782" actId="14100"/>
          <ac:spMkLst>
            <pc:docMk/>
            <pc:sldMk cId="19228611" sldId="274"/>
            <ac:spMk id="3" creationId="{75DE246B-3252-0BC1-2BCC-ACB3F85BBEC0}"/>
          </ac:spMkLst>
        </pc:spChg>
        <pc:picChg chg="add mod">
          <ac:chgData name="hamid ghazvini" userId="1bbb9b6cc34e1cfb" providerId="LiveId" clId="{559E99A4-7663-4329-AD66-B723B2FE766D}" dt="2026-01-22T02:49:58.063" v="2784" actId="1076"/>
          <ac:picMkLst>
            <pc:docMk/>
            <pc:sldMk cId="19228611" sldId="274"/>
            <ac:picMk id="5" creationId="{2FA6105D-2004-612D-4EC1-D11B40EE02FE}"/>
          </ac:picMkLst>
        </pc:picChg>
      </pc:sldChg>
      <pc:sldChg chg="delSp modSp new mod">
        <pc:chgData name="hamid ghazvini" userId="1bbb9b6cc34e1cfb" providerId="LiveId" clId="{559E99A4-7663-4329-AD66-B723B2FE766D}" dt="2026-01-22T02:52:38.126" v="3243" actId="20577"/>
        <pc:sldMkLst>
          <pc:docMk/>
          <pc:sldMk cId="2920980305" sldId="275"/>
        </pc:sldMkLst>
        <pc:spChg chg="del">
          <ac:chgData name="hamid ghazvini" userId="1bbb9b6cc34e1cfb" providerId="LiveId" clId="{559E99A4-7663-4329-AD66-B723B2FE766D}" dt="2026-01-22T02:51:44.761" v="2885" actId="21"/>
          <ac:spMkLst>
            <pc:docMk/>
            <pc:sldMk cId="2920980305" sldId="275"/>
            <ac:spMk id="2" creationId="{EF54CCE8-07B5-2186-DC74-8071BA57F68B}"/>
          </ac:spMkLst>
        </pc:spChg>
        <pc:spChg chg="mod">
          <ac:chgData name="hamid ghazvini" userId="1bbb9b6cc34e1cfb" providerId="LiveId" clId="{559E99A4-7663-4329-AD66-B723B2FE766D}" dt="2026-01-22T02:52:38.126" v="3243" actId="20577"/>
          <ac:spMkLst>
            <pc:docMk/>
            <pc:sldMk cId="2920980305" sldId="275"/>
            <ac:spMk id="3" creationId="{341B7BC7-0B19-8C5C-E9D9-C3759432C5C5}"/>
          </ac:spMkLst>
        </pc:spChg>
      </pc:sldChg>
      <pc:sldChg chg="modSp new mod">
        <pc:chgData name="hamid ghazvini" userId="1bbb9b6cc34e1cfb" providerId="LiveId" clId="{559E99A4-7663-4329-AD66-B723B2FE766D}" dt="2026-01-22T02:54:31.181" v="3365" actId="20577"/>
        <pc:sldMkLst>
          <pc:docMk/>
          <pc:sldMk cId="1409500048" sldId="276"/>
        </pc:sldMkLst>
        <pc:spChg chg="mod">
          <ac:chgData name="hamid ghazvini" userId="1bbb9b6cc34e1cfb" providerId="LiveId" clId="{559E99A4-7663-4329-AD66-B723B2FE766D}" dt="2026-01-22T02:53:50.713" v="3305" actId="207"/>
          <ac:spMkLst>
            <pc:docMk/>
            <pc:sldMk cId="1409500048" sldId="276"/>
            <ac:spMk id="2" creationId="{102D0DBD-E760-9F8A-6D6A-B889F66B7B7D}"/>
          </ac:spMkLst>
        </pc:spChg>
        <pc:spChg chg="mod">
          <ac:chgData name="hamid ghazvini" userId="1bbb9b6cc34e1cfb" providerId="LiveId" clId="{559E99A4-7663-4329-AD66-B723B2FE766D}" dt="2026-01-22T02:54:31.181" v="3365" actId="20577"/>
          <ac:spMkLst>
            <pc:docMk/>
            <pc:sldMk cId="1409500048" sldId="276"/>
            <ac:spMk id="3" creationId="{64423233-7AF1-DB70-39F5-445AD354E569}"/>
          </ac:spMkLst>
        </pc:spChg>
      </pc:sldChg>
      <pc:sldChg chg="addSp delSp modSp new mod">
        <pc:chgData name="hamid ghazvini" userId="1bbb9b6cc34e1cfb" providerId="LiveId" clId="{559E99A4-7663-4329-AD66-B723B2FE766D}" dt="2026-01-22T02:59:15.658" v="3501" actId="20577"/>
        <pc:sldMkLst>
          <pc:docMk/>
          <pc:sldMk cId="2007012198" sldId="277"/>
        </pc:sldMkLst>
        <pc:spChg chg="del">
          <ac:chgData name="hamid ghazvini" userId="1bbb9b6cc34e1cfb" providerId="LiveId" clId="{559E99A4-7663-4329-AD66-B723B2FE766D}" dt="2026-01-22T02:55:38.303" v="3409" actId="21"/>
          <ac:spMkLst>
            <pc:docMk/>
            <pc:sldMk cId="2007012198" sldId="277"/>
            <ac:spMk id="2" creationId="{5B615915-5A7E-B712-C684-E2252C8FCCFC}"/>
          </ac:spMkLst>
        </pc:spChg>
        <pc:spChg chg="mod">
          <ac:chgData name="hamid ghazvini" userId="1bbb9b6cc34e1cfb" providerId="LiveId" clId="{559E99A4-7663-4329-AD66-B723B2FE766D}" dt="2026-01-22T02:59:15.658" v="3501" actId="20577"/>
          <ac:spMkLst>
            <pc:docMk/>
            <pc:sldMk cId="2007012198" sldId="277"/>
            <ac:spMk id="3" creationId="{96974AA1-8037-085F-D799-E0C1DAFEFE61}"/>
          </ac:spMkLst>
        </pc:spChg>
        <pc:picChg chg="add mod">
          <ac:chgData name="hamid ghazvini" userId="1bbb9b6cc34e1cfb" providerId="LiveId" clId="{559E99A4-7663-4329-AD66-B723B2FE766D}" dt="2026-01-22T02:57:25.825" v="3442" actId="1076"/>
          <ac:picMkLst>
            <pc:docMk/>
            <pc:sldMk cId="2007012198" sldId="277"/>
            <ac:picMk id="5" creationId="{DD4F2C26-6C70-5EF4-E4BA-62968EAAAEAB}"/>
          </ac:picMkLst>
        </pc:picChg>
      </pc:sldChg>
      <pc:sldChg chg="delSp modSp new mod">
        <pc:chgData name="hamid ghazvini" userId="1bbb9b6cc34e1cfb" providerId="LiveId" clId="{559E99A4-7663-4329-AD66-B723B2FE766D}" dt="2026-01-22T03:01:31.540" v="3531" actId="20577"/>
        <pc:sldMkLst>
          <pc:docMk/>
          <pc:sldMk cId="2470274926" sldId="278"/>
        </pc:sldMkLst>
        <pc:spChg chg="del">
          <ac:chgData name="hamid ghazvini" userId="1bbb9b6cc34e1cfb" providerId="LiveId" clId="{559E99A4-7663-4329-AD66-B723B2FE766D}" dt="2026-01-22T02:58:55.459" v="3488" actId="21"/>
          <ac:spMkLst>
            <pc:docMk/>
            <pc:sldMk cId="2470274926" sldId="278"/>
            <ac:spMk id="2" creationId="{B238134F-28FC-5921-EF70-387F0AEC109F}"/>
          </ac:spMkLst>
        </pc:spChg>
        <pc:spChg chg="mod">
          <ac:chgData name="hamid ghazvini" userId="1bbb9b6cc34e1cfb" providerId="LiveId" clId="{559E99A4-7663-4329-AD66-B723B2FE766D}" dt="2026-01-22T03:01:31.540" v="3531" actId="20577"/>
          <ac:spMkLst>
            <pc:docMk/>
            <pc:sldMk cId="2470274926" sldId="278"/>
            <ac:spMk id="3" creationId="{680DC4D4-D0C9-E12F-CDBE-EA998CE9C4A3}"/>
          </ac:spMkLst>
        </pc:spChg>
      </pc:sldChg>
      <pc:sldChg chg="delSp modSp new mod">
        <pc:chgData name="hamid ghazvini" userId="1bbb9b6cc34e1cfb" providerId="LiveId" clId="{559E99A4-7663-4329-AD66-B723B2FE766D}" dt="2026-01-22T03:02:24.166" v="3553" actId="21"/>
        <pc:sldMkLst>
          <pc:docMk/>
          <pc:sldMk cId="2462992087" sldId="279"/>
        </pc:sldMkLst>
        <pc:spChg chg="del">
          <ac:chgData name="hamid ghazvini" userId="1bbb9b6cc34e1cfb" providerId="LiveId" clId="{559E99A4-7663-4329-AD66-B723B2FE766D}" dt="2026-01-22T03:02:24.166" v="3553" actId="21"/>
          <ac:spMkLst>
            <pc:docMk/>
            <pc:sldMk cId="2462992087" sldId="279"/>
            <ac:spMk id="2" creationId="{96B1ED69-4DDB-AE6E-40DC-06C6730FF5E8}"/>
          </ac:spMkLst>
        </pc:spChg>
        <pc:spChg chg="mod">
          <ac:chgData name="hamid ghazvini" userId="1bbb9b6cc34e1cfb" providerId="LiveId" clId="{559E99A4-7663-4329-AD66-B723B2FE766D}" dt="2026-01-22T03:02:19.691" v="3552" actId="20577"/>
          <ac:spMkLst>
            <pc:docMk/>
            <pc:sldMk cId="2462992087" sldId="279"/>
            <ac:spMk id="3" creationId="{6CDE4AE4-D120-51BB-B4D1-DA31A4EE2C8D}"/>
          </ac:spMkLst>
        </pc:spChg>
      </pc:sldChg>
      <pc:sldChg chg="modSp new mod">
        <pc:chgData name="hamid ghazvini" userId="1bbb9b6cc34e1cfb" providerId="LiveId" clId="{559E99A4-7663-4329-AD66-B723B2FE766D}" dt="2026-01-22T03:04:01.513" v="3625" actId="20577"/>
        <pc:sldMkLst>
          <pc:docMk/>
          <pc:sldMk cId="3363586125" sldId="280"/>
        </pc:sldMkLst>
        <pc:spChg chg="mod">
          <ac:chgData name="hamid ghazvini" userId="1bbb9b6cc34e1cfb" providerId="LiveId" clId="{559E99A4-7663-4329-AD66-B723B2FE766D}" dt="2026-01-15T20:01:34.366" v="217"/>
          <ac:spMkLst>
            <pc:docMk/>
            <pc:sldMk cId="3363586125" sldId="280"/>
            <ac:spMk id="2" creationId="{76B26C8C-4164-E047-28B2-DC7D063C3035}"/>
          </ac:spMkLst>
        </pc:spChg>
        <pc:spChg chg="mod">
          <ac:chgData name="hamid ghazvini" userId="1bbb9b6cc34e1cfb" providerId="LiveId" clId="{559E99A4-7663-4329-AD66-B723B2FE766D}" dt="2026-01-22T03:04:01.513" v="3625" actId="20577"/>
          <ac:spMkLst>
            <pc:docMk/>
            <pc:sldMk cId="3363586125" sldId="280"/>
            <ac:spMk id="3" creationId="{41DCAEF9-90BF-F64B-9263-49D4E6745B5D}"/>
          </ac:spMkLst>
        </pc:spChg>
      </pc:sldChg>
      <pc:sldChg chg="addSp delSp modSp new mod">
        <pc:chgData name="hamid ghazvini" userId="1bbb9b6cc34e1cfb" providerId="LiveId" clId="{559E99A4-7663-4329-AD66-B723B2FE766D}" dt="2026-01-22T03:05:36.928" v="3654" actId="1076"/>
        <pc:sldMkLst>
          <pc:docMk/>
          <pc:sldMk cId="2292969631" sldId="281"/>
        </pc:sldMkLst>
        <pc:spChg chg="del">
          <ac:chgData name="hamid ghazvini" userId="1bbb9b6cc34e1cfb" providerId="LiveId" clId="{559E99A4-7663-4329-AD66-B723B2FE766D}" dt="2026-01-22T03:05:03.589" v="3651" actId="21"/>
          <ac:spMkLst>
            <pc:docMk/>
            <pc:sldMk cId="2292969631" sldId="281"/>
            <ac:spMk id="2" creationId="{B262FB14-47D1-D743-69A7-55D691E4B8D0}"/>
          </ac:spMkLst>
        </pc:spChg>
        <pc:spChg chg="mod">
          <ac:chgData name="hamid ghazvini" userId="1bbb9b6cc34e1cfb" providerId="LiveId" clId="{559E99A4-7663-4329-AD66-B723B2FE766D}" dt="2026-01-22T03:05:13.969" v="3652" actId="14100"/>
          <ac:spMkLst>
            <pc:docMk/>
            <pc:sldMk cId="2292969631" sldId="281"/>
            <ac:spMk id="3" creationId="{3B7B2948-4664-4578-A23A-021266AA2723}"/>
          </ac:spMkLst>
        </pc:spChg>
        <pc:picChg chg="add mod">
          <ac:chgData name="hamid ghazvini" userId="1bbb9b6cc34e1cfb" providerId="LiveId" clId="{559E99A4-7663-4329-AD66-B723B2FE766D}" dt="2026-01-22T03:05:36.928" v="3654" actId="1076"/>
          <ac:picMkLst>
            <pc:docMk/>
            <pc:sldMk cId="2292969631" sldId="281"/>
            <ac:picMk id="5" creationId="{85199148-0D2D-6BA1-FDD8-AEAAD9F46FDF}"/>
          </ac:picMkLst>
        </pc:picChg>
      </pc:sldChg>
      <pc:sldChg chg="modSp new mod">
        <pc:chgData name="hamid ghazvini" userId="1bbb9b6cc34e1cfb" providerId="LiveId" clId="{559E99A4-7663-4329-AD66-B723B2FE766D}" dt="2026-01-22T03:07:11.934" v="3656" actId="255"/>
        <pc:sldMkLst>
          <pc:docMk/>
          <pc:sldMk cId="354071771" sldId="282"/>
        </pc:sldMkLst>
        <pc:spChg chg="mod">
          <ac:chgData name="hamid ghazvini" userId="1bbb9b6cc34e1cfb" providerId="LiveId" clId="{559E99A4-7663-4329-AD66-B723B2FE766D}" dt="2026-01-22T03:07:11.934" v="3656" actId="255"/>
          <ac:spMkLst>
            <pc:docMk/>
            <pc:sldMk cId="354071771" sldId="282"/>
            <ac:spMk id="2" creationId="{E9767EF0-CD89-891C-A622-9018EF19055D}"/>
          </ac:spMkLst>
        </pc:spChg>
        <pc:spChg chg="mod">
          <ac:chgData name="hamid ghazvini" userId="1bbb9b6cc34e1cfb" providerId="LiveId" clId="{559E99A4-7663-4329-AD66-B723B2FE766D}" dt="2026-01-22T01:53:06.639" v="355" actId="20577"/>
          <ac:spMkLst>
            <pc:docMk/>
            <pc:sldMk cId="354071771" sldId="282"/>
            <ac:spMk id="3" creationId="{CBB22E14-C69E-98C9-DD3D-7244A820F64E}"/>
          </ac:spMkLst>
        </pc:spChg>
      </pc:sldChg>
      <pc:sldChg chg="delSp modSp new mod">
        <pc:chgData name="hamid ghazvini" userId="1bbb9b6cc34e1cfb" providerId="LiveId" clId="{559E99A4-7663-4329-AD66-B723B2FE766D}" dt="2026-01-22T03:08:42.843" v="3666" actId="14100"/>
        <pc:sldMkLst>
          <pc:docMk/>
          <pc:sldMk cId="1771042316" sldId="283"/>
        </pc:sldMkLst>
        <pc:spChg chg="del">
          <ac:chgData name="hamid ghazvini" userId="1bbb9b6cc34e1cfb" providerId="LiveId" clId="{559E99A4-7663-4329-AD66-B723B2FE766D}" dt="2026-01-22T01:52:34.469" v="320" actId="21"/>
          <ac:spMkLst>
            <pc:docMk/>
            <pc:sldMk cId="1771042316" sldId="283"/>
            <ac:spMk id="2" creationId="{F9ABB47D-AE28-27E4-B8E7-9C59C5C67EF9}"/>
          </ac:spMkLst>
        </pc:spChg>
        <pc:spChg chg="mod">
          <ac:chgData name="hamid ghazvini" userId="1bbb9b6cc34e1cfb" providerId="LiveId" clId="{559E99A4-7663-4329-AD66-B723B2FE766D}" dt="2026-01-22T03:08:42.843" v="3666" actId="14100"/>
          <ac:spMkLst>
            <pc:docMk/>
            <pc:sldMk cId="1771042316" sldId="283"/>
            <ac:spMk id="3" creationId="{DB023030-C416-0B59-BEC5-065E976C191E}"/>
          </ac:spMkLst>
        </pc:spChg>
      </pc:sldChg>
      <pc:sldChg chg="delSp modSp new mod">
        <pc:chgData name="hamid ghazvini" userId="1bbb9b6cc34e1cfb" providerId="LiveId" clId="{559E99A4-7663-4329-AD66-B723B2FE766D}" dt="2026-01-22T03:08:32.651" v="3664" actId="14100"/>
        <pc:sldMkLst>
          <pc:docMk/>
          <pc:sldMk cId="1516412144" sldId="284"/>
        </pc:sldMkLst>
        <pc:spChg chg="del">
          <ac:chgData name="hamid ghazvini" userId="1bbb9b6cc34e1cfb" providerId="LiveId" clId="{559E99A4-7663-4329-AD66-B723B2FE766D}" dt="2026-01-22T01:51:18.812" v="249" actId="21"/>
          <ac:spMkLst>
            <pc:docMk/>
            <pc:sldMk cId="1516412144" sldId="284"/>
            <ac:spMk id="2" creationId="{D935FBFA-FB3D-F6E7-CEDD-E81C54081AC6}"/>
          </ac:spMkLst>
        </pc:spChg>
        <pc:spChg chg="mod">
          <ac:chgData name="hamid ghazvini" userId="1bbb9b6cc34e1cfb" providerId="LiveId" clId="{559E99A4-7663-4329-AD66-B723B2FE766D}" dt="2026-01-22T03:08:32.651" v="3664" actId="14100"/>
          <ac:spMkLst>
            <pc:docMk/>
            <pc:sldMk cId="1516412144" sldId="284"/>
            <ac:spMk id="3" creationId="{977BD4B8-4FD2-4C57-B2D8-97F95162EE53}"/>
          </ac:spMkLst>
        </pc:spChg>
      </pc:sldChg>
      <pc:sldChg chg="new del">
        <pc:chgData name="hamid ghazvini" userId="1bbb9b6cc34e1cfb" providerId="LiveId" clId="{559E99A4-7663-4329-AD66-B723B2FE766D}" dt="2026-01-22T03:08:54.902" v="3667" actId="2696"/>
        <pc:sldMkLst>
          <pc:docMk/>
          <pc:sldMk cId="3352674587" sldId="285"/>
        </pc:sldMkLst>
      </pc:sldChg>
      <pc:sldChg chg="new del">
        <pc:chgData name="hamid ghazvini" userId="1bbb9b6cc34e1cfb" providerId="LiveId" clId="{559E99A4-7663-4329-AD66-B723B2FE766D}" dt="2026-01-22T03:08:58.208" v="3668" actId="2696"/>
        <pc:sldMkLst>
          <pc:docMk/>
          <pc:sldMk cId="3524619522" sldId="286"/>
        </pc:sldMkLst>
      </pc:sldChg>
      <pc:sldChg chg="new del">
        <pc:chgData name="hamid ghazvini" userId="1bbb9b6cc34e1cfb" providerId="LiveId" clId="{559E99A4-7663-4329-AD66-B723B2FE766D}" dt="2026-01-22T03:09:00.988" v="3669" actId="2696"/>
        <pc:sldMkLst>
          <pc:docMk/>
          <pc:sldMk cId="2418570063" sldId="287"/>
        </pc:sldMkLst>
      </pc:sldChg>
      <pc:sldChg chg="new del">
        <pc:chgData name="hamid ghazvini" userId="1bbb9b6cc34e1cfb" providerId="LiveId" clId="{559E99A4-7663-4329-AD66-B723B2FE766D}" dt="2026-01-22T03:09:03.834" v="3670" actId="2696"/>
        <pc:sldMkLst>
          <pc:docMk/>
          <pc:sldMk cId="824626951" sldId="288"/>
        </pc:sldMkLst>
      </pc:sldChg>
      <pc:sldChg chg="new del">
        <pc:chgData name="hamid ghazvini" userId="1bbb9b6cc34e1cfb" providerId="LiveId" clId="{559E99A4-7663-4329-AD66-B723B2FE766D}" dt="2026-01-22T03:09:06.610" v="3671" actId="2696"/>
        <pc:sldMkLst>
          <pc:docMk/>
          <pc:sldMk cId="2976827199" sldId="289"/>
        </pc:sldMkLst>
      </pc:sldChg>
      <pc:sldChg chg="new del">
        <pc:chgData name="hamid ghazvini" userId="1bbb9b6cc34e1cfb" providerId="LiveId" clId="{559E99A4-7663-4329-AD66-B723B2FE766D}" dt="2026-01-22T03:09:09.174" v="3672" actId="2696"/>
        <pc:sldMkLst>
          <pc:docMk/>
          <pc:sldMk cId="2701867261" sldId="290"/>
        </pc:sldMkLst>
      </pc:sldChg>
      <pc:sldChg chg="new del">
        <pc:chgData name="hamid ghazvini" userId="1bbb9b6cc34e1cfb" providerId="LiveId" clId="{559E99A4-7663-4329-AD66-B723B2FE766D}" dt="2026-01-22T03:09:11.643" v="3673" actId="2696"/>
        <pc:sldMkLst>
          <pc:docMk/>
          <pc:sldMk cId="2862256412" sldId="291"/>
        </pc:sldMkLst>
      </pc:sldChg>
      <pc:sldChg chg="addSp delSp new mod">
        <pc:chgData name="hamid ghazvini" userId="1bbb9b6cc34e1cfb" providerId="LiveId" clId="{559E99A4-7663-4329-AD66-B723B2FE766D}" dt="2026-01-22T02:06:57.744" v="515" actId="22"/>
        <pc:sldMkLst>
          <pc:docMk/>
          <pc:sldMk cId="3712423106" sldId="292"/>
        </pc:sldMkLst>
        <pc:spChg chg="del">
          <ac:chgData name="hamid ghazvini" userId="1bbb9b6cc34e1cfb" providerId="LiveId" clId="{559E99A4-7663-4329-AD66-B723B2FE766D}" dt="2026-01-22T02:06:07.978" v="513" actId="21"/>
          <ac:spMkLst>
            <pc:docMk/>
            <pc:sldMk cId="3712423106" sldId="292"/>
            <ac:spMk id="2" creationId="{D90A4333-17CC-E4DB-0E7D-FF57BCF416A6}"/>
          </ac:spMkLst>
        </pc:spChg>
        <pc:spChg chg="del">
          <ac:chgData name="hamid ghazvini" userId="1bbb9b6cc34e1cfb" providerId="LiveId" clId="{559E99A4-7663-4329-AD66-B723B2FE766D}" dt="2026-01-22T02:06:14.732" v="514" actId="21"/>
          <ac:spMkLst>
            <pc:docMk/>
            <pc:sldMk cId="3712423106" sldId="292"/>
            <ac:spMk id="3" creationId="{25668AC2-E486-E777-D9A4-531E6CE72AF1}"/>
          </ac:spMkLst>
        </pc:spChg>
        <pc:picChg chg="add">
          <ac:chgData name="hamid ghazvini" userId="1bbb9b6cc34e1cfb" providerId="LiveId" clId="{559E99A4-7663-4329-AD66-B723B2FE766D}" dt="2026-01-22T02:06:57.744" v="515" actId="22"/>
          <ac:picMkLst>
            <pc:docMk/>
            <pc:sldMk cId="3712423106" sldId="292"/>
            <ac:picMk id="5" creationId="{D62EC7D8-3127-A710-8EFF-CB68ADAEBB19}"/>
          </ac:picMkLst>
        </pc:picChg>
      </pc:sldChg>
      <pc:sldChg chg="addSp delSp modSp new mod chgLayout">
        <pc:chgData name="hamid ghazvini" userId="1bbb9b6cc34e1cfb" providerId="LiveId" clId="{559E99A4-7663-4329-AD66-B723B2FE766D}" dt="2026-01-22T02:14:54.771" v="626" actId="14100"/>
        <pc:sldMkLst>
          <pc:docMk/>
          <pc:sldMk cId="3101257409" sldId="293"/>
        </pc:sldMkLst>
        <pc:spChg chg="del">
          <ac:chgData name="hamid ghazvini" userId="1bbb9b6cc34e1cfb" providerId="LiveId" clId="{559E99A4-7663-4329-AD66-B723B2FE766D}" dt="2026-01-22T02:10:16.126" v="584" actId="21"/>
          <ac:spMkLst>
            <pc:docMk/>
            <pc:sldMk cId="3101257409" sldId="293"/>
            <ac:spMk id="2" creationId="{83748B0A-0589-90CF-BC0D-D779EEAE6C21}"/>
          </ac:spMkLst>
        </pc:spChg>
        <pc:spChg chg="del">
          <ac:chgData name="hamid ghazvini" userId="1bbb9b6cc34e1cfb" providerId="LiveId" clId="{559E99A4-7663-4329-AD66-B723B2FE766D}" dt="2026-01-22T02:10:19.751" v="585" actId="21"/>
          <ac:spMkLst>
            <pc:docMk/>
            <pc:sldMk cId="3101257409" sldId="293"/>
            <ac:spMk id="3" creationId="{B94CD877-35ED-CADA-00AB-8C4BDC6502CB}"/>
          </ac:spMkLst>
        </pc:spChg>
        <pc:spChg chg="add del mod ord">
          <ac:chgData name="hamid ghazvini" userId="1bbb9b6cc34e1cfb" providerId="LiveId" clId="{559E99A4-7663-4329-AD66-B723B2FE766D}" dt="2026-01-22T02:13:26.157" v="608" actId="21"/>
          <ac:spMkLst>
            <pc:docMk/>
            <pc:sldMk cId="3101257409" sldId="293"/>
            <ac:spMk id="6" creationId="{29A99402-F54D-62CC-DDCB-B36917A2A826}"/>
          </ac:spMkLst>
        </pc:spChg>
        <pc:spChg chg="add mod ord">
          <ac:chgData name="hamid ghazvini" userId="1bbb9b6cc34e1cfb" providerId="LiveId" clId="{559E99A4-7663-4329-AD66-B723B2FE766D}" dt="2026-01-22T02:14:54.771" v="626" actId="14100"/>
          <ac:spMkLst>
            <pc:docMk/>
            <pc:sldMk cId="3101257409" sldId="293"/>
            <ac:spMk id="7" creationId="{CB2D766B-D535-C72E-E3D6-4EEAF8FF4316}"/>
          </ac:spMkLst>
        </pc:spChg>
        <pc:picChg chg="add mod">
          <ac:chgData name="hamid ghazvini" userId="1bbb9b6cc34e1cfb" providerId="LiveId" clId="{559E99A4-7663-4329-AD66-B723B2FE766D}" dt="2026-01-22T02:12:58.080" v="606" actId="1076"/>
          <ac:picMkLst>
            <pc:docMk/>
            <pc:sldMk cId="3101257409" sldId="293"/>
            <ac:picMk id="5" creationId="{08E358D8-AD1F-3C19-1742-F11B250AB20A}"/>
          </ac:picMkLst>
        </pc:picChg>
      </pc:sldChg>
      <pc:sldChg chg="addSp delSp new mod">
        <pc:chgData name="hamid ghazvini" userId="1bbb9b6cc34e1cfb" providerId="LiveId" clId="{559E99A4-7663-4329-AD66-B723B2FE766D}" dt="2026-01-22T02:41:44.031" v="2083" actId="22"/>
        <pc:sldMkLst>
          <pc:docMk/>
          <pc:sldMk cId="4068445487" sldId="294"/>
        </pc:sldMkLst>
        <pc:spChg chg="del">
          <ac:chgData name="hamid ghazvini" userId="1bbb9b6cc34e1cfb" providerId="LiveId" clId="{559E99A4-7663-4329-AD66-B723B2FE766D}" dt="2026-01-22T02:41:24.359" v="2081" actId="21"/>
          <ac:spMkLst>
            <pc:docMk/>
            <pc:sldMk cId="4068445487" sldId="294"/>
            <ac:spMk id="2" creationId="{2D85EC19-B800-DE61-757C-997F0FF76A39}"/>
          </ac:spMkLst>
        </pc:spChg>
        <pc:spChg chg="del">
          <ac:chgData name="hamid ghazvini" userId="1bbb9b6cc34e1cfb" providerId="LiveId" clId="{559E99A4-7663-4329-AD66-B723B2FE766D}" dt="2026-01-22T02:41:27.993" v="2082" actId="21"/>
          <ac:spMkLst>
            <pc:docMk/>
            <pc:sldMk cId="4068445487" sldId="294"/>
            <ac:spMk id="3" creationId="{846AF17D-12BA-F34E-A427-7D9B39F617D6}"/>
          </ac:spMkLst>
        </pc:spChg>
        <pc:picChg chg="add">
          <ac:chgData name="hamid ghazvini" userId="1bbb9b6cc34e1cfb" providerId="LiveId" clId="{559E99A4-7663-4329-AD66-B723B2FE766D}" dt="2026-01-22T02:41:44.031" v="2083" actId="22"/>
          <ac:picMkLst>
            <pc:docMk/>
            <pc:sldMk cId="4068445487" sldId="294"/>
            <ac:picMk id="5" creationId="{D0308040-C8CA-A935-58C4-92609103777F}"/>
          </ac:picMkLst>
        </pc:picChg>
      </pc:sldChg>
      <pc:sldChg chg="addSp delSp modSp new mod">
        <pc:chgData name="hamid ghazvini" userId="1bbb9b6cc34e1cfb" providerId="LiveId" clId="{559E99A4-7663-4329-AD66-B723B2FE766D}" dt="2026-01-22T03:01:13.986" v="3520" actId="1076"/>
        <pc:sldMkLst>
          <pc:docMk/>
          <pc:sldMk cId="3929759270" sldId="295"/>
        </pc:sldMkLst>
        <pc:spChg chg="del">
          <ac:chgData name="hamid ghazvini" userId="1bbb9b6cc34e1cfb" providerId="LiveId" clId="{559E99A4-7663-4329-AD66-B723B2FE766D}" dt="2026-01-22T02:59:46.134" v="3514" actId="21"/>
          <ac:spMkLst>
            <pc:docMk/>
            <pc:sldMk cId="3929759270" sldId="295"/>
            <ac:spMk id="2" creationId="{0687D81F-F018-BFFA-90BD-06813CA8E37B}"/>
          </ac:spMkLst>
        </pc:spChg>
        <pc:spChg chg="del">
          <ac:chgData name="hamid ghazvini" userId="1bbb9b6cc34e1cfb" providerId="LiveId" clId="{559E99A4-7663-4329-AD66-B723B2FE766D}" dt="2026-01-22T02:59:50.197" v="3515" actId="21"/>
          <ac:spMkLst>
            <pc:docMk/>
            <pc:sldMk cId="3929759270" sldId="295"/>
            <ac:spMk id="3" creationId="{0465677E-4A37-A67B-6EDC-C72D8F2B93A3}"/>
          </ac:spMkLst>
        </pc:spChg>
        <pc:picChg chg="add mod">
          <ac:chgData name="hamid ghazvini" userId="1bbb9b6cc34e1cfb" providerId="LiveId" clId="{559E99A4-7663-4329-AD66-B723B2FE766D}" dt="2026-01-22T03:00:31.793" v="3518" actId="1076"/>
          <ac:picMkLst>
            <pc:docMk/>
            <pc:sldMk cId="3929759270" sldId="295"/>
            <ac:picMk id="5" creationId="{4F5A81CC-BC3E-2E7D-9CA8-C70323974EB5}"/>
          </ac:picMkLst>
        </pc:picChg>
        <pc:picChg chg="add mod">
          <ac:chgData name="hamid ghazvini" userId="1bbb9b6cc34e1cfb" providerId="LiveId" clId="{559E99A4-7663-4329-AD66-B723B2FE766D}" dt="2026-01-22T03:01:13.986" v="3520" actId="1076"/>
          <ac:picMkLst>
            <pc:docMk/>
            <pc:sldMk cId="3929759270" sldId="295"/>
            <ac:picMk id="7" creationId="{96777E73-EEC4-40AA-3D7E-2420999FC67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1/21/2026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CA"/>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CA"/>
            </a:p>
          </p:txBody>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1/21/2026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1/21/2026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1/21/2026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1/21/2026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BA7F3F-D56F-4C06-84AC-03FC83B06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15374B5-D7C8-4AA9-BE65-DB7A0CA9B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C73A7452-ED0F-4903-A620-8D103E556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accent1"/>
            </a:solidFill>
            <a:ln w="0">
              <a:noFill/>
              <a:prstDash val="solid"/>
              <a:round/>
              <a:headEnd/>
              <a:tailEnd/>
            </a:ln>
          </p:spPr>
          <p:txBody>
            <a:bodyPr/>
            <a:lstStyle/>
            <a:p>
              <a:endParaRPr lang="en-CA"/>
            </a:p>
          </p:txBody>
        </p:sp>
        <p:sp>
          <p:nvSpPr>
            <p:cNvPr id="12" name="Freeform 6">
              <a:extLst>
                <a:ext uri="{FF2B5EF4-FFF2-40B4-BE49-F238E27FC236}">
                  <a16:creationId xmlns:a16="http://schemas.microsoft.com/office/drawing/2014/main" id="{F6A3F6CE-D581-4C37-8822-4F4A68325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2"/>
            </a:solidFill>
            <a:ln w="0">
              <a:noFill/>
              <a:prstDash val="solid"/>
              <a:round/>
              <a:headEnd/>
              <a:tailEnd/>
            </a:ln>
          </p:spPr>
          <p:txBody>
            <a:bodyPr/>
            <a:lstStyle/>
            <a:p>
              <a:endParaRPr lang="en-CA"/>
            </a:p>
          </p:txBody>
        </p:sp>
      </p:grpSp>
      <p:sp>
        <p:nvSpPr>
          <p:cNvPr id="2" name="Title 1">
            <a:extLst>
              <a:ext uri="{FF2B5EF4-FFF2-40B4-BE49-F238E27FC236}">
                <a16:creationId xmlns:a16="http://schemas.microsoft.com/office/drawing/2014/main" id="{5D9BEF96-0164-115A-4D77-05A806722A8B}"/>
              </a:ext>
            </a:extLst>
          </p:cNvPr>
          <p:cNvSpPr>
            <a:spLocks noGrp="1"/>
          </p:cNvSpPr>
          <p:nvPr>
            <p:ph type="ctrTitle"/>
          </p:nvPr>
        </p:nvSpPr>
        <p:spPr>
          <a:xfrm>
            <a:off x="1915128" y="1788454"/>
            <a:ext cx="8361229" cy="2098226"/>
          </a:xfrm>
        </p:spPr>
        <p:txBody>
          <a:bodyPr>
            <a:normAutofit/>
          </a:bodyPr>
          <a:lstStyle/>
          <a:p>
            <a:r>
              <a:rPr lang="en-CA" dirty="0"/>
              <a:t>Kinesiology 11</a:t>
            </a:r>
          </a:p>
        </p:txBody>
      </p:sp>
      <p:sp>
        <p:nvSpPr>
          <p:cNvPr id="3" name="Subtitle 2">
            <a:extLst>
              <a:ext uri="{FF2B5EF4-FFF2-40B4-BE49-F238E27FC236}">
                <a16:creationId xmlns:a16="http://schemas.microsoft.com/office/drawing/2014/main" id="{4D6AABCE-1104-060E-EF8D-5A7709BF6278}"/>
              </a:ext>
            </a:extLst>
          </p:cNvPr>
          <p:cNvSpPr>
            <a:spLocks noGrp="1"/>
          </p:cNvSpPr>
          <p:nvPr>
            <p:ph type="subTitle" idx="1"/>
          </p:nvPr>
        </p:nvSpPr>
        <p:spPr>
          <a:xfrm>
            <a:off x="2679906" y="3956279"/>
            <a:ext cx="6831673" cy="1086237"/>
          </a:xfrm>
        </p:spPr>
        <p:txBody>
          <a:bodyPr>
            <a:normAutofit/>
          </a:bodyPr>
          <a:lstStyle/>
          <a:p>
            <a:r>
              <a:rPr lang="en-CA"/>
              <a:t>Posture</a:t>
            </a:r>
          </a:p>
        </p:txBody>
      </p:sp>
    </p:spTree>
    <p:extLst>
      <p:ext uri="{BB962C8B-B14F-4D97-AF65-F5344CB8AC3E}">
        <p14:creationId xmlns:p14="http://schemas.microsoft.com/office/powerpoint/2010/main" val="139382693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9841F7-D267-6FD1-5732-57E14A515897}"/>
              </a:ext>
            </a:extLst>
          </p:cNvPr>
          <p:cNvSpPr>
            <a:spLocks noGrp="1"/>
          </p:cNvSpPr>
          <p:nvPr>
            <p:ph idx="1"/>
          </p:nvPr>
        </p:nvSpPr>
        <p:spPr/>
        <p:txBody>
          <a:bodyPr>
            <a:normAutofit/>
          </a:bodyPr>
          <a:lstStyle/>
          <a:p>
            <a:r>
              <a:rPr lang="en-US" dirty="0"/>
              <a:t>In general, posture is the position of your body parts in relation to each other at any given time. Posture can be static, as in a stationary position such as standing, sitting, or lying. It can be dynamic as the body moves from one position to another. Posture deals with alignment of the various body segments. These body segments can be compared to blocks. If you start stacking blocks one directly on top of the other, the column would remain relatively stable. However, if you stack them off center from each other, the column will remain upright only if the block, or blocks, above counter the block or blocks below, and remain within the base of support. In the human body, each joint involved with weight-bearing can be considered a postural segment.</a:t>
            </a:r>
            <a:endParaRPr lang="en-CA" dirty="0"/>
          </a:p>
        </p:txBody>
      </p:sp>
    </p:spTree>
    <p:extLst>
      <p:ext uri="{BB962C8B-B14F-4D97-AF65-F5344CB8AC3E}">
        <p14:creationId xmlns:p14="http://schemas.microsoft.com/office/powerpoint/2010/main" val="289565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88B68-467A-B2C3-2166-2F98355C1ED6}"/>
              </a:ext>
            </a:extLst>
          </p:cNvPr>
          <p:cNvSpPr>
            <a:spLocks noGrp="1"/>
          </p:cNvSpPr>
          <p:nvPr>
            <p:ph type="title"/>
          </p:nvPr>
        </p:nvSpPr>
        <p:spPr>
          <a:xfrm>
            <a:off x="1371600" y="685800"/>
            <a:ext cx="3638550" cy="1485900"/>
          </a:xfrm>
        </p:spPr>
        <p:txBody>
          <a:bodyPr>
            <a:normAutofit/>
          </a:bodyPr>
          <a:lstStyle/>
          <a:p>
            <a:r>
              <a:rPr lang="en-CA" sz="2800" b="1" dirty="0">
                <a:solidFill>
                  <a:srgbClr val="FF0000"/>
                </a:solidFill>
              </a:rPr>
              <a:t>Vertebral Alignment</a:t>
            </a:r>
            <a:br>
              <a:rPr lang="en-CA" sz="2800" b="1" dirty="0"/>
            </a:br>
            <a:endParaRPr lang="en-CA" sz="2800" dirty="0"/>
          </a:p>
        </p:txBody>
      </p:sp>
      <p:sp>
        <p:nvSpPr>
          <p:cNvPr id="3" name="Content Placeholder 2">
            <a:extLst>
              <a:ext uri="{FF2B5EF4-FFF2-40B4-BE49-F238E27FC236}">
                <a16:creationId xmlns:a16="http://schemas.microsoft.com/office/drawing/2014/main" id="{179F325D-4D85-5CA8-A1EF-5B8FD2D6B569}"/>
              </a:ext>
            </a:extLst>
          </p:cNvPr>
          <p:cNvSpPr>
            <a:spLocks noGrp="1"/>
          </p:cNvSpPr>
          <p:nvPr>
            <p:ph idx="1"/>
          </p:nvPr>
        </p:nvSpPr>
        <p:spPr>
          <a:xfrm>
            <a:off x="1371600" y="2286000"/>
            <a:ext cx="6699738" cy="3581400"/>
          </a:xfrm>
        </p:spPr>
        <p:txBody>
          <a:bodyPr>
            <a:normAutofit lnSpcReduction="10000"/>
          </a:bodyPr>
          <a:lstStyle/>
          <a:p>
            <a:r>
              <a:rPr lang="en-US" dirty="0"/>
              <a:t>The vertebral column can be compared to the column of blocks. It is not completely straight but has a series of counterbalancing anterior-posterior curves. These curves, which must be maintained during rest and activity, act as shock absorbers and reduce the amount of injury. The thoracic and sacral curves counter the cervical and lumbar curves. The thoracic and sacral curves are concave anteriorly and convex posteriorly. Conversely, the lumbar and cervical curves are convex anteriorly and concave posteriorly. Remember that a curve has two sides to it: a concave side and a convex. Therefore, whether a curve is concave or convex depends on to which side you are referring.</a:t>
            </a:r>
            <a:endParaRPr lang="en-CA" dirty="0"/>
          </a:p>
        </p:txBody>
      </p:sp>
      <p:pic>
        <p:nvPicPr>
          <p:cNvPr id="5" name="Picture 4">
            <a:extLst>
              <a:ext uri="{FF2B5EF4-FFF2-40B4-BE49-F238E27FC236}">
                <a16:creationId xmlns:a16="http://schemas.microsoft.com/office/drawing/2014/main" id="{3CFCB8E7-DB7D-A5D4-04CB-6444587086A7}"/>
              </a:ext>
            </a:extLst>
          </p:cNvPr>
          <p:cNvPicPr>
            <a:picLocks noChangeAspect="1"/>
          </p:cNvPicPr>
          <p:nvPr/>
        </p:nvPicPr>
        <p:blipFill>
          <a:blip r:embed="rId2"/>
          <a:stretch>
            <a:fillRect/>
          </a:stretch>
        </p:blipFill>
        <p:spPr>
          <a:xfrm>
            <a:off x="8759239" y="199912"/>
            <a:ext cx="2794586" cy="6458176"/>
          </a:xfrm>
          <a:prstGeom prst="rect">
            <a:avLst/>
          </a:prstGeom>
        </p:spPr>
      </p:pic>
    </p:spTree>
    <p:extLst>
      <p:ext uri="{BB962C8B-B14F-4D97-AF65-F5344CB8AC3E}">
        <p14:creationId xmlns:p14="http://schemas.microsoft.com/office/powerpoint/2010/main" val="4264084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C83C92-2569-A1E6-7A1A-067B2A1FADCB}"/>
              </a:ext>
            </a:extLst>
          </p:cNvPr>
          <p:cNvSpPr>
            <a:spLocks noGrp="1"/>
          </p:cNvSpPr>
          <p:nvPr>
            <p:ph idx="1"/>
          </p:nvPr>
        </p:nvSpPr>
        <p:spPr/>
        <p:txBody>
          <a:bodyPr/>
          <a:lstStyle/>
          <a:p>
            <a:r>
              <a:rPr lang="en-US" dirty="0"/>
              <a:t>When one or more of these vertebral curves either increases or decreases significantly from what is considered good posture, poor posture results. For example, a “sway back” is an increased lumbar curve, whereas a “flat back” is a decreased thoracic curve. In most cases, if there is an increased lumbar curve, there is also an increased thoracic curve. No lateral curves should exist. Any lateral curvature of the spine is a pathologic condition </a:t>
            </a:r>
            <a:r>
              <a:rPr lang="en-CA" dirty="0"/>
              <a:t>called scoliosis.</a:t>
            </a:r>
          </a:p>
        </p:txBody>
      </p:sp>
    </p:spTree>
    <p:extLst>
      <p:ext uri="{BB962C8B-B14F-4D97-AF65-F5344CB8AC3E}">
        <p14:creationId xmlns:p14="http://schemas.microsoft.com/office/powerpoint/2010/main" val="2189510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80E9C-4144-D455-8234-543E1A825B8F}"/>
              </a:ext>
            </a:extLst>
          </p:cNvPr>
          <p:cNvSpPr>
            <a:spLocks noGrp="1"/>
          </p:cNvSpPr>
          <p:nvPr>
            <p:ph type="title"/>
          </p:nvPr>
        </p:nvSpPr>
        <p:spPr/>
        <p:txBody>
          <a:bodyPr/>
          <a:lstStyle/>
          <a:p>
            <a:r>
              <a:rPr lang="en-CA" sz="2800" dirty="0">
                <a:solidFill>
                  <a:srgbClr val="FF0000"/>
                </a:solidFill>
              </a:rPr>
              <a:t>Development of Postural Curves</a:t>
            </a:r>
            <a:br>
              <a:rPr lang="en-CA" dirty="0">
                <a:solidFill>
                  <a:srgbClr val="FF0000"/>
                </a:solidFill>
              </a:rPr>
            </a:br>
            <a:endParaRPr lang="en-CA" dirty="0">
              <a:solidFill>
                <a:srgbClr val="FF0000"/>
              </a:solidFill>
            </a:endParaRPr>
          </a:p>
        </p:txBody>
      </p:sp>
      <p:sp>
        <p:nvSpPr>
          <p:cNvPr id="3" name="Content Placeholder 2">
            <a:extLst>
              <a:ext uri="{FF2B5EF4-FFF2-40B4-BE49-F238E27FC236}">
                <a16:creationId xmlns:a16="http://schemas.microsoft.com/office/drawing/2014/main" id="{B0231976-0907-7BDD-6554-95BF5CE60FAC}"/>
              </a:ext>
            </a:extLst>
          </p:cNvPr>
          <p:cNvSpPr>
            <a:spLocks noGrp="1"/>
          </p:cNvSpPr>
          <p:nvPr>
            <p:ph idx="1"/>
          </p:nvPr>
        </p:nvSpPr>
        <p:spPr>
          <a:xfrm>
            <a:off x="1371600" y="2286000"/>
            <a:ext cx="4724400" cy="3581400"/>
          </a:xfrm>
        </p:spPr>
        <p:txBody>
          <a:bodyPr/>
          <a:lstStyle/>
          <a:p>
            <a:r>
              <a:rPr lang="en-US" dirty="0"/>
              <a:t>At birth, the entire vertebral column is concave anteriorly. This concave curve is called a </a:t>
            </a:r>
            <a:r>
              <a:rPr lang="en-US" b="1" dirty="0"/>
              <a:t>primary curve</a:t>
            </a:r>
            <a:r>
              <a:rPr lang="en-US" dirty="0"/>
              <a:t>. The thoracic and sacral curves are considered primary curves for this reason. As the child grows, </a:t>
            </a:r>
            <a:r>
              <a:rPr lang="en-US" b="1" dirty="0"/>
              <a:t>secondary curves </a:t>
            </a:r>
            <a:r>
              <a:rPr lang="en-US" dirty="0"/>
              <a:t>develop. These are the anteriorly convex curves of the cervical and lumbar regions.</a:t>
            </a:r>
          </a:p>
          <a:p>
            <a:endParaRPr lang="en-CA" dirty="0"/>
          </a:p>
        </p:txBody>
      </p:sp>
      <p:pic>
        <p:nvPicPr>
          <p:cNvPr id="5" name="Picture 4">
            <a:extLst>
              <a:ext uri="{FF2B5EF4-FFF2-40B4-BE49-F238E27FC236}">
                <a16:creationId xmlns:a16="http://schemas.microsoft.com/office/drawing/2014/main" id="{1062AF8E-2B54-BAFE-52F5-A1134C919F89}"/>
              </a:ext>
            </a:extLst>
          </p:cNvPr>
          <p:cNvPicPr>
            <a:picLocks noChangeAspect="1"/>
          </p:cNvPicPr>
          <p:nvPr/>
        </p:nvPicPr>
        <p:blipFill>
          <a:blip r:embed="rId2"/>
          <a:stretch>
            <a:fillRect/>
          </a:stretch>
        </p:blipFill>
        <p:spPr>
          <a:xfrm>
            <a:off x="7811233" y="800100"/>
            <a:ext cx="2781300" cy="5257800"/>
          </a:xfrm>
          <a:prstGeom prst="rect">
            <a:avLst/>
          </a:prstGeom>
        </p:spPr>
      </p:pic>
    </p:spTree>
    <p:extLst>
      <p:ext uri="{BB962C8B-B14F-4D97-AF65-F5344CB8AC3E}">
        <p14:creationId xmlns:p14="http://schemas.microsoft.com/office/powerpoint/2010/main" val="452697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C978D-D175-129E-E57E-4E259675AA05}"/>
              </a:ext>
            </a:extLst>
          </p:cNvPr>
          <p:cNvSpPr>
            <a:spLocks noGrp="1"/>
          </p:cNvSpPr>
          <p:nvPr>
            <p:ph idx="1"/>
          </p:nvPr>
        </p:nvSpPr>
        <p:spPr/>
        <p:txBody>
          <a:bodyPr/>
          <a:lstStyle/>
          <a:p>
            <a:r>
              <a:rPr lang="en-US" dirty="0"/>
              <a:t>The position of the pelvis has great influence on the vertebral column, especially the lumbar region. The pelvis should be in a neutral position. This position is defined as (1) when the anterior superior iliac spine (ASIS) and posterior superior iliac spine (PSIS) are level with each other in a transverse plane; and (2) when the ASIS is in the same vertical plane as the symphysis pubis. When the pelvis is in a neutral position, the </a:t>
            </a:r>
            <a:r>
              <a:rPr lang="en-US" dirty="0" err="1"/>
              <a:t>lum</a:t>
            </a:r>
            <a:endParaRPr lang="en-CA" dirty="0"/>
          </a:p>
        </p:txBody>
      </p:sp>
    </p:spTree>
    <p:extLst>
      <p:ext uri="{BB962C8B-B14F-4D97-AF65-F5344CB8AC3E}">
        <p14:creationId xmlns:p14="http://schemas.microsoft.com/office/powerpoint/2010/main" val="2317125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53AD86-35F9-F705-77B6-684E58DB9F4C}"/>
              </a:ext>
            </a:extLst>
          </p:cNvPr>
          <p:cNvSpPr>
            <a:spLocks noGrp="1"/>
          </p:cNvSpPr>
          <p:nvPr>
            <p:ph idx="1"/>
          </p:nvPr>
        </p:nvSpPr>
        <p:spPr/>
        <p:txBody>
          <a:bodyPr>
            <a:normAutofit/>
          </a:bodyPr>
          <a:lstStyle/>
          <a:p>
            <a:r>
              <a:rPr lang="en-US" dirty="0"/>
              <a:t>The position of the pelvis has great influence on the vertebral column, especially the lumbar region. The pelvis should be in a neutral position. This position is defined as (1) when the anterior superior iliac spine (ASIS) and posterior superior iliac spine (PSIS) are level with each other in a transverse plane; and (2) when the ASIS is in the same vertical plane as the symphysis pubis. When the pelvis is in a neutral position, the lumbar curve has the desired amount of curvature. When the pelvis is tilted anteriorly, there is an increased amount of lumbar curvature, or lordosis. When the pelvis is tilted posteriorly, there is a decreased amount of curve, or flat back. </a:t>
            </a:r>
            <a:endParaRPr lang="en-CA" dirty="0"/>
          </a:p>
        </p:txBody>
      </p:sp>
    </p:spTree>
    <p:extLst>
      <p:ext uri="{BB962C8B-B14F-4D97-AF65-F5344CB8AC3E}">
        <p14:creationId xmlns:p14="http://schemas.microsoft.com/office/powerpoint/2010/main" val="1456219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2EC7D8-3127-A710-8EFF-CB68ADAEBB19}"/>
              </a:ext>
            </a:extLst>
          </p:cNvPr>
          <p:cNvPicPr>
            <a:picLocks noChangeAspect="1"/>
          </p:cNvPicPr>
          <p:nvPr/>
        </p:nvPicPr>
        <p:blipFill>
          <a:blip r:embed="rId2"/>
          <a:stretch>
            <a:fillRect/>
          </a:stretch>
        </p:blipFill>
        <p:spPr>
          <a:xfrm>
            <a:off x="1042219" y="427382"/>
            <a:ext cx="10107561" cy="6003235"/>
          </a:xfrm>
          <a:prstGeom prst="rect">
            <a:avLst/>
          </a:prstGeom>
        </p:spPr>
      </p:pic>
    </p:spTree>
    <p:extLst>
      <p:ext uri="{BB962C8B-B14F-4D97-AF65-F5344CB8AC3E}">
        <p14:creationId xmlns:p14="http://schemas.microsoft.com/office/powerpoint/2010/main" val="3712423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A7135C-A3DF-8232-2C07-3B0800B3A626}"/>
              </a:ext>
            </a:extLst>
          </p:cNvPr>
          <p:cNvSpPr>
            <a:spLocks noGrp="1"/>
          </p:cNvSpPr>
          <p:nvPr>
            <p:ph idx="1"/>
          </p:nvPr>
        </p:nvSpPr>
        <p:spPr>
          <a:xfrm>
            <a:off x="1371600" y="1969476"/>
            <a:ext cx="9486900" cy="3897923"/>
          </a:xfrm>
        </p:spPr>
        <p:txBody>
          <a:bodyPr>
            <a:normAutofit/>
          </a:bodyPr>
          <a:lstStyle/>
          <a:p>
            <a:r>
              <a:rPr lang="en-US" dirty="0"/>
              <a:t>With weight evenly distributed on both legs, the pelvis should remain level from side to side, with both ASISs being at the same level. During walking, however, the pelvis dips from side to side as weight is shifted from stance to swing phase. This </a:t>
            </a:r>
            <a:r>
              <a:rPr lang="en-US" b="1" dirty="0"/>
              <a:t>lateral pelvic tilt </a:t>
            </a:r>
            <a:r>
              <a:rPr lang="en-US" dirty="0"/>
              <a:t>is controlled by the hip abductors, mainly the gluteus medius and gluteus </a:t>
            </a:r>
            <a:r>
              <a:rPr lang="en-US" dirty="0" err="1"/>
              <a:t>minimus</a:t>
            </a:r>
            <a:r>
              <a:rPr lang="en-US" dirty="0"/>
              <a:t>, and the trunk lateral benders, mainly the erector spinae and quadratus lumborum. If you bend your left knee and lift your foot off the ground, your pelvis on the left side becomes unsupported and will drop. Force couple action of the hip abductors and trunk lateral benders hold the pelvis level. The right hip abductors on the opposite side contract to pull the pelvis down on the right side while trunk lateral benders on the left (same side) contract to pull the pelvis up on the left side. These motions are illustrated in Figure here. An abnormal lateral pelvic tilt can also occur if both legs are not of equal length. This will result in a lateral curvature, or scoliosis.</a:t>
            </a:r>
            <a:endParaRPr lang="en-CA" dirty="0"/>
          </a:p>
        </p:txBody>
      </p:sp>
    </p:spTree>
    <p:extLst>
      <p:ext uri="{BB962C8B-B14F-4D97-AF65-F5344CB8AC3E}">
        <p14:creationId xmlns:p14="http://schemas.microsoft.com/office/powerpoint/2010/main" val="4014946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E358D8-AD1F-3C19-1742-F11B250AB20A}"/>
              </a:ext>
            </a:extLst>
          </p:cNvPr>
          <p:cNvPicPr>
            <a:picLocks noChangeAspect="1"/>
          </p:cNvPicPr>
          <p:nvPr/>
        </p:nvPicPr>
        <p:blipFill>
          <a:blip r:embed="rId2"/>
          <a:stretch>
            <a:fillRect/>
          </a:stretch>
        </p:blipFill>
        <p:spPr>
          <a:xfrm>
            <a:off x="5529723" y="621195"/>
            <a:ext cx="5152103" cy="5615609"/>
          </a:xfrm>
          <a:prstGeom prst="rect">
            <a:avLst/>
          </a:prstGeom>
        </p:spPr>
      </p:pic>
      <p:sp>
        <p:nvSpPr>
          <p:cNvPr id="7" name="Content Placeholder 6">
            <a:extLst>
              <a:ext uri="{FF2B5EF4-FFF2-40B4-BE49-F238E27FC236}">
                <a16:creationId xmlns:a16="http://schemas.microsoft.com/office/drawing/2014/main" id="{CB2D766B-D535-C72E-E3D6-4EEAF8FF4316}"/>
              </a:ext>
            </a:extLst>
          </p:cNvPr>
          <p:cNvSpPr>
            <a:spLocks noGrp="1"/>
          </p:cNvSpPr>
          <p:nvPr>
            <p:ph idx="1"/>
          </p:nvPr>
        </p:nvSpPr>
        <p:spPr>
          <a:xfrm>
            <a:off x="1371600" y="3429000"/>
            <a:ext cx="3754315" cy="2438400"/>
          </a:xfrm>
        </p:spPr>
        <p:txBody>
          <a:bodyPr>
            <a:normAutofit/>
          </a:bodyPr>
          <a:lstStyle/>
          <a:p>
            <a:r>
              <a:rPr lang="en-US" sz="1800" dirty="0"/>
              <a:t>Force couple keeps the pelvis level in the frontal plane. In a reversal of muscle action, the left trunk lateral benders pull up while the right hip abductors pull down. This keeps the pelvis fairly level as opposed to letting the pelvis drop on the unsupported side.</a:t>
            </a:r>
            <a:endParaRPr lang="en-CA" sz="1800" dirty="0"/>
          </a:p>
        </p:txBody>
      </p:sp>
    </p:spTree>
    <p:extLst>
      <p:ext uri="{BB962C8B-B14F-4D97-AF65-F5344CB8AC3E}">
        <p14:creationId xmlns:p14="http://schemas.microsoft.com/office/powerpoint/2010/main" val="3101257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01BA69-7300-5455-A54D-BB2E7CCD9889}"/>
              </a:ext>
            </a:extLst>
          </p:cNvPr>
          <p:cNvSpPr>
            <a:spLocks noGrp="1"/>
          </p:cNvSpPr>
          <p:nvPr>
            <p:ph idx="1"/>
          </p:nvPr>
        </p:nvSpPr>
        <p:spPr>
          <a:xfrm>
            <a:off x="1371600" y="723645"/>
            <a:ext cx="4440115" cy="5143755"/>
          </a:xfrm>
        </p:spPr>
        <p:txBody>
          <a:bodyPr>
            <a:normAutofit/>
          </a:bodyPr>
          <a:lstStyle/>
          <a:p>
            <a:r>
              <a:rPr lang="en-US" dirty="0"/>
              <a:t>Muscle contractions are primarily responsible for keeping the body in the upright position in both static and dynamic posture. The muscles most involved are called </a:t>
            </a:r>
            <a:r>
              <a:rPr lang="en-US" b="1" dirty="0"/>
              <a:t>antigravity muscles</a:t>
            </a:r>
            <a:r>
              <a:rPr lang="en-US" dirty="0"/>
              <a:t>. These muscles are the hip and knee extensors, and the trunk and neck extensors. Other muscles, perhaps less involved, but also important in maintaining the upright position, are the trunk and neck flexors and lateral benders, hip abductors and adductors, and the ankle pronators and </a:t>
            </a:r>
            <a:r>
              <a:rPr lang="en-US" dirty="0" err="1"/>
              <a:t>supinators</a:t>
            </a:r>
            <a:r>
              <a:rPr lang="en-US" dirty="0"/>
              <a:t>. If all of these muscles were to relax, the </a:t>
            </a:r>
            <a:r>
              <a:rPr lang="en-CA" dirty="0"/>
              <a:t>body would collapse.</a:t>
            </a:r>
          </a:p>
        </p:txBody>
      </p:sp>
      <p:pic>
        <p:nvPicPr>
          <p:cNvPr id="5" name="Picture 4">
            <a:extLst>
              <a:ext uri="{FF2B5EF4-FFF2-40B4-BE49-F238E27FC236}">
                <a16:creationId xmlns:a16="http://schemas.microsoft.com/office/drawing/2014/main" id="{9F16BB1B-CFC6-CF0F-54DE-32392D735AC8}"/>
              </a:ext>
            </a:extLst>
          </p:cNvPr>
          <p:cNvPicPr>
            <a:picLocks noChangeAspect="1"/>
          </p:cNvPicPr>
          <p:nvPr/>
        </p:nvPicPr>
        <p:blipFill>
          <a:blip r:embed="rId2"/>
          <a:stretch>
            <a:fillRect/>
          </a:stretch>
        </p:blipFill>
        <p:spPr>
          <a:xfrm>
            <a:off x="6624768" y="723645"/>
            <a:ext cx="4798142" cy="5287617"/>
          </a:xfrm>
          <a:prstGeom prst="rect">
            <a:avLst/>
          </a:prstGeom>
        </p:spPr>
      </p:pic>
    </p:spTree>
    <p:extLst>
      <p:ext uri="{BB962C8B-B14F-4D97-AF65-F5344CB8AC3E}">
        <p14:creationId xmlns:p14="http://schemas.microsoft.com/office/powerpoint/2010/main" val="3837402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3E3C9B-4BED-C56A-1C72-2EF6924B66AE}"/>
              </a:ext>
            </a:extLst>
          </p:cNvPr>
          <p:cNvSpPr>
            <a:spLocks noGrp="1"/>
          </p:cNvSpPr>
          <p:nvPr>
            <p:ph idx="1"/>
          </p:nvPr>
        </p:nvSpPr>
        <p:spPr>
          <a:xfrm>
            <a:off x="1371601" y="641839"/>
            <a:ext cx="4724400" cy="5486400"/>
          </a:xfrm>
        </p:spPr>
        <p:txBody>
          <a:bodyPr>
            <a:noAutofit/>
          </a:bodyPr>
          <a:lstStyle/>
          <a:p>
            <a:r>
              <a:rPr lang="en-US" dirty="0"/>
              <a:t>The ankle plantar flexors and dorsiflexors are important </a:t>
            </a:r>
            <a:r>
              <a:rPr lang="en-CA" dirty="0"/>
              <a:t>in controlling postural sway. </a:t>
            </a:r>
            <a:r>
              <a:rPr lang="en-CA" b="1" dirty="0"/>
              <a:t>Postural </a:t>
            </a:r>
            <a:r>
              <a:rPr lang="en-US" b="1" dirty="0"/>
              <a:t>sway </a:t>
            </a:r>
            <a:r>
              <a:rPr lang="en-US" dirty="0"/>
              <a:t>is anterior-posterior motion of the upright body caused by motion occurring primarily at the ankles. This sway is the result of constant displacement and correction of the center of gravity within the base of support. Stand upright with your feet slightly apart. Lean your entire body slowly forward by bending at the ankles. You will reach a point where you will need to either correct the forward lean or you will lose your balance forward. Notice that your ankle plantar flexors contract to bring you back to an upright position.</a:t>
            </a:r>
            <a:endParaRPr lang="en-CA" dirty="0"/>
          </a:p>
        </p:txBody>
      </p:sp>
      <p:pic>
        <p:nvPicPr>
          <p:cNvPr id="5" name="Picture 4">
            <a:extLst>
              <a:ext uri="{FF2B5EF4-FFF2-40B4-BE49-F238E27FC236}">
                <a16:creationId xmlns:a16="http://schemas.microsoft.com/office/drawing/2014/main" id="{28B5BCCA-B5A0-2216-1861-EB5F5C2E4388}"/>
              </a:ext>
            </a:extLst>
          </p:cNvPr>
          <p:cNvPicPr>
            <a:picLocks noChangeAspect="1"/>
          </p:cNvPicPr>
          <p:nvPr/>
        </p:nvPicPr>
        <p:blipFill>
          <a:blip r:embed="rId2"/>
          <a:stretch>
            <a:fillRect/>
          </a:stretch>
        </p:blipFill>
        <p:spPr>
          <a:xfrm>
            <a:off x="6845048" y="507660"/>
            <a:ext cx="4955458" cy="5754757"/>
          </a:xfrm>
          <a:prstGeom prst="rect">
            <a:avLst/>
          </a:prstGeom>
        </p:spPr>
      </p:pic>
    </p:spTree>
    <p:extLst>
      <p:ext uri="{BB962C8B-B14F-4D97-AF65-F5344CB8AC3E}">
        <p14:creationId xmlns:p14="http://schemas.microsoft.com/office/powerpoint/2010/main" val="164285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DC602B-C455-FFC9-E777-290EBA7B2A56}"/>
              </a:ext>
            </a:extLst>
          </p:cNvPr>
          <p:cNvSpPr>
            <a:spLocks noGrp="1"/>
          </p:cNvSpPr>
          <p:nvPr>
            <p:ph idx="1"/>
          </p:nvPr>
        </p:nvSpPr>
        <p:spPr/>
        <p:txBody>
          <a:bodyPr>
            <a:normAutofit/>
          </a:bodyPr>
          <a:lstStyle/>
          <a:p>
            <a:r>
              <a:rPr lang="en-US" dirty="0"/>
              <a:t> Next, lean backward and notice what happens. Again, you will reach a point where you either need to correct the lean or lose your balance. Notice that your ankle dorsiflexors contract to bring you back to an upright position.</a:t>
            </a:r>
          </a:p>
          <a:p>
            <a:endParaRPr lang="en-US" dirty="0"/>
          </a:p>
          <a:p>
            <a:r>
              <a:rPr lang="en-US" dirty="0"/>
              <a:t>A high center of gravity and small base of support tend to increase the amount of postural sway. To demonstrate this, stand upright with your feet slightly apart. Notice how much your body tends to move back and forth. Next, observe the amount of sway when you stand on your toes in the upright position with your feet close together. You should notice much more motion in the latter position, because you have raised your center of gravity higher and made your base of support smaller.</a:t>
            </a:r>
            <a:endParaRPr lang="en-CA" dirty="0"/>
          </a:p>
        </p:txBody>
      </p:sp>
    </p:spTree>
    <p:extLst>
      <p:ext uri="{BB962C8B-B14F-4D97-AF65-F5344CB8AC3E}">
        <p14:creationId xmlns:p14="http://schemas.microsoft.com/office/powerpoint/2010/main" val="4060174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C1D005-29B6-B98E-53E5-A99040280799}"/>
              </a:ext>
            </a:extLst>
          </p:cNvPr>
          <p:cNvSpPr>
            <a:spLocks noGrp="1"/>
          </p:cNvSpPr>
          <p:nvPr>
            <p:ph idx="1"/>
          </p:nvPr>
        </p:nvSpPr>
        <p:spPr/>
        <p:txBody>
          <a:bodyPr>
            <a:normAutofit/>
          </a:bodyPr>
          <a:lstStyle/>
          <a:p>
            <a:r>
              <a:rPr lang="en-US" dirty="0"/>
              <a:t>Good posture, which means good alignment, is important because it decreases the amount of stress placed on bones, ligaments, muscles, and tendons. Good alignment also improves function and decreases the amount of muscle energy needed to keep the body upright. For example, if the knee is in full extension, little muscle contraction is needed to keep the knee from buckling. However, when the knee is partially flexed, the muscles at that joint (knee extensors) must contract to keep the knee from collapsing. Because standing is a closed-chain activity, muscles at the hip and ankle must also contract to keep the body’s center of gravity over its base of support.</a:t>
            </a:r>
            <a:endParaRPr lang="en-CA" dirty="0"/>
          </a:p>
        </p:txBody>
      </p:sp>
    </p:spTree>
    <p:extLst>
      <p:ext uri="{BB962C8B-B14F-4D97-AF65-F5344CB8AC3E}">
        <p14:creationId xmlns:p14="http://schemas.microsoft.com/office/powerpoint/2010/main" val="1213662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36B79C-FE99-594D-921C-9F6B2D4F750E}"/>
              </a:ext>
            </a:extLst>
          </p:cNvPr>
          <p:cNvSpPr>
            <a:spLocks noGrp="1"/>
          </p:cNvSpPr>
          <p:nvPr>
            <p:ph type="title"/>
          </p:nvPr>
        </p:nvSpPr>
        <p:spPr/>
        <p:txBody>
          <a:bodyPr>
            <a:normAutofit/>
          </a:bodyPr>
          <a:lstStyle/>
          <a:p>
            <a:r>
              <a:rPr lang="en-CA" sz="2800" dirty="0">
                <a:solidFill>
                  <a:srgbClr val="FF0000"/>
                </a:solidFill>
              </a:rPr>
              <a:t>Standing Posture</a:t>
            </a:r>
          </a:p>
        </p:txBody>
      </p:sp>
      <p:sp>
        <p:nvSpPr>
          <p:cNvPr id="3" name="Content Placeholder 2">
            <a:extLst>
              <a:ext uri="{FF2B5EF4-FFF2-40B4-BE49-F238E27FC236}">
                <a16:creationId xmlns:a16="http://schemas.microsoft.com/office/drawing/2014/main" id="{95B44D4C-B158-6EA8-A524-0F740AB1B950}"/>
              </a:ext>
            </a:extLst>
          </p:cNvPr>
          <p:cNvSpPr>
            <a:spLocks noGrp="1"/>
          </p:cNvSpPr>
          <p:nvPr>
            <p:ph idx="1"/>
          </p:nvPr>
        </p:nvSpPr>
        <p:spPr/>
        <p:txBody>
          <a:bodyPr>
            <a:normAutofit/>
          </a:bodyPr>
          <a:lstStyle/>
          <a:p>
            <a:pPr marL="0" indent="0">
              <a:buNone/>
            </a:pPr>
            <a:r>
              <a:rPr lang="en-CA" b="1" dirty="0"/>
              <a:t>      </a:t>
            </a:r>
          </a:p>
          <a:p>
            <a:r>
              <a:rPr lang="en-US" dirty="0"/>
              <a:t>Posture is easier to describe in a static standing position because, except for a slight amount of sway when standing, the body is not moving. However, many of the guidelines for static posture can be applied to dynamic posture. Assessing a person’s posture can be done most accurately with the use of a plumb line suspended from the ceiling or a posture grid behind the person as a point of reference. A plumb line is a string or cord with a weight attached to the lower end. Because the string is weighted, it makes a perfectly straight vertical line of gravity.</a:t>
            </a:r>
            <a:endParaRPr lang="en-CA" dirty="0"/>
          </a:p>
        </p:txBody>
      </p:sp>
    </p:spTree>
    <p:extLst>
      <p:ext uri="{BB962C8B-B14F-4D97-AF65-F5344CB8AC3E}">
        <p14:creationId xmlns:p14="http://schemas.microsoft.com/office/powerpoint/2010/main" val="4156215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A582-7CA8-D739-6714-D9B758DBE46A}"/>
              </a:ext>
            </a:extLst>
          </p:cNvPr>
          <p:cNvSpPr>
            <a:spLocks noGrp="1"/>
          </p:cNvSpPr>
          <p:nvPr>
            <p:ph type="title"/>
          </p:nvPr>
        </p:nvSpPr>
        <p:spPr/>
        <p:txBody>
          <a:bodyPr>
            <a:normAutofit/>
          </a:bodyPr>
          <a:lstStyle/>
          <a:p>
            <a:r>
              <a:rPr lang="en-CA" sz="2800" dirty="0">
                <a:solidFill>
                  <a:srgbClr val="FF0000"/>
                </a:solidFill>
              </a:rPr>
              <a:t>Lateral View</a:t>
            </a:r>
          </a:p>
        </p:txBody>
      </p:sp>
      <p:sp>
        <p:nvSpPr>
          <p:cNvPr id="3" name="Content Placeholder 2">
            <a:extLst>
              <a:ext uri="{FF2B5EF4-FFF2-40B4-BE49-F238E27FC236}">
                <a16:creationId xmlns:a16="http://schemas.microsoft.com/office/drawing/2014/main" id="{8BA71CE0-26FA-C312-9D3A-96BD93DB6256}"/>
              </a:ext>
            </a:extLst>
          </p:cNvPr>
          <p:cNvSpPr>
            <a:spLocks noGrp="1"/>
          </p:cNvSpPr>
          <p:nvPr>
            <p:ph idx="1"/>
          </p:nvPr>
        </p:nvSpPr>
        <p:spPr>
          <a:xfrm>
            <a:off x="1371600" y="2286000"/>
            <a:ext cx="4724400" cy="3581400"/>
          </a:xfrm>
        </p:spPr>
        <p:txBody>
          <a:bodyPr/>
          <a:lstStyle/>
          <a:p>
            <a:pPr marL="0" indent="0">
              <a:buNone/>
            </a:pPr>
            <a:r>
              <a:rPr lang="en-CA" dirty="0"/>
              <a:t>      </a:t>
            </a:r>
          </a:p>
          <a:p>
            <a:r>
              <a:rPr lang="en-US" dirty="0"/>
              <a:t>In the standing position and viewed from the </a:t>
            </a:r>
            <a:r>
              <a:rPr lang="en-US" b="1" dirty="0"/>
              <a:t>lateral position, </a:t>
            </a:r>
            <a:r>
              <a:rPr lang="en-US" dirty="0"/>
              <a:t>the plumb line should be aligned so that it passes slightly in front of the lateral malleolus. For ideal posture, the body segments should be aligned so that the plumb line passes through the landmarks </a:t>
            </a:r>
            <a:r>
              <a:rPr lang="en-CA" dirty="0"/>
              <a:t>listed below as follows:</a:t>
            </a:r>
          </a:p>
        </p:txBody>
      </p:sp>
      <p:pic>
        <p:nvPicPr>
          <p:cNvPr id="5" name="Picture 4">
            <a:extLst>
              <a:ext uri="{FF2B5EF4-FFF2-40B4-BE49-F238E27FC236}">
                <a16:creationId xmlns:a16="http://schemas.microsoft.com/office/drawing/2014/main" id="{B3DF9090-A705-B577-4E73-62542A49AB0F}"/>
              </a:ext>
            </a:extLst>
          </p:cNvPr>
          <p:cNvPicPr>
            <a:picLocks noChangeAspect="1"/>
          </p:cNvPicPr>
          <p:nvPr/>
        </p:nvPicPr>
        <p:blipFill>
          <a:blip r:embed="rId2"/>
          <a:stretch>
            <a:fillRect/>
          </a:stretch>
        </p:blipFill>
        <p:spPr>
          <a:xfrm>
            <a:off x="7146918" y="0"/>
            <a:ext cx="3736258" cy="6858000"/>
          </a:xfrm>
          <a:prstGeom prst="rect">
            <a:avLst/>
          </a:prstGeom>
        </p:spPr>
      </p:pic>
    </p:spTree>
    <p:extLst>
      <p:ext uri="{BB962C8B-B14F-4D97-AF65-F5344CB8AC3E}">
        <p14:creationId xmlns:p14="http://schemas.microsoft.com/office/powerpoint/2010/main" val="666879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704783-4BF5-5F3D-44AF-293B13F5BDBC}"/>
              </a:ext>
            </a:extLst>
          </p:cNvPr>
          <p:cNvSpPr>
            <a:spLocks noGrp="1"/>
          </p:cNvSpPr>
          <p:nvPr>
            <p:ph idx="1"/>
          </p:nvPr>
        </p:nvSpPr>
        <p:spPr>
          <a:xfrm>
            <a:off x="1371600" y="1081454"/>
            <a:ext cx="9601200" cy="4785946"/>
          </a:xfrm>
        </p:spPr>
        <p:txBody>
          <a:bodyPr>
            <a:normAutofit/>
          </a:bodyPr>
          <a:lstStyle/>
          <a:p>
            <a:r>
              <a:rPr lang="en-CA" b="1" dirty="0"/>
              <a:t>Head                                                            </a:t>
            </a:r>
            <a:r>
              <a:rPr lang="en-CA" dirty="0"/>
              <a:t>Through the earlobe</a:t>
            </a:r>
          </a:p>
          <a:p>
            <a:r>
              <a:rPr lang="en-CA" b="1" dirty="0"/>
              <a:t>Shoulder                                                      </a:t>
            </a:r>
            <a:r>
              <a:rPr lang="en-US" dirty="0"/>
              <a:t>Through the tip of the acromion process</a:t>
            </a:r>
          </a:p>
          <a:p>
            <a:r>
              <a:rPr lang="en-CA" b="1" dirty="0"/>
              <a:t>Thoracic spine                                             </a:t>
            </a:r>
            <a:r>
              <a:rPr lang="en-US" dirty="0"/>
              <a:t>Anterior to the vertebral bodies</a:t>
            </a:r>
          </a:p>
          <a:p>
            <a:r>
              <a:rPr lang="en-CA" b="1" dirty="0"/>
              <a:t>Lumbar spine                                              </a:t>
            </a:r>
            <a:r>
              <a:rPr lang="en-CA" dirty="0"/>
              <a:t>Through the vertebral bodies</a:t>
            </a:r>
          </a:p>
          <a:p>
            <a:r>
              <a:rPr lang="en-CA" b="1" dirty="0"/>
              <a:t>Pelvis                                                            </a:t>
            </a:r>
            <a:r>
              <a:rPr lang="en-CA" dirty="0"/>
              <a:t>Level</a:t>
            </a:r>
          </a:p>
          <a:p>
            <a:r>
              <a:rPr lang="en-CA" b="1" dirty="0"/>
              <a:t>Hip                                                                </a:t>
            </a:r>
            <a:r>
              <a:rPr lang="en-US" dirty="0"/>
              <a:t>Through the greater trochanter (slightly                                                                                                                                                                                                                                                                                                                                                                         Posterior to the hip joint axis)</a:t>
            </a:r>
          </a:p>
          <a:p>
            <a:r>
              <a:rPr lang="en-CA" b="1" dirty="0"/>
              <a:t>Knee                                                             </a:t>
            </a:r>
            <a:r>
              <a:rPr lang="en-US" dirty="0"/>
              <a:t>Slightly posterior to the patella (slightly                                                                                             anterior to the knee joint axis) with the knees in extension                                 </a:t>
            </a:r>
          </a:p>
          <a:p>
            <a:r>
              <a:rPr lang="en-CA" b="1" dirty="0"/>
              <a:t>Ankle                                                             </a:t>
            </a:r>
            <a:r>
              <a:rPr lang="en-US" dirty="0"/>
              <a:t>Slightly anterior to the lateral malleolus with the ankle joint in a neutral position between dorsiflexion </a:t>
            </a:r>
            <a:r>
              <a:rPr lang="en-CA" dirty="0"/>
              <a:t>and plantar flexion</a:t>
            </a:r>
          </a:p>
        </p:txBody>
      </p:sp>
    </p:spTree>
    <p:extLst>
      <p:ext uri="{BB962C8B-B14F-4D97-AF65-F5344CB8AC3E}">
        <p14:creationId xmlns:p14="http://schemas.microsoft.com/office/powerpoint/2010/main" val="3199619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DB05D8-1330-4B99-666A-3DE0F7D56CFB}"/>
              </a:ext>
            </a:extLst>
          </p:cNvPr>
          <p:cNvSpPr>
            <a:spLocks noGrp="1"/>
          </p:cNvSpPr>
          <p:nvPr>
            <p:ph idx="1"/>
          </p:nvPr>
        </p:nvSpPr>
        <p:spPr>
          <a:xfrm>
            <a:off x="1381125" y="2910254"/>
            <a:ext cx="9601200" cy="1037492"/>
          </a:xfrm>
        </p:spPr>
        <p:txBody>
          <a:bodyPr/>
          <a:lstStyle/>
          <a:p>
            <a:r>
              <a:rPr lang="en-US" dirty="0"/>
              <a:t>Common postural deviations that can be detected from the side view are summarized in Table 20-1. Because standing is a closed kinetic chain activity, the position or motion of one joint will effect the position or motions of other joints.</a:t>
            </a:r>
            <a:endParaRPr lang="en-CA" dirty="0"/>
          </a:p>
        </p:txBody>
      </p:sp>
    </p:spTree>
    <p:extLst>
      <p:ext uri="{BB962C8B-B14F-4D97-AF65-F5344CB8AC3E}">
        <p14:creationId xmlns:p14="http://schemas.microsoft.com/office/powerpoint/2010/main" val="2937436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308040-C8CA-A935-58C4-92609103777F}"/>
              </a:ext>
            </a:extLst>
          </p:cNvPr>
          <p:cNvPicPr>
            <a:picLocks noChangeAspect="1"/>
          </p:cNvPicPr>
          <p:nvPr/>
        </p:nvPicPr>
        <p:blipFill>
          <a:blip r:embed="rId2"/>
          <a:stretch>
            <a:fillRect/>
          </a:stretch>
        </p:blipFill>
        <p:spPr>
          <a:xfrm>
            <a:off x="1168781" y="0"/>
            <a:ext cx="9854438" cy="6858000"/>
          </a:xfrm>
          <a:prstGeom prst="rect">
            <a:avLst/>
          </a:prstGeom>
        </p:spPr>
      </p:pic>
    </p:spTree>
    <p:extLst>
      <p:ext uri="{BB962C8B-B14F-4D97-AF65-F5344CB8AC3E}">
        <p14:creationId xmlns:p14="http://schemas.microsoft.com/office/powerpoint/2010/main" val="4068445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37770-D716-0618-6C01-A7472702B885}"/>
              </a:ext>
            </a:extLst>
          </p:cNvPr>
          <p:cNvSpPr>
            <a:spLocks noGrp="1"/>
          </p:cNvSpPr>
          <p:nvPr>
            <p:ph type="title"/>
          </p:nvPr>
        </p:nvSpPr>
        <p:spPr/>
        <p:txBody>
          <a:bodyPr/>
          <a:lstStyle/>
          <a:p>
            <a:r>
              <a:rPr lang="en-CA" sz="2800" dirty="0">
                <a:solidFill>
                  <a:srgbClr val="FF0000"/>
                </a:solidFill>
              </a:rPr>
              <a:t>Anterior View</a:t>
            </a:r>
            <a:br>
              <a:rPr lang="en-CA" dirty="0"/>
            </a:br>
            <a:endParaRPr lang="en-CA" dirty="0"/>
          </a:p>
        </p:txBody>
      </p:sp>
      <p:sp>
        <p:nvSpPr>
          <p:cNvPr id="3" name="Content Placeholder 2">
            <a:extLst>
              <a:ext uri="{FF2B5EF4-FFF2-40B4-BE49-F238E27FC236}">
                <a16:creationId xmlns:a16="http://schemas.microsoft.com/office/drawing/2014/main" id="{7D601CE0-4DBB-8E5B-32BF-08119C1582F2}"/>
              </a:ext>
            </a:extLst>
          </p:cNvPr>
          <p:cNvSpPr>
            <a:spLocks noGrp="1"/>
          </p:cNvSpPr>
          <p:nvPr>
            <p:ph idx="1"/>
          </p:nvPr>
        </p:nvSpPr>
        <p:spPr>
          <a:xfrm>
            <a:off x="1371600" y="2286000"/>
            <a:ext cx="4724400" cy="3581400"/>
          </a:xfrm>
        </p:spPr>
        <p:txBody>
          <a:bodyPr/>
          <a:lstStyle/>
          <a:p>
            <a:r>
              <a:rPr lang="en-US" dirty="0"/>
              <a:t>In the standing position and viewed from the </a:t>
            </a:r>
            <a:r>
              <a:rPr lang="en-US" b="1" dirty="0"/>
              <a:t>anterior position, </a:t>
            </a:r>
            <a:r>
              <a:rPr lang="en-US" dirty="0"/>
              <a:t>the plumb line should be aligned to pass through the midsagittal plane of the body, thus dividing the body into two equal halves. The body segments listed below should be aligned as follows:</a:t>
            </a:r>
            <a:endParaRPr lang="en-CA" dirty="0"/>
          </a:p>
        </p:txBody>
      </p:sp>
      <p:pic>
        <p:nvPicPr>
          <p:cNvPr id="5" name="Picture 4">
            <a:extLst>
              <a:ext uri="{FF2B5EF4-FFF2-40B4-BE49-F238E27FC236}">
                <a16:creationId xmlns:a16="http://schemas.microsoft.com/office/drawing/2014/main" id="{AE061C63-D8DD-8B6B-DAF4-06A49F00F391}"/>
              </a:ext>
            </a:extLst>
          </p:cNvPr>
          <p:cNvPicPr>
            <a:picLocks noChangeAspect="1"/>
          </p:cNvPicPr>
          <p:nvPr/>
        </p:nvPicPr>
        <p:blipFill>
          <a:blip r:embed="rId2"/>
          <a:stretch>
            <a:fillRect/>
          </a:stretch>
        </p:blipFill>
        <p:spPr>
          <a:xfrm>
            <a:off x="7591425" y="533400"/>
            <a:ext cx="3381375" cy="5638800"/>
          </a:xfrm>
          <a:prstGeom prst="rect">
            <a:avLst/>
          </a:prstGeom>
        </p:spPr>
      </p:pic>
    </p:spTree>
    <p:extLst>
      <p:ext uri="{BB962C8B-B14F-4D97-AF65-F5344CB8AC3E}">
        <p14:creationId xmlns:p14="http://schemas.microsoft.com/office/powerpoint/2010/main" val="1123475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493B1A-5C03-613F-F6DD-F1D625080305}"/>
              </a:ext>
            </a:extLst>
          </p:cNvPr>
          <p:cNvSpPr>
            <a:spLocks noGrp="1"/>
          </p:cNvSpPr>
          <p:nvPr>
            <p:ph idx="1"/>
          </p:nvPr>
        </p:nvSpPr>
        <p:spPr>
          <a:xfrm>
            <a:off x="1371600" y="1999128"/>
            <a:ext cx="9601200" cy="3868271"/>
          </a:xfrm>
        </p:spPr>
        <p:txBody>
          <a:bodyPr>
            <a:normAutofit/>
          </a:bodyPr>
          <a:lstStyle/>
          <a:p>
            <a:pPr marL="0" indent="0">
              <a:buNone/>
            </a:pPr>
            <a:r>
              <a:rPr lang="en-CA" b="1" dirty="0"/>
              <a:t>      Head                                                           </a:t>
            </a:r>
            <a:r>
              <a:rPr lang="en-US" dirty="0"/>
              <a:t>Extended and level, not flexed or                                                    hyperextended</a:t>
            </a:r>
          </a:p>
          <a:p>
            <a:pPr marL="0" indent="0">
              <a:buNone/>
            </a:pPr>
            <a:r>
              <a:rPr lang="en-CA" b="1" dirty="0"/>
              <a:t>      Shoulders                                                   </a:t>
            </a:r>
            <a:r>
              <a:rPr lang="en-US" dirty="0"/>
              <a:t>Level and not elevated or depressed</a:t>
            </a:r>
          </a:p>
          <a:p>
            <a:pPr marL="0" indent="0">
              <a:buNone/>
            </a:pPr>
            <a:r>
              <a:rPr lang="en-CA" b="1" dirty="0"/>
              <a:t>      Sternum                                                      </a:t>
            </a:r>
            <a:r>
              <a:rPr lang="en-CA" dirty="0"/>
              <a:t>Centered in the midline</a:t>
            </a:r>
          </a:p>
          <a:p>
            <a:pPr marL="0" indent="0">
              <a:buNone/>
            </a:pPr>
            <a:r>
              <a:rPr lang="en-CA" b="1" dirty="0"/>
              <a:t>      Hips                                                             </a:t>
            </a:r>
            <a:r>
              <a:rPr lang="en-US" dirty="0"/>
              <a:t>Level with both ASISs in the same plane</a:t>
            </a:r>
          </a:p>
          <a:p>
            <a:pPr marL="0" indent="0">
              <a:buNone/>
            </a:pPr>
            <a:r>
              <a:rPr lang="en-CA" b="1" dirty="0"/>
              <a:t>      Legs                                                             </a:t>
            </a:r>
            <a:r>
              <a:rPr lang="en-CA" dirty="0"/>
              <a:t>Slightly apart</a:t>
            </a:r>
          </a:p>
          <a:p>
            <a:pPr marL="0" indent="0">
              <a:buNone/>
            </a:pPr>
            <a:r>
              <a:rPr lang="en-CA" b="1" dirty="0"/>
              <a:t>      Knees                                                          </a:t>
            </a:r>
            <a:r>
              <a:rPr lang="en-US" dirty="0"/>
              <a:t>Level and not bowed or knock-kneed</a:t>
            </a:r>
          </a:p>
          <a:p>
            <a:pPr marL="0" indent="0">
              <a:buNone/>
            </a:pPr>
            <a:r>
              <a:rPr lang="en-CA" b="1" dirty="0"/>
              <a:t>      Ankles                                                          </a:t>
            </a:r>
            <a:r>
              <a:rPr lang="en-CA" dirty="0"/>
              <a:t>Normal arch in feet</a:t>
            </a:r>
          </a:p>
          <a:p>
            <a:pPr marL="0" indent="0">
              <a:buNone/>
            </a:pPr>
            <a:r>
              <a:rPr lang="en-CA" b="1" dirty="0"/>
              <a:t>      Feet                                                              </a:t>
            </a:r>
            <a:r>
              <a:rPr lang="en-CA" dirty="0"/>
              <a:t>Slight outward toeing</a:t>
            </a:r>
          </a:p>
        </p:txBody>
      </p:sp>
    </p:spTree>
    <p:extLst>
      <p:ext uri="{BB962C8B-B14F-4D97-AF65-F5344CB8AC3E}">
        <p14:creationId xmlns:p14="http://schemas.microsoft.com/office/powerpoint/2010/main" val="306866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AE12-A054-B707-36F2-F531A3FD0735}"/>
              </a:ext>
            </a:extLst>
          </p:cNvPr>
          <p:cNvSpPr>
            <a:spLocks noGrp="1"/>
          </p:cNvSpPr>
          <p:nvPr>
            <p:ph type="title"/>
          </p:nvPr>
        </p:nvSpPr>
        <p:spPr/>
        <p:txBody>
          <a:bodyPr>
            <a:normAutofit/>
          </a:bodyPr>
          <a:lstStyle/>
          <a:p>
            <a:r>
              <a:rPr lang="en-CA" sz="2800" dirty="0">
                <a:solidFill>
                  <a:srgbClr val="FF0000"/>
                </a:solidFill>
              </a:rPr>
              <a:t>Posterior View</a:t>
            </a:r>
            <a:br>
              <a:rPr lang="en-CA" sz="2800" dirty="0">
                <a:solidFill>
                  <a:srgbClr val="FF0000"/>
                </a:solidFill>
              </a:rPr>
            </a:br>
            <a:endParaRPr lang="en-CA" sz="2800" dirty="0">
              <a:solidFill>
                <a:srgbClr val="FF0000"/>
              </a:solidFill>
            </a:endParaRPr>
          </a:p>
        </p:txBody>
      </p:sp>
      <p:sp>
        <p:nvSpPr>
          <p:cNvPr id="3" name="Content Placeholder 2">
            <a:extLst>
              <a:ext uri="{FF2B5EF4-FFF2-40B4-BE49-F238E27FC236}">
                <a16:creationId xmlns:a16="http://schemas.microsoft.com/office/drawing/2014/main" id="{75DE246B-3252-0BC1-2BCC-ACB3F85BBEC0}"/>
              </a:ext>
            </a:extLst>
          </p:cNvPr>
          <p:cNvSpPr>
            <a:spLocks noGrp="1"/>
          </p:cNvSpPr>
          <p:nvPr>
            <p:ph idx="1"/>
          </p:nvPr>
        </p:nvSpPr>
        <p:spPr>
          <a:xfrm>
            <a:off x="1371600" y="2286000"/>
            <a:ext cx="4724400" cy="3581400"/>
          </a:xfrm>
        </p:spPr>
        <p:txBody>
          <a:bodyPr/>
          <a:lstStyle/>
          <a:p>
            <a:r>
              <a:rPr lang="en-US" dirty="0"/>
              <a:t>In the standing position and viewed from the </a:t>
            </a:r>
            <a:r>
              <a:rPr lang="en-US" b="1" dirty="0"/>
              <a:t>posterior position, </a:t>
            </a:r>
            <a:r>
              <a:rPr lang="en-US" dirty="0"/>
              <a:t>the plumb line should also be aligned to pass through the midsagittal plane of the body, dividing the body into two equal halves. The following body segments should be aligned as </a:t>
            </a:r>
            <a:r>
              <a:rPr lang="en-CA" dirty="0"/>
              <a:t>follows:</a:t>
            </a:r>
          </a:p>
        </p:txBody>
      </p:sp>
      <p:pic>
        <p:nvPicPr>
          <p:cNvPr id="5" name="Picture 4">
            <a:extLst>
              <a:ext uri="{FF2B5EF4-FFF2-40B4-BE49-F238E27FC236}">
                <a16:creationId xmlns:a16="http://schemas.microsoft.com/office/drawing/2014/main" id="{2FA6105D-2004-612D-4EC1-D11B40EE02FE}"/>
              </a:ext>
            </a:extLst>
          </p:cNvPr>
          <p:cNvPicPr>
            <a:picLocks noChangeAspect="1"/>
          </p:cNvPicPr>
          <p:nvPr/>
        </p:nvPicPr>
        <p:blipFill>
          <a:blip r:embed="rId2"/>
          <a:stretch>
            <a:fillRect/>
          </a:stretch>
        </p:blipFill>
        <p:spPr>
          <a:xfrm>
            <a:off x="7641400" y="541682"/>
            <a:ext cx="3578942" cy="5774635"/>
          </a:xfrm>
          <a:prstGeom prst="rect">
            <a:avLst/>
          </a:prstGeom>
        </p:spPr>
      </p:pic>
    </p:spTree>
    <p:extLst>
      <p:ext uri="{BB962C8B-B14F-4D97-AF65-F5344CB8AC3E}">
        <p14:creationId xmlns:p14="http://schemas.microsoft.com/office/powerpoint/2010/main" val="19228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1B7BC7-0B19-8C5C-E9D9-C3759432C5C5}"/>
              </a:ext>
            </a:extLst>
          </p:cNvPr>
          <p:cNvSpPr>
            <a:spLocks noGrp="1"/>
          </p:cNvSpPr>
          <p:nvPr>
            <p:ph idx="1"/>
          </p:nvPr>
        </p:nvSpPr>
        <p:spPr/>
        <p:txBody>
          <a:bodyPr>
            <a:normAutofit/>
          </a:bodyPr>
          <a:lstStyle/>
          <a:p>
            <a:pPr marL="0" indent="0">
              <a:buNone/>
            </a:pPr>
            <a:r>
              <a:rPr lang="en-CA" b="1" dirty="0"/>
              <a:t>        Head                                                         </a:t>
            </a:r>
            <a:r>
              <a:rPr lang="en-US" dirty="0"/>
              <a:t>Extended, not flexed or hyperextended</a:t>
            </a:r>
          </a:p>
          <a:p>
            <a:pPr marL="0" indent="0">
              <a:buNone/>
            </a:pPr>
            <a:r>
              <a:rPr lang="en-CA" b="1" dirty="0"/>
              <a:t>         Shoulders                                                </a:t>
            </a:r>
            <a:r>
              <a:rPr lang="en-US" dirty="0"/>
              <a:t>Level and not elevated or depressed</a:t>
            </a:r>
          </a:p>
          <a:p>
            <a:pPr marL="0" indent="0">
              <a:buNone/>
            </a:pPr>
            <a:r>
              <a:rPr lang="en-CA" b="1" dirty="0"/>
              <a:t>         Spinous processes                                  </a:t>
            </a:r>
            <a:r>
              <a:rPr lang="en-CA" dirty="0"/>
              <a:t>Centered in the midline</a:t>
            </a:r>
          </a:p>
          <a:p>
            <a:pPr marL="0" indent="0">
              <a:buNone/>
            </a:pPr>
            <a:r>
              <a:rPr lang="en-CA" b="1" dirty="0"/>
              <a:t>         Hips                                                          </a:t>
            </a:r>
            <a:r>
              <a:rPr lang="en-US" dirty="0"/>
              <a:t>Level with both PSISs in the same plane</a:t>
            </a:r>
          </a:p>
          <a:p>
            <a:pPr marL="0" indent="0">
              <a:buNone/>
            </a:pPr>
            <a:r>
              <a:rPr lang="en-CA" b="1" dirty="0"/>
              <a:t>         Legs                                                          </a:t>
            </a:r>
            <a:r>
              <a:rPr lang="en-CA" dirty="0"/>
              <a:t>Slightly apart</a:t>
            </a:r>
          </a:p>
          <a:p>
            <a:pPr marL="0" indent="0">
              <a:buNone/>
            </a:pPr>
            <a:r>
              <a:rPr lang="en-CA" b="1" dirty="0"/>
              <a:t>         Knees                                                       </a:t>
            </a:r>
            <a:r>
              <a:rPr lang="en-US" dirty="0"/>
              <a:t>Level and not bowed or knock-kneed</a:t>
            </a:r>
          </a:p>
          <a:p>
            <a:pPr marL="0" indent="0">
              <a:buNone/>
            </a:pPr>
            <a:r>
              <a:rPr lang="en-CA" b="1" dirty="0"/>
              <a:t>         Ankles                                                       </a:t>
            </a:r>
            <a:r>
              <a:rPr lang="en-CA" dirty="0"/>
              <a:t>Calcaneus should be straight</a:t>
            </a:r>
          </a:p>
        </p:txBody>
      </p:sp>
    </p:spTree>
    <p:extLst>
      <p:ext uri="{BB962C8B-B14F-4D97-AF65-F5344CB8AC3E}">
        <p14:creationId xmlns:p14="http://schemas.microsoft.com/office/powerpoint/2010/main" val="2920980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D0DBD-E760-9F8A-6D6A-B889F66B7B7D}"/>
              </a:ext>
            </a:extLst>
          </p:cNvPr>
          <p:cNvSpPr>
            <a:spLocks noGrp="1"/>
          </p:cNvSpPr>
          <p:nvPr>
            <p:ph type="title"/>
          </p:nvPr>
        </p:nvSpPr>
        <p:spPr/>
        <p:txBody>
          <a:bodyPr>
            <a:normAutofit/>
          </a:bodyPr>
          <a:lstStyle/>
          <a:p>
            <a:r>
              <a:rPr lang="en-CA" sz="2800" b="1" dirty="0">
                <a:solidFill>
                  <a:srgbClr val="FF0000"/>
                </a:solidFill>
              </a:rPr>
              <a:t>Sitting Posture</a:t>
            </a:r>
            <a:endParaRPr lang="en-CA" sz="2800" dirty="0">
              <a:solidFill>
                <a:srgbClr val="FF0000"/>
              </a:solidFill>
            </a:endParaRPr>
          </a:p>
        </p:txBody>
      </p:sp>
      <p:sp>
        <p:nvSpPr>
          <p:cNvPr id="3" name="Content Placeholder 2">
            <a:extLst>
              <a:ext uri="{FF2B5EF4-FFF2-40B4-BE49-F238E27FC236}">
                <a16:creationId xmlns:a16="http://schemas.microsoft.com/office/drawing/2014/main" id="{64423233-7AF1-DB70-39F5-445AD354E569}"/>
              </a:ext>
            </a:extLst>
          </p:cNvPr>
          <p:cNvSpPr>
            <a:spLocks noGrp="1"/>
          </p:cNvSpPr>
          <p:nvPr>
            <p:ph idx="1"/>
          </p:nvPr>
        </p:nvSpPr>
        <p:spPr/>
        <p:txBody>
          <a:bodyPr>
            <a:normAutofit/>
          </a:bodyPr>
          <a:lstStyle/>
          <a:p>
            <a:r>
              <a:rPr lang="en-US" dirty="0"/>
              <a:t>Good postural alignment while sitting is important because sitting is an activity that can place a great deal of pressure on the intervertebral disk. Studies have shown that disk pressure in the sitting position increases by slightly less than half of the amount of disk pressure in the standing position. To state the obvious, shifting weight on to the front part of the vertebrae will increase the amount of pressure placed on the intervertebral disks. As the person leans forward, disk pressure increases. As a person reaches, and/or picks up a weight, disk pressure further increases as the weight and/or length of the lever arm increases. Disk pressure is least when lying supine. It increases as you stand, and increases more as you sit. Leaning forward in these positions increases the disk pressure, and leaning forward with an object in your hand obviously also increases it.</a:t>
            </a:r>
            <a:endParaRPr lang="en-CA" dirty="0"/>
          </a:p>
        </p:txBody>
      </p:sp>
    </p:spTree>
    <p:extLst>
      <p:ext uri="{BB962C8B-B14F-4D97-AF65-F5344CB8AC3E}">
        <p14:creationId xmlns:p14="http://schemas.microsoft.com/office/powerpoint/2010/main" val="1409500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974AA1-8037-085F-D799-E0C1DAFEFE61}"/>
              </a:ext>
            </a:extLst>
          </p:cNvPr>
          <p:cNvSpPr>
            <a:spLocks noGrp="1"/>
          </p:cNvSpPr>
          <p:nvPr>
            <p:ph idx="1"/>
          </p:nvPr>
        </p:nvSpPr>
        <p:spPr>
          <a:xfrm>
            <a:off x="1371601" y="931985"/>
            <a:ext cx="4923692" cy="5292969"/>
          </a:xfrm>
        </p:spPr>
        <p:txBody>
          <a:bodyPr>
            <a:normAutofit lnSpcReduction="10000"/>
          </a:bodyPr>
          <a:lstStyle/>
          <a:p>
            <a:r>
              <a:rPr lang="en-US" dirty="0"/>
              <a:t>If the lumbar curve is decreased, such as often happens when sitting with the back unsupported, the pressure on the intervertebral disks and posterior structures increases. A chair with the seat inclined anteriorly, such as the kneeling stool, can decrease disk pressure by tilting the pelvis forward slightly. This helps to maintain the lumbar curve. However, because the back is unsupported, increased and sustained muscle contraction is required to keep the body upright. Shifting weight on to the front part of the vertebra is not always a problem. Although disk pressure increases in this position, the stresses placed on the posterior part of the vertebra, the facet joints, decreases. </a:t>
            </a:r>
            <a:endParaRPr lang="en-CA" dirty="0"/>
          </a:p>
        </p:txBody>
      </p:sp>
      <p:pic>
        <p:nvPicPr>
          <p:cNvPr id="5" name="Picture 4">
            <a:extLst>
              <a:ext uri="{FF2B5EF4-FFF2-40B4-BE49-F238E27FC236}">
                <a16:creationId xmlns:a16="http://schemas.microsoft.com/office/drawing/2014/main" id="{DD4F2C26-6C70-5EF4-E4BA-62968EAAAEAB}"/>
              </a:ext>
            </a:extLst>
          </p:cNvPr>
          <p:cNvPicPr>
            <a:picLocks noChangeAspect="1"/>
          </p:cNvPicPr>
          <p:nvPr/>
        </p:nvPicPr>
        <p:blipFill>
          <a:blip r:embed="rId2"/>
          <a:stretch>
            <a:fillRect/>
          </a:stretch>
        </p:blipFill>
        <p:spPr>
          <a:xfrm>
            <a:off x="6664569" y="1158418"/>
            <a:ext cx="5191432" cy="4482548"/>
          </a:xfrm>
          <a:prstGeom prst="rect">
            <a:avLst/>
          </a:prstGeom>
        </p:spPr>
      </p:pic>
    </p:spTree>
    <p:extLst>
      <p:ext uri="{BB962C8B-B14F-4D97-AF65-F5344CB8AC3E}">
        <p14:creationId xmlns:p14="http://schemas.microsoft.com/office/powerpoint/2010/main" val="2007012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0DC4D4-D0C9-E12F-CDBE-EA998CE9C4A3}"/>
              </a:ext>
            </a:extLst>
          </p:cNvPr>
          <p:cNvSpPr>
            <a:spLocks noGrp="1"/>
          </p:cNvSpPr>
          <p:nvPr>
            <p:ph idx="1"/>
          </p:nvPr>
        </p:nvSpPr>
        <p:spPr/>
        <p:txBody>
          <a:bodyPr>
            <a:normAutofit/>
          </a:bodyPr>
          <a:lstStyle/>
          <a:p>
            <a:r>
              <a:rPr lang="en-US" dirty="0"/>
              <a:t>Therefore, a person has a facet joint problem, generally speaking, a flexed position is more desirable. Conversely, if a person has a disk problem, an extended position is usually </a:t>
            </a:r>
            <a:r>
              <a:rPr lang="en-CA" dirty="0"/>
              <a:t>more desirable.</a:t>
            </a:r>
          </a:p>
          <a:p>
            <a:r>
              <a:rPr lang="en-US" dirty="0"/>
              <a:t>With sitting postures, a chair that has a lumbar support that maintains the lumbar lordosis will place the least amount of pressure on the disks. Maintaining the vertebral curves, keeping the feet flat on the floor, having the low back supported, and keeping the upper body in good alignment are key elements of good sitting posture. Figure next demonstrates the best posture while working at a computer. The neck and trunk are upright, the trunk is supported, and the lumbar spine has a</a:t>
            </a:r>
            <a:endParaRPr lang="en-CA" dirty="0"/>
          </a:p>
        </p:txBody>
      </p:sp>
    </p:spTree>
    <p:extLst>
      <p:ext uri="{BB962C8B-B14F-4D97-AF65-F5344CB8AC3E}">
        <p14:creationId xmlns:p14="http://schemas.microsoft.com/office/powerpoint/2010/main" val="2470274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5A81CC-BC3E-2E7D-9CA8-C70323974EB5}"/>
              </a:ext>
            </a:extLst>
          </p:cNvPr>
          <p:cNvPicPr>
            <a:picLocks noChangeAspect="1"/>
          </p:cNvPicPr>
          <p:nvPr/>
        </p:nvPicPr>
        <p:blipFill>
          <a:blip r:embed="rId2"/>
          <a:stretch>
            <a:fillRect/>
          </a:stretch>
        </p:blipFill>
        <p:spPr>
          <a:xfrm>
            <a:off x="1614570" y="1272208"/>
            <a:ext cx="4050890" cy="4313583"/>
          </a:xfrm>
          <a:prstGeom prst="rect">
            <a:avLst/>
          </a:prstGeom>
        </p:spPr>
      </p:pic>
      <p:pic>
        <p:nvPicPr>
          <p:cNvPr id="7" name="Picture 6">
            <a:extLst>
              <a:ext uri="{FF2B5EF4-FFF2-40B4-BE49-F238E27FC236}">
                <a16:creationId xmlns:a16="http://schemas.microsoft.com/office/drawing/2014/main" id="{96777E73-EEC4-40AA-3D7E-2420999FC67C}"/>
              </a:ext>
            </a:extLst>
          </p:cNvPr>
          <p:cNvPicPr>
            <a:picLocks noChangeAspect="1"/>
          </p:cNvPicPr>
          <p:nvPr/>
        </p:nvPicPr>
        <p:blipFill>
          <a:blip r:embed="rId3"/>
          <a:stretch>
            <a:fillRect/>
          </a:stretch>
        </p:blipFill>
        <p:spPr>
          <a:xfrm>
            <a:off x="7382489" y="1297055"/>
            <a:ext cx="3618271" cy="4263887"/>
          </a:xfrm>
          <a:prstGeom prst="rect">
            <a:avLst/>
          </a:prstGeom>
        </p:spPr>
      </p:pic>
    </p:spTree>
    <p:extLst>
      <p:ext uri="{BB962C8B-B14F-4D97-AF65-F5344CB8AC3E}">
        <p14:creationId xmlns:p14="http://schemas.microsoft.com/office/powerpoint/2010/main" val="3929759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DE4AE4-D120-51BB-B4D1-DA31A4EE2C8D}"/>
              </a:ext>
            </a:extLst>
          </p:cNvPr>
          <p:cNvSpPr>
            <a:spLocks noGrp="1"/>
          </p:cNvSpPr>
          <p:nvPr>
            <p:ph idx="1"/>
          </p:nvPr>
        </p:nvSpPr>
        <p:spPr/>
        <p:txBody>
          <a:bodyPr/>
          <a:lstStyle/>
          <a:p>
            <a:r>
              <a:rPr lang="en-US" dirty="0"/>
              <a:t>support. The top of the monitor is at eye level. A person should not have to hyperextend the head to view the screen. The shoulders are relaxed. The elbows are flexed and close to the body. The hands, wrists, and forearms are straight and parallel to the ground. The chair should allow the hips and knees to be flexed. The thighs are parallel to the ground and the lower legs are vertical, allowing the feet to be flat on the floor or a footrest.</a:t>
            </a:r>
            <a:endParaRPr lang="en-CA" dirty="0"/>
          </a:p>
        </p:txBody>
      </p:sp>
    </p:spTree>
    <p:extLst>
      <p:ext uri="{BB962C8B-B14F-4D97-AF65-F5344CB8AC3E}">
        <p14:creationId xmlns:p14="http://schemas.microsoft.com/office/powerpoint/2010/main" val="2462992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26C8C-4164-E047-28B2-DC7D063C3035}"/>
              </a:ext>
            </a:extLst>
          </p:cNvPr>
          <p:cNvSpPr>
            <a:spLocks noGrp="1"/>
          </p:cNvSpPr>
          <p:nvPr>
            <p:ph type="title"/>
          </p:nvPr>
        </p:nvSpPr>
        <p:spPr/>
        <p:txBody>
          <a:bodyPr/>
          <a:lstStyle/>
          <a:p>
            <a:r>
              <a:rPr lang="en-CA" b="1" dirty="0"/>
              <a:t>Supine Posture</a:t>
            </a:r>
            <a:endParaRPr lang="en-CA" dirty="0"/>
          </a:p>
        </p:txBody>
      </p:sp>
      <p:sp>
        <p:nvSpPr>
          <p:cNvPr id="3" name="Content Placeholder 2">
            <a:extLst>
              <a:ext uri="{FF2B5EF4-FFF2-40B4-BE49-F238E27FC236}">
                <a16:creationId xmlns:a16="http://schemas.microsoft.com/office/drawing/2014/main" id="{41DCAEF9-90BF-F64B-9263-49D4E6745B5D}"/>
              </a:ext>
            </a:extLst>
          </p:cNvPr>
          <p:cNvSpPr>
            <a:spLocks noGrp="1"/>
          </p:cNvSpPr>
          <p:nvPr>
            <p:ph idx="1"/>
          </p:nvPr>
        </p:nvSpPr>
        <p:spPr/>
        <p:txBody>
          <a:bodyPr>
            <a:normAutofit/>
          </a:bodyPr>
          <a:lstStyle/>
          <a:p>
            <a:r>
              <a:rPr lang="en-US" dirty="0"/>
              <a:t>Lying down is considered a resting position. The least amount of intervertebral disk pressure occurs while lying supine. If you could run a plumb line horizontally, it would intersect many of the same landmarks as in the standing position. Good alignment in this position is also important. A good resting surface should be firm enough to avoid loss of the lumbar curve, yet soft enough to conform and give support to the normal curves of the body. In the </a:t>
            </a:r>
            <a:r>
              <a:rPr lang="en-US" dirty="0" err="1"/>
              <a:t>sidelying</a:t>
            </a:r>
            <a:r>
              <a:rPr lang="en-US" dirty="0"/>
              <a:t> position, the bottom leg is extended and the top leg is flexed. Placing a pillow between the legs can increase comfort by keeping the hips in good alignment. Lying prone is usually not recommended because of the</a:t>
            </a:r>
            <a:endParaRPr lang="en-CA" dirty="0"/>
          </a:p>
        </p:txBody>
      </p:sp>
    </p:spTree>
    <p:extLst>
      <p:ext uri="{BB962C8B-B14F-4D97-AF65-F5344CB8AC3E}">
        <p14:creationId xmlns:p14="http://schemas.microsoft.com/office/powerpoint/2010/main" val="3363586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7B2948-4664-4578-A23A-021266AA2723}"/>
              </a:ext>
            </a:extLst>
          </p:cNvPr>
          <p:cNvSpPr>
            <a:spLocks noGrp="1"/>
          </p:cNvSpPr>
          <p:nvPr>
            <p:ph idx="1"/>
          </p:nvPr>
        </p:nvSpPr>
        <p:spPr>
          <a:xfrm>
            <a:off x="1371600" y="3956538"/>
            <a:ext cx="9601200" cy="1910862"/>
          </a:xfrm>
        </p:spPr>
        <p:txBody>
          <a:bodyPr>
            <a:normAutofit/>
          </a:bodyPr>
          <a:lstStyle/>
          <a:p>
            <a:r>
              <a:rPr lang="en-US" dirty="0"/>
              <a:t>increased pressure placed on the neck. In this position, using a pillow only increases the stresses on the neck. When actively moving about and changing positions, whether vacuuming the rug, picking up a box from the floor, or raking leaves, keeping the body, especially the trunk, in good postural alignment is important. Most principles of good body mechanics involve avoiding stress to the trunk and maintaining the spinal curves, which involve maintaining good posture</a:t>
            </a:r>
            <a:endParaRPr lang="en-CA" dirty="0"/>
          </a:p>
        </p:txBody>
      </p:sp>
      <p:pic>
        <p:nvPicPr>
          <p:cNvPr id="5" name="Picture 4">
            <a:extLst>
              <a:ext uri="{FF2B5EF4-FFF2-40B4-BE49-F238E27FC236}">
                <a16:creationId xmlns:a16="http://schemas.microsoft.com/office/drawing/2014/main" id="{85199148-0D2D-6BA1-FDD8-AEAAD9F46FDF}"/>
              </a:ext>
            </a:extLst>
          </p:cNvPr>
          <p:cNvPicPr>
            <a:picLocks noChangeAspect="1"/>
          </p:cNvPicPr>
          <p:nvPr/>
        </p:nvPicPr>
        <p:blipFill>
          <a:blip r:embed="rId2"/>
          <a:stretch>
            <a:fillRect/>
          </a:stretch>
        </p:blipFill>
        <p:spPr>
          <a:xfrm>
            <a:off x="3559277" y="1739348"/>
            <a:ext cx="5073445" cy="1689652"/>
          </a:xfrm>
          <a:prstGeom prst="rect">
            <a:avLst/>
          </a:prstGeom>
        </p:spPr>
      </p:pic>
    </p:spTree>
    <p:extLst>
      <p:ext uri="{BB962C8B-B14F-4D97-AF65-F5344CB8AC3E}">
        <p14:creationId xmlns:p14="http://schemas.microsoft.com/office/powerpoint/2010/main" val="2292969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67EF0-CD89-891C-A622-9018EF19055D}"/>
              </a:ext>
            </a:extLst>
          </p:cNvPr>
          <p:cNvSpPr>
            <a:spLocks noGrp="1"/>
          </p:cNvSpPr>
          <p:nvPr>
            <p:ph type="title"/>
          </p:nvPr>
        </p:nvSpPr>
        <p:spPr/>
        <p:txBody>
          <a:bodyPr>
            <a:normAutofit/>
          </a:bodyPr>
          <a:lstStyle/>
          <a:p>
            <a:r>
              <a:rPr lang="en-CA" sz="2800" b="1" dirty="0">
                <a:solidFill>
                  <a:srgbClr val="FF0000"/>
                </a:solidFill>
              </a:rPr>
              <a:t>Common Postural Deviations</a:t>
            </a:r>
            <a:endParaRPr lang="en-CA" sz="2800" dirty="0">
              <a:solidFill>
                <a:srgbClr val="FF0000"/>
              </a:solidFill>
            </a:endParaRPr>
          </a:p>
        </p:txBody>
      </p:sp>
      <p:sp>
        <p:nvSpPr>
          <p:cNvPr id="3" name="Content Placeholder 2">
            <a:extLst>
              <a:ext uri="{FF2B5EF4-FFF2-40B4-BE49-F238E27FC236}">
                <a16:creationId xmlns:a16="http://schemas.microsoft.com/office/drawing/2014/main" id="{CBB22E14-C69E-98C9-DD3D-7244A820F64E}"/>
              </a:ext>
            </a:extLst>
          </p:cNvPr>
          <p:cNvSpPr>
            <a:spLocks noGrp="1"/>
          </p:cNvSpPr>
          <p:nvPr>
            <p:ph idx="1"/>
          </p:nvPr>
        </p:nvSpPr>
        <p:spPr/>
        <p:txBody>
          <a:bodyPr>
            <a:normAutofit/>
          </a:bodyPr>
          <a:lstStyle/>
          <a:p>
            <a:r>
              <a:rPr lang="en-US" dirty="0"/>
              <a:t>Table 20-1 is a summary of common postural deviations seen when assessing posture. It is not within the scope of this book to describe the individual causes and effects of postural problems. However, some general statements regarding cause and effect should be </a:t>
            </a:r>
            <a:r>
              <a:rPr lang="en-CA" dirty="0"/>
              <a:t>made.</a:t>
            </a:r>
          </a:p>
          <a:p>
            <a:r>
              <a:rPr lang="en-US" dirty="0"/>
              <a:t>Deviation from “good” posture is considered “poor” or “bad” posture. Causes of poor posture can be the result of structural problems. These structural problems may be the result of a congenital malformation such as a hemivertebra. The deviation may be an acquired deformity caused by trauma such as a compression</a:t>
            </a:r>
            <a:endParaRPr lang="en-CA" dirty="0"/>
          </a:p>
        </p:txBody>
      </p:sp>
    </p:spTree>
    <p:extLst>
      <p:ext uri="{BB962C8B-B14F-4D97-AF65-F5344CB8AC3E}">
        <p14:creationId xmlns:p14="http://schemas.microsoft.com/office/powerpoint/2010/main" val="354071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023030-C416-0B59-BEC5-065E976C191E}"/>
              </a:ext>
            </a:extLst>
          </p:cNvPr>
          <p:cNvSpPr>
            <a:spLocks noGrp="1"/>
          </p:cNvSpPr>
          <p:nvPr>
            <p:ph idx="1"/>
          </p:nvPr>
        </p:nvSpPr>
        <p:spPr>
          <a:xfrm>
            <a:off x="1371600" y="2022231"/>
            <a:ext cx="9601200" cy="3845169"/>
          </a:xfrm>
        </p:spPr>
        <p:txBody>
          <a:bodyPr>
            <a:normAutofit/>
          </a:bodyPr>
          <a:lstStyle/>
          <a:p>
            <a:r>
              <a:rPr lang="en-CA" dirty="0"/>
              <a:t>Compression </a:t>
            </a:r>
            <a:r>
              <a:rPr lang="en-US" dirty="0"/>
              <a:t>fracture. Postural deviations also may be the result of neurological conditions causing paralysis or spasticity. In addition, postural problems may also be functional, or nonstructural, in nature. A person who sits or stands for long periods of time will tend to slouch. This can result in a muscle imbalance. Generally, if a person tends to maintain a posture in which a curve is increased, the muscles on the concave side will tend to tighten while the muscles on the convex side tend to weaken. For example, you would expect a person with a lumbar lordosis to have tight back extensors and weak abdominal muscles. </a:t>
            </a:r>
            <a:endParaRPr lang="en-CA" dirty="0"/>
          </a:p>
        </p:txBody>
      </p:sp>
    </p:spTree>
    <p:extLst>
      <p:ext uri="{BB962C8B-B14F-4D97-AF65-F5344CB8AC3E}">
        <p14:creationId xmlns:p14="http://schemas.microsoft.com/office/powerpoint/2010/main" val="1771042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7BD4B8-4FD2-4C57-B2D8-97F95162EE53}"/>
              </a:ext>
            </a:extLst>
          </p:cNvPr>
          <p:cNvSpPr>
            <a:spLocks noGrp="1"/>
          </p:cNvSpPr>
          <p:nvPr>
            <p:ph idx="1"/>
          </p:nvPr>
        </p:nvSpPr>
        <p:spPr>
          <a:xfrm>
            <a:off x="1371600" y="1099038"/>
            <a:ext cx="9601200" cy="4768362"/>
          </a:xfrm>
        </p:spPr>
        <p:txBody>
          <a:bodyPr/>
          <a:lstStyle/>
          <a:p>
            <a:endParaRPr lang="en-US" dirty="0"/>
          </a:p>
          <a:p>
            <a:r>
              <a:rPr lang="en-US" dirty="0"/>
              <a:t>Also, postures that tend to increase the lordotic curves (cervical and lumbar) will increase the pressure on the more posterior facet joints and decrease the pressure on the more anterior intervertebral disks. Conversely, an increase in the kyphotic curves (thoracic and sacral) will increase the pressure on the intervertebral disks while decreasing the pressure on the facet joints.</a:t>
            </a:r>
          </a:p>
          <a:p>
            <a:r>
              <a:rPr lang="en-US" dirty="0"/>
              <a:t>It should be noted that the terms “kyphotic” and “lordotic” can lead to confusion. They are used to describe both the normal amount of curvature, as well as the abnormal or excessive. Scoliosis is a term that refers to a lateral curvature. However, any amount of </a:t>
            </a:r>
            <a:r>
              <a:rPr lang="en-CA" dirty="0"/>
              <a:t>scoliosis is considered abnormal.</a:t>
            </a:r>
          </a:p>
        </p:txBody>
      </p:sp>
    </p:spTree>
    <p:extLst>
      <p:ext uri="{BB962C8B-B14F-4D97-AF65-F5344CB8AC3E}">
        <p14:creationId xmlns:p14="http://schemas.microsoft.com/office/powerpoint/2010/main" val="151641214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{3027EE54-0F0C-49DB-AF7A-A8DE035E89A0}TFc3084226-2d0c-440f-9f46-6b48c7a7f670e6ba4a85-fc4a2881d6b3</Template>
  <TotalTime>140</TotalTime>
  <Words>2962</Words>
  <Application>Microsoft Office PowerPoint</Application>
  <PresentationFormat>Widescreen</PresentationFormat>
  <Paragraphs>68</Paragraphs>
  <Slides>33</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33</vt:i4>
      </vt:variant>
    </vt:vector>
  </HeadingPairs>
  <TitlesOfParts>
    <vt:vector size="35" baseType="lpstr">
      <vt:lpstr>Franklin Gothic Book</vt:lpstr>
      <vt:lpstr>Crop</vt:lpstr>
      <vt:lpstr>Kinesiology 11</vt:lpstr>
      <vt:lpstr>PowerPoint Presentation</vt:lpstr>
      <vt:lpstr>Vertebral Alignment </vt:lpstr>
      <vt:lpstr>PowerPoint Presentation</vt:lpstr>
      <vt:lpstr>Development of Postural Curves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Standing Posture</vt:lpstr>
      <vt:lpstr>Lateral View</vt:lpstr>
      <vt:lpstr>PowerPoint Presentation</vt:lpstr>
      <vt:lpstr>PowerPoint Presentation</vt:lpstr>
      <vt:lpstr>PowerPoint Presentation</vt:lpstr>
      <vt:lpstr>Anterior View </vt:lpstr>
      <vt:lpstr>PowerPoint Presentation</vt:lpstr>
      <vt:lpstr>Posterior View </vt:lpstr>
      <vt:lpstr>PowerPoint Presentation</vt:lpstr>
      <vt:lpstr>Sitting Posture</vt:lpstr>
      <vt:lpstr>PowerPoint Presentation</vt:lpstr>
      <vt:lpstr>PowerPoint Presentation</vt:lpstr>
      <vt:lpstr>PowerPoint Presentation</vt:lpstr>
      <vt:lpstr>PowerPoint Presentation</vt:lpstr>
      <vt:lpstr>Supine Posture</vt:lpstr>
      <vt:lpstr>PowerPoint Presentation</vt:lpstr>
      <vt:lpstr>Common Postural Deviations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2025-12-17T22:49:06Z</dcterms:created>
  <dcterms:modified xsi:type="dcterms:W3CDTF">2026-01-22T03:09:12Z</dcterms:modified>
</cp:coreProperties>
</file>