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80" r:id="rId22"/>
    <p:sldId id="276" r:id="rId23"/>
    <p:sldId id="277" r:id="rId24"/>
    <p:sldId id="279" r:id="rId25"/>
    <p:sldId id="281" r:id="rId26"/>
    <p:sldId id="282" r:id="rId27"/>
    <p:sldId id="283"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8985B8-2BE6-4C78-BA64-B4DF54DEDAC8}" v="11" dt="2026-01-15T12:40:22.5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9" d="100"/>
          <a:sy n="109" d="100"/>
        </p:scale>
        <p:origin x="672" y="3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undo custSel addSld delSld modSld sldOrd">
      <pc:chgData name="hamid ghazvini" userId="1bbb9b6cc34e1cfb" providerId="LiveId" clId="{559E99A4-7663-4329-AD66-B723B2FE766D}" dt="2026-01-22T01:48:06.243" v="3071" actId="21"/>
      <pc:docMkLst>
        <pc:docMk/>
      </pc:docMkLst>
      <pc:sldChg chg="modSp mod">
        <pc:chgData name="hamid ghazvini" userId="1bbb9b6cc34e1cfb" providerId="LiveId" clId="{559E99A4-7663-4329-AD66-B723B2FE766D}" dt="2026-01-15T12:20:26.144" v="29" actId="20577"/>
        <pc:sldMkLst>
          <pc:docMk/>
          <pc:sldMk cId="2702275236" sldId="256"/>
        </pc:sldMkLst>
        <pc:spChg chg="mod">
          <ac:chgData name="hamid ghazvini" userId="1bbb9b6cc34e1cfb" providerId="LiveId" clId="{559E99A4-7663-4329-AD66-B723B2FE766D}" dt="2026-01-15T12:19:35.962" v="2" actId="20577"/>
          <ac:spMkLst>
            <pc:docMk/>
            <pc:sldMk cId="2702275236" sldId="256"/>
            <ac:spMk id="2" creationId="{F6CC2748-D361-5DAE-55FD-6E7AD7F92828}"/>
          </ac:spMkLst>
        </pc:spChg>
        <pc:spChg chg="mod">
          <ac:chgData name="hamid ghazvini" userId="1bbb9b6cc34e1cfb" providerId="LiveId" clId="{559E99A4-7663-4329-AD66-B723B2FE766D}" dt="2026-01-15T12:20:26.144" v="29" actId="20577"/>
          <ac:spMkLst>
            <pc:docMk/>
            <pc:sldMk cId="2702275236" sldId="256"/>
            <ac:spMk id="3" creationId="{7E6D41D0-392E-26BC-ABB6-9BAD39241974}"/>
          </ac:spMkLst>
        </pc:spChg>
      </pc:sldChg>
      <pc:sldChg chg="modSp mod">
        <pc:chgData name="hamid ghazvini" userId="1bbb9b6cc34e1cfb" providerId="LiveId" clId="{559E99A4-7663-4329-AD66-B723B2FE766D}" dt="2026-01-15T12:24:12.994" v="93" actId="20577"/>
        <pc:sldMkLst>
          <pc:docMk/>
          <pc:sldMk cId="1914473270" sldId="257"/>
        </pc:sldMkLst>
        <pc:spChg chg="mod">
          <ac:chgData name="hamid ghazvini" userId="1bbb9b6cc34e1cfb" providerId="LiveId" clId="{559E99A4-7663-4329-AD66-B723B2FE766D}" dt="2026-01-15T12:22:15.019" v="48" actId="255"/>
          <ac:spMkLst>
            <pc:docMk/>
            <pc:sldMk cId="1914473270" sldId="257"/>
            <ac:spMk id="2" creationId="{7AA6BB51-97AC-AFEE-26A2-FB667725AC48}"/>
          </ac:spMkLst>
        </pc:spChg>
        <pc:spChg chg="mod">
          <ac:chgData name="hamid ghazvini" userId="1bbb9b6cc34e1cfb" providerId="LiveId" clId="{559E99A4-7663-4329-AD66-B723B2FE766D}" dt="2026-01-15T12:24:12.994" v="93" actId="20577"/>
          <ac:spMkLst>
            <pc:docMk/>
            <pc:sldMk cId="1914473270" sldId="257"/>
            <ac:spMk id="3" creationId="{D0DC2E5A-941D-ACBA-FF37-0169F0D59BC0}"/>
          </ac:spMkLst>
        </pc:spChg>
      </pc:sldChg>
      <pc:sldChg chg="addSp delSp modSp mod setBg">
        <pc:chgData name="hamid ghazvini" userId="1bbb9b6cc34e1cfb" providerId="LiveId" clId="{559E99A4-7663-4329-AD66-B723B2FE766D}" dt="2026-01-15T12:25:42.533" v="101" actId="26606"/>
        <pc:sldMkLst>
          <pc:docMk/>
          <pc:sldMk cId="3832100638" sldId="258"/>
        </pc:sldMkLst>
        <pc:spChg chg="add">
          <ac:chgData name="hamid ghazvini" userId="1bbb9b6cc34e1cfb" providerId="LiveId" clId="{559E99A4-7663-4329-AD66-B723B2FE766D}" dt="2026-01-15T12:25:42.533" v="101" actId="26606"/>
          <ac:spMkLst>
            <pc:docMk/>
            <pc:sldMk cId="3832100638" sldId="258"/>
            <ac:spMk id="20" creationId="{9018D83B-903C-4782-B1BB-A45164A71F60}"/>
          </ac:spMkLst>
        </pc:spChg>
        <pc:spChg chg="add">
          <ac:chgData name="hamid ghazvini" userId="1bbb9b6cc34e1cfb" providerId="LiveId" clId="{559E99A4-7663-4329-AD66-B723B2FE766D}" dt="2026-01-15T12:25:42.533" v="101" actId="26606"/>
          <ac:spMkLst>
            <pc:docMk/>
            <pc:sldMk cId="3832100638" sldId="258"/>
            <ac:spMk id="21" creationId="{AA6EC888-B85F-410F-B430-06583E94BEEC}"/>
          </ac:spMkLst>
        </pc:spChg>
        <pc:spChg chg="add">
          <ac:chgData name="hamid ghazvini" userId="1bbb9b6cc34e1cfb" providerId="LiveId" clId="{559E99A4-7663-4329-AD66-B723B2FE766D}" dt="2026-01-15T12:25:42.533" v="101" actId="26606"/>
          <ac:spMkLst>
            <pc:docMk/>
            <pc:sldMk cId="3832100638" sldId="258"/>
            <ac:spMk id="22" creationId="{8785589A-A5AC-409A-B2A2-24D871B4CEF0}"/>
          </ac:spMkLst>
        </pc:spChg>
        <pc:spChg chg="add">
          <ac:chgData name="hamid ghazvini" userId="1bbb9b6cc34e1cfb" providerId="LiveId" clId="{559E99A4-7663-4329-AD66-B723B2FE766D}" dt="2026-01-15T12:25:42.533" v="101" actId="26606"/>
          <ac:spMkLst>
            <pc:docMk/>
            <pc:sldMk cId="3832100638" sldId="258"/>
            <ac:spMk id="23" creationId="{9485DA84-CB73-4E5E-9864-2460CE28055D}"/>
          </ac:spMkLst>
        </pc:spChg>
        <pc:spChg chg="add">
          <ac:chgData name="hamid ghazvini" userId="1bbb9b6cc34e1cfb" providerId="LiveId" clId="{559E99A4-7663-4329-AD66-B723B2FE766D}" dt="2026-01-15T12:25:42.533" v="101" actId="26606"/>
          <ac:spMkLst>
            <pc:docMk/>
            <pc:sldMk cId="3832100638" sldId="258"/>
            <ac:spMk id="24" creationId="{7D49185E-361A-421B-8F2D-11C7FFC686F0}"/>
          </ac:spMkLst>
        </pc:spChg>
        <pc:spChg chg="add">
          <ac:chgData name="hamid ghazvini" userId="1bbb9b6cc34e1cfb" providerId="LiveId" clId="{559E99A4-7663-4329-AD66-B723B2FE766D}" dt="2026-01-15T12:25:42.533" v="101" actId="26606"/>
          <ac:spMkLst>
            <pc:docMk/>
            <pc:sldMk cId="3832100638" sldId="258"/>
            <ac:spMk id="25" creationId="{14B85BAA-C37F-44B4-B427-B4F10EBB4183}"/>
          </ac:spMkLst>
        </pc:spChg>
        <pc:spChg chg="add">
          <ac:chgData name="hamid ghazvini" userId="1bbb9b6cc34e1cfb" providerId="LiveId" clId="{559E99A4-7663-4329-AD66-B723B2FE766D}" dt="2026-01-15T12:25:42.533" v="101" actId="26606"/>
          <ac:spMkLst>
            <pc:docMk/>
            <pc:sldMk cId="3832100638" sldId="258"/>
            <ac:spMk id="26" creationId="{EDC4EE06-D7B4-4FAC-A561-38A1C380232A}"/>
          </ac:spMkLst>
        </pc:spChg>
        <pc:picChg chg="add mod">
          <ac:chgData name="hamid ghazvini" userId="1bbb9b6cc34e1cfb" providerId="LiveId" clId="{559E99A4-7663-4329-AD66-B723B2FE766D}" dt="2026-01-15T12:25:42.533" v="101" actId="26606"/>
          <ac:picMkLst>
            <pc:docMk/>
            <pc:sldMk cId="3832100638" sldId="258"/>
            <ac:picMk id="5" creationId="{F4ED1FB5-BC68-B0C8-EB97-8540D2653AB5}"/>
          </ac:picMkLst>
        </pc:picChg>
      </pc:sldChg>
      <pc:sldChg chg="addSp delSp modSp mod">
        <pc:chgData name="hamid ghazvini" userId="1bbb9b6cc34e1cfb" providerId="LiveId" clId="{559E99A4-7663-4329-AD66-B723B2FE766D}" dt="2026-01-22T01:02:59.842" v="1733" actId="1076"/>
        <pc:sldMkLst>
          <pc:docMk/>
          <pc:sldMk cId="2131267609" sldId="259"/>
        </pc:sldMkLst>
        <pc:spChg chg="mod">
          <ac:chgData name="hamid ghazvini" userId="1bbb9b6cc34e1cfb" providerId="LiveId" clId="{559E99A4-7663-4329-AD66-B723B2FE766D}" dt="2026-01-22T01:02:52.410" v="1732" actId="14100"/>
          <ac:spMkLst>
            <pc:docMk/>
            <pc:sldMk cId="2131267609" sldId="259"/>
            <ac:spMk id="3" creationId="{BF14F83F-5573-1828-7274-0E5C4256564F}"/>
          </ac:spMkLst>
        </pc:spChg>
        <pc:picChg chg="add mod">
          <ac:chgData name="hamid ghazvini" userId="1bbb9b6cc34e1cfb" providerId="LiveId" clId="{559E99A4-7663-4329-AD66-B723B2FE766D}" dt="2026-01-22T01:01:00.168" v="1724" actId="1076"/>
          <ac:picMkLst>
            <pc:docMk/>
            <pc:sldMk cId="2131267609" sldId="259"/>
            <ac:picMk id="4" creationId="{6F3E1B17-0297-EE05-1CB4-7B05481E12C3}"/>
          </ac:picMkLst>
        </pc:picChg>
        <pc:picChg chg="add mod">
          <ac:chgData name="hamid ghazvini" userId="1bbb9b6cc34e1cfb" providerId="LiveId" clId="{559E99A4-7663-4329-AD66-B723B2FE766D}" dt="2026-01-22T01:02:59.842" v="1733" actId="1076"/>
          <ac:picMkLst>
            <pc:docMk/>
            <pc:sldMk cId="2131267609" sldId="259"/>
            <ac:picMk id="6" creationId="{A3AB62A5-33F4-68E8-7922-816EF5D97BCB}"/>
          </ac:picMkLst>
        </pc:picChg>
      </pc:sldChg>
      <pc:sldChg chg="addSp delSp modSp new mod">
        <pc:chgData name="hamid ghazvini" userId="1bbb9b6cc34e1cfb" providerId="LiveId" clId="{559E99A4-7663-4329-AD66-B723B2FE766D}" dt="2026-01-22T01:03:56.507" v="1740" actId="1076"/>
        <pc:sldMkLst>
          <pc:docMk/>
          <pc:sldMk cId="2437183217" sldId="260"/>
        </pc:sldMkLst>
        <pc:spChg chg="mod">
          <ac:chgData name="hamid ghazvini" userId="1bbb9b6cc34e1cfb" providerId="LiveId" clId="{559E99A4-7663-4329-AD66-B723B2FE766D}" dt="2026-01-22T01:03:45.366" v="1739" actId="27636"/>
          <ac:spMkLst>
            <pc:docMk/>
            <pc:sldMk cId="2437183217" sldId="260"/>
            <ac:spMk id="3" creationId="{676AA0B2-FB19-1523-2165-4C6214289046}"/>
          </ac:spMkLst>
        </pc:spChg>
        <pc:picChg chg="add mod">
          <ac:chgData name="hamid ghazvini" userId="1bbb9b6cc34e1cfb" providerId="LiveId" clId="{559E99A4-7663-4329-AD66-B723B2FE766D}" dt="2026-01-22T01:01:23.533" v="1726" actId="1076"/>
          <ac:picMkLst>
            <pc:docMk/>
            <pc:sldMk cId="2437183217" sldId="260"/>
            <ac:picMk id="4" creationId="{1078CDF4-B702-A97A-1D89-3E1A52D693EF}"/>
          </ac:picMkLst>
        </pc:picChg>
        <pc:picChg chg="add mod">
          <ac:chgData name="hamid ghazvini" userId="1bbb9b6cc34e1cfb" providerId="LiveId" clId="{559E99A4-7663-4329-AD66-B723B2FE766D}" dt="2026-01-22T01:03:56.507" v="1740" actId="1076"/>
          <ac:picMkLst>
            <pc:docMk/>
            <pc:sldMk cId="2437183217" sldId="260"/>
            <ac:picMk id="6" creationId="{0C75C20F-A106-96C9-D7C2-78A3892DC99A}"/>
          </ac:picMkLst>
        </pc:picChg>
      </pc:sldChg>
      <pc:sldChg chg="addSp delSp modSp new mod">
        <pc:chgData name="hamid ghazvini" userId="1bbb9b6cc34e1cfb" providerId="LiveId" clId="{559E99A4-7663-4329-AD66-B723B2FE766D}" dt="2026-01-22T01:04:46.931" v="1745" actId="1076"/>
        <pc:sldMkLst>
          <pc:docMk/>
          <pc:sldMk cId="965130378" sldId="261"/>
        </pc:sldMkLst>
        <pc:spChg chg="mod">
          <ac:chgData name="hamid ghazvini" userId="1bbb9b6cc34e1cfb" providerId="LiveId" clId="{559E99A4-7663-4329-AD66-B723B2FE766D}" dt="2026-01-22T01:04:39.822" v="1744" actId="14100"/>
          <ac:spMkLst>
            <pc:docMk/>
            <pc:sldMk cId="965130378" sldId="261"/>
            <ac:spMk id="3" creationId="{BDF0F65A-A9F6-FBC4-5DCF-7B1AB6E9C6EC}"/>
          </ac:spMkLst>
        </pc:spChg>
        <pc:picChg chg="add mod">
          <ac:chgData name="hamid ghazvini" userId="1bbb9b6cc34e1cfb" providerId="LiveId" clId="{559E99A4-7663-4329-AD66-B723B2FE766D}" dt="2026-01-22T01:04:46.931" v="1745" actId="1076"/>
          <ac:picMkLst>
            <pc:docMk/>
            <pc:sldMk cId="965130378" sldId="261"/>
            <ac:picMk id="4" creationId="{B98FEFA5-589C-F8CC-CB12-425B38B06F8C}"/>
          </ac:picMkLst>
        </pc:picChg>
      </pc:sldChg>
      <pc:sldChg chg="delSp modSp new mod">
        <pc:chgData name="hamid ghazvini" userId="1bbb9b6cc34e1cfb" providerId="LiveId" clId="{559E99A4-7663-4329-AD66-B723B2FE766D}" dt="2026-01-15T12:35:09.015" v="326" actId="21"/>
        <pc:sldMkLst>
          <pc:docMk/>
          <pc:sldMk cId="2739466844" sldId="262"/>
        </pc:sldMkLst>
        <pc:spChg chg="mod">
          <ac:chgData name="hamid ghazvini" userId="1bbb9b6cc34e1cfb" providerId="LiveId" clId="{559E99A4-7663-4329-AD66-B723B2FE766D}" dt="2026-01-15T12:35:00.420" v="325" actId="20577"/>
          <ac:spMkLst>
            <pc:docMk/>
            <pc:sldMk cId="2739466844" sldId="262"/>
            <ac:spMk id="3" creationId="{ADBB0A4C-66A5-D31A-9D98-802302A6EF81}"/>
          </ac:spMkLst>
        </pc:spChg>
      </pc:sldChg>
      <pc:sldChg chg="addSp delSp modSp new mod">
        <pc:chgData name="hamid ghazvini" userId="1bbb9b6cc34e1cfb" providerId="LiveId" clId="{559E99A4-7663-4329-AD66-B723B2FE766D}" dt="2026-01-22T01:06:19.618" v="1753" actId="1076"/>
        <pc:sldMkLst>
          <pc:docMk/>
          <pc:sldMk cId="3360172359" sldId="263"/>
        </pc:sldMkLst>
        <pc:spChg chg="mod">
          <ac:chgData name="hamid ghazvini" userId="1bbb9b6cc34e1cfb" providerId="LiveId" clId="{559E99A4-7663-4329-AD66-B723B2FE766D}" dt="2026-01-22T01:05:50.410" v="1751" actId="27636"/>
          <ac:spMkLst>
            <pc:docMk/>
            <pc:sldMk cId="3360172359" sldId="263"/>
            <ac:spMk id="3" creationId="{9CACC6EF-CF94-6DCD-7146-76CCEE99D295}"/>
          </ac:spMkLst>
        </pc:spChg>
        <pc:picChg chg="add mod">
          <ac:chgData name="hamid ghazvini" userId="1bbb9b6cc34e1cfb" providerId="LiveId" clId="{559E99A4-7663-4329-AD66-B723B2FE766D}" dt="2026-01-22T01:05:43.495" v="1747" actId="1076"/>
          <ac:picMkLst>
            <pc:docMk/>
            <pc:sldMk cId="3360172359" sldId="263"/>
            <ac:picMk id="4" creationId="{CC2841AF-CA6E-AF3A-20C2-C136581FE576}"/>
          </ac:picMkLst>
        </pc:picChg>
        <pc:picChg chg="add mod">
          <ac:chgData name="hamid ghazvini" userId="1bbb9b6cc34e1cfb" providerId="LiveId" clId="{559E99A4-7663-4329-AD66-B723B2FE766D}" dt="2026-01-22T01:06:19.618" v="1753" actId="1076"/>
          <ac:picMkLst>
            <pc:docMk/>
            <pc:sldMk cId="3360172359" sldId="263"/>
            <ac:picMk id="6" creationId="{B20C8573-350B-4467-5BB1-DF97A40D74D2}"/>
          </ac:picMkLst>
        </pc:picChg>
      </pc:sldChg>
      <pc:sldChg chg="addSp delSp modSp new mod">
        <pc:chgData name="hamid ghazvini" userId="1bbb9b6cc34e1cfb" providerId="LiveId" clId="{559E99A4-7663-4329-AD66-B723B2FE766D}" dt="2026-01-22T01:08:26.675" v="1761" actId="1076"/>
        <pc:sldMkLst>
          <pc:docMk/>
          <pc:sldMk cId="2288852917" sldId="264"/>
        </pc:sldMkLst>
        <pc:spChg chg="mod">
          <ac:chgData name="hamid ghazvini" userId="1bbb9b6cc34e1cfb" providerId="LiveId" clId="{559E99A4-7663-4329-AD66-B723B2FE766D}" dt="2026-01-22T01:08:26.675" v="1761" actId="1076"/>
          <ac:spMkLst>
            <pc:docMk/>
            <pc:sldMk cId="2288852917" sldId="264"/>
            <ac:spMk id="3" creationId="{6CDB691A-8D45-706A-D96A-448A14DDF3BC}"/>
          </ac:spMkLst>
        </pc:spChg>
        <pc:picChg chg="add mod">
          <ac:chgData name="hamid ghazvini" userId="1bbb9b6cc34e1cfb" providerId="LiveId" clId="{559E99A4-7663-4329-AD66-B723B2FE766D}" dt="2026-01-22T01:07:35.108" v="1755" actId="1076"/>
          <ac:picMkLst>
            <pc:docMk/>
            <pc:sldMk cId="2288852917" sldId="264"/>
            <ac:picMk id="4" creationId="{FC90963E-E341-0BF0-B5ED-E6404A1573CC}"/>
          </ac:picMkLst>
        </pc:picChg>
        <pc:picChg chg="add mod">
          <ac:chgData name="hamid ghazvini" userId="1bbb9b6cc34e1cfb" providerId="LiveId" clId="{559E99A4-7663-4329-AD66-B723B2FE766D}" dt="2026-01-22T01:08:19.537" v="1760" actId="1076"/>
          <ac:picMkLst>
            <pc:docMk/>
            <pc:sldMk cId="2288852917" sldId="264"/>
            <ac:picMk id="6" creationId="{F8979029-86D2-C009-52DA-918560B17A59}"/>
          </ac:picMkLst>
        </pc:picChg>
      </pc:sldChg>
      <pc:sldChg chg="addSp delSp modSp new mod">
        <pc:chgData name="hamid ghazvini" userId="1bbb9b6cc34e1cfb" providerId="LiveId" clId="{559E99A4-7663-4329-AD66-B723B2FE766D}" dt="2026-01-22T01:10:07.711" v="1782" actId="1076"/>
        <pc:sldMkLst>
          <pc:docMk/>
          <pc:sldMk cId="2278645402" sldId="265"/>
        </pc:sldMkLst>
        <pc:spChg chg="del">
          <ac:chgData name="hamid ghazvini" userId="1bbb9b6cc34e1cfb" providerId="LiveId" clId="{559E99A4-7663-4329-AD66-B723B2FE766D}" dt="2026-01-22T00:42:31.042" v="675" actId="21"/>
          <ac:spMkLst>
            <pc:docMk/>
            <pc:sldMk cId="2278645402" sldId="265"/>
            <ac:spMk id="2" creationId="{95BEFB30-4B4B-0B35-5C7D-EB209740ABBD}"/>
          </ac:spMkLst>
        </pc:spChg>
        <pc:spChg chg="mod">
          <ac:chgData name="hamid ghazvini" userId="1bbb9b6cc34e1cfb" providerId="LiveId" clId="{559E99A4-7663-4329-AD66-B723B2FE766D}" dt="2026-01-22T01:09:26.527" v="1780" actId="27636"/>
          <ac:spMkLst>
            <pc:docMk/>
            <pc:sldMk cId="2278645402" sldId="265"/>
            <ac:spMk id="3" creationId="{6DCE57B5-69A3-DA5B-D25C-E29D363E0EFE}"/>
          </ac:spMkLst>
        </pc:spChg>
        <pc:picChg chg="add mod">
          <ac:chgData name="hamid ghazvini" userId="1bbb9b6cc34e1cfb" providerId="LiveId" clId="{559E99A4-7663-4329-AD66-B723B2FE766D}" dt="2026-01-22T01:09:07.361" v="1763" actId="1076"/>
          <ac:picMkLst>
            <pc:docMk/>
            <pc:sldMk cId="2278645402" sldId="265"/>
            <ac:picMk id="5" creationId="{2349D08C-B9A7-B169-FDF4-B2AD66473EC7}"/>
          </ac:picMkLst>
        </pc:picChg>
        <pc:picChg chg="add mod">
          <ac:chgData name="hamid ghazvini" userId="1bbb9b6cc34e1cfb" providerId="LiveId" clId="{559E99A4-7663-4329-AD66-B723B2FE766D}" dt="2026-01-22T01:10:07.711" v="1782" actId="1076"/>
          <ac:picMkLst>
            <pc:docMk/>
            <pc:sldMk cId="2278645402" sldId="265"/>
            <ac:picMk id="7" creationId="{26200E8D-C621-CD95-24C2-212D75B0F426}"/>
          </ac:picMkLst>
        </pc:picChg>
      </pc:sldChg>
      <pc:sldChg chg="addSp delSp modSp new mod">
        <pc:chgData name="hamid ghazvini" userId="1bbb9b6cc34e1cfb" providerId="LiveId" clId="{559E99A4-7663-4329-AD66-B723B2FE766D}" dt="2026-01-22T01:10:54.943" v="1787" actId="1076"/>
        <pc:sldMkLst>
          <pc:docMk/>
          <pc:sldMk cId="3883329261" sldId="266"/>
        </pc:sldMkLst>
        <pc:spChg chg="del">
          <ac:chgData name="hamid ghazvini" userId="1bbb9b6cc34e1cfb" providerId="LiveId" clId="{559E99A4-7663-4329-AD66-B723B2FE766D}" dt="2026-01-22T00:50:39.644" v="1003" actId="21"/>
          <ac:spMkLst>
            <pc:docMk/>
            <pc:sldMk cId="3883329261" sldId="266"/>
            <ac:spMk id="2" creationId="{7EF415A2-2220-A659-00E0-1954DC7C25D2}"/>
          </ac:spMkLst>
        </pc:spChg>
        <pc:spChg chg="mod">
          <ac:chgData name="hamid ghazvini" userId="1bbb9b6cc34e1cfb" providerId="LiveId" clId="{559E99A4-7663-4329-AD66-B723B2FE766D}" dt="2026-01-22T01:10:50.413" v="1786" actId="14100"/>
          <ac:spMkLst>
            <pc:docMk/>
            <pc:sldMk cId="3883329261" sldId="266"/>
            <ac:spMk id="3" creationId="{9AC1DE6A-7523-F38A-B999-5C1F2D811B75}"/>
          </ac:spMkLst>
        </pc:spChg>
        <pc:picChg chg="add mod">
          <ac:chgData name="hamid ghazvini" userId="1bbb9b6cc34e1cfb" providerId="LiveId" clId="{559E99A4-7663-4329-AD66-B723B2FE766D}" dt="2026-01-22T01:10:54.943" v="1787" actId="1076"/>
          <ac:picMkLst>
            <pc:docMk/>
            <pc:sldMk cId="3883329261" sldId="266"/>
            <ac:picMk id="5" creationId="{809C7397-1156-4E6E-A57A-9DF6AD8B0BB3}"/>
          </ac:picMkLst>
        </pc:picChg>
      </pc:sldChg>
      <pc:sldChg chg="addSp delSp modSp new mod chgLayout">
        <pc:chgData name="hamid ghazvini" userId="1bbb9b6cc34e1cfb" providerId="LiveId" clId="{559E99A4-7663-4329-AD66-B723B2FE766D}" dt="2026-01-22T01:15:02.174" v="1827" actId="255"/>
        <pc:sldMkLst>
          <pc:docMk/>
          <pc:sldMk cId="3848546359" sldId="267"/>
        </pc:sldMkLst>
        <pc:spChg chg="del">
          <ac:chgData name="hamid ghazvini" userId="1bbb9b6cc34e1cfb" providerId="LiveId" clId="{559E99A4-7663-4329-AD66-B723B2FE766D}" dt="2026-01-22T00:51:24.393" v="1052" actId="21"/>
          <ac:spMkLst>
            <pc:docMk/>
            <pc:sldMk cId="3848546359" sldId="267"/>
            <ac:spMk id="2" creationId="{DF1DA397-1D9D-ABAA-32D1-0650CDC3F382}"/>
          </ac:spMkLst>
        </pc:spChg>
        <pc:spChg chg="mod ord">
          <ac:chgData name="hamid ghazvini" userId="1bbb9b6cc34e1cfb" providerId="LiveId" clId="{559E99A4-7663-4329-AD66-B723B2FE766D}" dt="2026-01-22T01:14:26.928" v="1819" actId="1076"/>
          <ac:spMkLst>
            <pc:docMk/>
            <pc:sldMk cId="3848546359" sldId="267"/>
            <ac:spMk id="3" creationId="{04325E6A-9CF8-21E3-2466-995BB9B2A96A}"/>
          </ac:spMkLst>
        </pc:spChg>
        <pc:spChg chg="add mod ord">
          <ac:chgData name="hamid ghazvini" userId="1bbb9b6cc34e1cfb" providerId="LiveId" clId="{559E99A4-7663-4329-AD66-B723B2FE766D}" dt="2026-01-22T01:15:02.174" v="1827" actId="255"/>
          <ac:spMkLst>
            <pc:docMk/>
            <pc:sldMk cId="3848546359" sldId="267"/>
            <ac:spMk id="8" creationId="{64EC42B2-E239-E3D5-7C7E-BE208C58492F}"/>
          </ac:spMkLst>
        </pc:spChg>
        <pc:picChg chg="add mod">
          <ac:chgData name="hamid ghazvini" userId="1bbb9b6cc34e1cfb" providerId="LiveId" clId="{559E99A4-7663-4329-AD66-B723B2FE766D}" dt="2026-01-22T01:12:13.364" v="1808" actId="1076"/>
          <ac:picMkLst>
            <pc:docMk/>
            <pc:sldMk cId="3848546359" sldId="267"/>
            <ac:picMk id="5" creationId="{15243CF8-795B-B923-D58C-DB389DEE114C}"/>
          </ac:picMkLst>
        </pc:picChg>
        <pc:picChg chg="add mod">
          <ac:chgData name="hamid ghazvini" userId="1bbb9b6cc34e1cfb" providerId="LiveId" clId="{559E99A4-7663-4329-AD66-B723B2FE766D}" dt="2026-01-22T01:14:19.229" v="1818" actId="1076"/>
          <ac:picMkLst>
            <pc:docMk/>
            <pc:sldMk cId="3848546359" sldId="267"/>
            <ac:picMk id="7" creationId="{16357091-C64B-9267-1BC5-C3361EBB65F6}"/>
          </ac:picMkLst>
        </pc:picChg>
      </pc:sldChg>
      <pc:sldChg chg="addSp delSp modSp new mod">
        <pc:chgData name="hamid ghazvini" userId="1bbb9b6cc34e1cfb" providerId="LiveId" clId="{559E99A4-7663-4329-AD66-B723B2FE766D}" dt="2026-01-22T01:16:52.270" v="1847" actId="1076"/>
        <pc:sldMkLst>
          <pc:docMk/>
          <pc:sldMk cId="2637060096" sldId="268"/>
        </pc:sldMkLst>
        <pc:spChg chg="del">
          <ac:chgData name="hamid ghazvini" userId="1bbb9b6cc34e1cfb" providerId="LiveId" clId="{559E99A4-7663-4329-AD66-B723B2FE766D}" dt="2026-01-22T00:52:00.463" v="1074" actId="21"/>
          <ac:spMkLst>
            <pc:docMk/>
            <pc:sldMk cId="2637060096" sldId="268"/>
            <ac:spMk id="2" creationId="{F7CD8BAC-7C62-9505-D8FE-8986B08FDE5B}"/>
          </ac:spMkLst>
        </pc:spChg>
        <pc:spChg chg="mod">
          <ac:chgData name="hamid ghazvini" userId="1bbb9b6cc34e1cfb" providerId="LiveId" clId="{559E99A4-7663-4329-AD66-B723B2FE766D}" dt="2026-01-22T01:16:21.542" v="1845" actId="14100"/>
          <ac:spMkLst>
            <pc:docMk/>
            <pc:sldMk cId="2637060096" sldId="268"/>
            <ac:spMk id="3" creationId="{E24D23D5-85D5-F796-02EB-14E8748644CD}"/>
          </ac:spMkLst>
        </pc:spChg>
        <pc:picChg chg="add mod">
          <ac:chgData name="hamid ghazvini" userId="1bbb9b6cc34e1cfb" providerId="LiveId" clId="{559E99A4-7663-4329-AD66-B723B2FE766D}" dt="2026-01-22T01:16:14.319" v="1844" actId="1076"/>
          <ac:picMkLst>
            <pc:docMk/>
            <pc:sldMk cId="2637060096" sldId="268"/>
            <ac:picMk id="5" creationId="{511978F7-96BF-DBC9-04D1-8331BF7775AF}"/>
          </ac:picMkLst>
        </pc:picChg>
        <pc:picChg chg="add mod">
          <ac:chgData name="hamid ghazvini" userId="1bbb9b6cc34e1cfb" providerId="LiveId" clId="{559E99A4-7663-4329-AD66-B723B2FE766D}" dt="2026-01-22T01:16:52.270" v="1847" actId="1076"/>
          <ac:picMkLst>
            <pc:docMk/>
            <pc:sldMk cId="2637060096" sldId="268"/>
            <ac:picMk id="7" creationId="{87F3B1B5-FC94-A181-D3FA-A3F1E39478DB}"/>
          </ac:picMkLst>
        </pc:picChg>
      </pc:sldChg>
      <pc:sldChg chg="addSp delSp modSp new mod">
        <pc:chgData name="hamid ghazvini" userId="1bbb9b6cc34e1cfb" providerId="LiveId" clId="{559E99A4-7663-4329-AD66-B723B2FE766D}" dt="2026-01-22T01:18:29.030" v="1872" actId="1076"/>
        <pc:sldMkLst>
          <pc:docMk/>
          <pc:sldMk cId="2741182169" sldId="269"/>
        </pc:sldMkLst>
        <pc:spChg chg="del">
          <ac:chgData name="hamid ghazvini" userId="1bbb9b6cc34e1cfb" providerId="LiveId" clId="{559E99A4-7663-4329-AD66-B723B2FE766D}" dt="2026-01-22T00:52:33.555" v="1105" actId="21"/>
          <ac:spMkLst>
            <pc:docMk/>
            <pc:sldMk cId="2741182169" sldId="269"/>
            <ac:spMk id="2" creationId="{4BAF2D70-A5DD-BB93-1362-5F0459F8BDCA}"/>
          </ac:spMkLst>
        </pc:spChg>
        <pc:spChg chg="mod">
          <ac:chgData name="hamid ghazvini" userId="1bbb9b6cc34e1cfb" providerId="LiveId" clId="{559E99A4-7663-4329-AD66-B723B2FE766D}" dt="2026-01-22T01:18:24.924" v="1871" actId="14100"/>
          <ac:spMkLst>
            <pc:docMk/>
            <pc:sldMk cId="2741182169" sldId="269"/>
            <ac:spMk id="3" creationId="{332AD076-2C65-8A7B-7026-150043CA3969}"/>
          </ac:spMkLst>
        </pc:spChg>
        <pc:picChg chg="add mod">
          <ac:chgData name="hamid ghazvini" userId="1bbb9b6cc34e1cfb" providerId="LiveId" clId="{559E99A4-7663-4329-AD66-B723B2FE766D}" dt="2026-01-22T01:17:51.219" v="1866" actId="1076"/>
          <ac:picMkLst>
            <pc:docMk/>
            <pc:sldMk cId="2741182169" sldId="269"/>
            <ac:picMk id="5" creationId="{E43BA2CE-0600-8F80-EF68-64C07B8FB3DD}"/>
          </ac:picMkLst>
        </pc:picChg>
        <pc:picChg chg="add mod">
          <ac:chgData name="hamid ghazvini" userId="1bbb9b6cc34e1cfb" providerId="LiveId" clId="{559E99A4-7663-4329-AD66-B723B2FE766D}" dt="2026-01-22T01:18:29.030" v="1872" actId="1076"/>
          <ac:picMkLst>
            <pc:docMk/>
            <pc:sldMk cId="2741182169" sldId="269"/>
            <ac:picMk id="7" creationId="{E32117B0-04FD-AFB8-3337-B56D7265A6E4}"/>
          </ac:picMkLst>
        </pc:picChg>
      </pc:sldChg>
      <pc:sldChg chg="addSp delSp modSp new mod chgLayout">
        <pc:chgData name="hamid ghazvini" userId="1bbb9b6cc34e1cfb" providerId="LiveId" clId="{559E99A4-7663-4329-AD66-B723B2FE766D}" dt="2026-01-22T01:19:05.077" v="1878" actId="255"/>
        <pc:sldMkLst>
          <pc:docMk/>
          <pc:sldMk cId="1879857055" sldId="270"/>
        </pc:sldMkLst>
        <pc:spChg chg="del">
          <ac:chgData name="hamid ghazvini" userId="1bbb9b6cc34e1cfb" providerId="LiveId" clId="{559E99A4-7663-4329-AD66-B723B2FE766D}" dt="2026-01-22T00:53:36.744" v="1169" actId="21"/>
          <ac:spMkLst>
            <pc:docMk/>
            <pc:sldMk cId="1879857055" sldId="270"/>
            <ac:spMk id="2" creationId="{2B8AC79B-F43C-5C7F-04C7-3FB3AFF5A951}"/>
          </ac:spMkLst>
        </pc:spChg>
        <pc:spChg chg="mod ord">
          <ac:chgData name="hamid ghazvini" userId="1bbb9b6cc34e1cfb" providerId="LiveId" clId="{559E99A4-7663-4329-AD66-B723B2FE766D}" dt="2026-01-22T01:18:53.580" v="1875" actId="21"/>
          <ac:spMkLst>
            <pc:docMk/>
            <pc:sldMk cId="1879857055" sldId="270"/>
            <ac:spMk id="3" creationId="{1D3D9989-728D-3987-0E0D-11D5ECC7B08A}"/>
          </ac:spMkLst>
        </pc:spChg>
        <pc:spChg chg="add mod ord">
          <ac:chgData name="hamid ghazvini" userId="1bbb9b6cc34e1cfb" providerId="LiveId" clId="{559E99A4-7663-4329-AD66-B723B2FE766D}" dt="2026-01-22T01:19:05.077" v="1878" actId="255"/>
          <ac:spMkLst>
            <pc:docMk/>
            <pc:sldMk cId="1879857055" sldId="270"/>
            <ac:spMk id="4" creationId="{EDF4B81F-E9E2-22FA-EB8E-E665AC3DD09D}"/>
          </ac:spMkLst>
        </pc:spChg>
      </pc:sldChg>
      <pc:sldChg chg="addSp delSp modSp new mod">
        <pc:chgData name="hamid ghazvini" userId="1bbb9b6cc34e1cfb" providerId="LiveId" clId="{559E99A4-7663-4329-AD66-B723B2FE766D}" dt="2026-01-22T01:21:32.085" v="1892" actId="1076"/>
        <pc:sldMkLst>
          <pc:docMk/>
          <pc:sldMk cId="4289543648" sldId="271"/>
        </pc:sldMkLst>
        <pc:spChg chg="del">
          <ac:chgData name="hamid ghazvini" userId="1bbb9b6cc34e1cfb" providerId="LiveId" clId="{559E99A4-7663-4329-AD66-B723B2FE766D}" dt="2026-01-22T00:54:17.640" v="1210" actId="21"/>
          <ac:spMkLst>
            <pc:docMk/>
            <pc:sldMk cId="4289543648" sldId="271"/>
            <ac:spMk id="2" creationId="{0CDB8C50-E428-DB0F-F072-1299D6DAF3EF}"/>
          </ac:spMkLst>
        </pc:spChg>
        <pc:spChg chg="mod">
          <ac:chgData name="hamid ghazvini" userId="1bbb9b6cc34e1cfb" providerId="LiveId" clId="{559E99A4-7663-4329-AD66-B723B2FE766D}" dt="2026-01-22T01:20:43.539" v="1890" actId="27636"/>
          <ac:spMkLst>
            <pc:docMk/>
            <pc:sldMk cId="4289543648" sldId="271"/>
            <ac:spMk id="3" creationId="{6209C769-0800-CCA6-AFC1-6D8E0DD93BC5}"/>
          </ac:spMkLst>
        </pc:spChg>
        <pc:picChg chg="add mod">
          <ac:chgData name="hamid ghazvini" userId="1bbb9b6cc34e1cfb" providerId="LiveId" clId="{559E99A4-7663-4329-AD66-B723B2FE766D}" dt="2026-01-22T01:20:22.555" v="1884" actId="1076"/>
          <ac:picMkLst>
            <pc:docMk/>
            <pc:sldMk cId="4289543648" sldId="271"/>
            <ac:picMk id="5" creationId="{5516A2F4-AE42-004B-20D5-C4C877E053C2}"/>
          </ac:picMkLst>
        </pc:picChg>
        <pc:picChg chg="add mod">
          <ac:chgData name="hamid ghazvini" userId="1bbb9b6cc34e1cfb" providerId="LiveId" clId="{559E99A4-7663-4329-AD66-B723B2FE766D}" dt="2026-01-22T01:21:32.085" v="1892" actId="1076"/>
          <ac:picMkLst>
            <pc:docMk/>
            <pc:sldMk cId="4289543648" sldId="271"/>
            <ac:picMk id="7" creationId="{F829DCC8-DAAB-0F35-73D0-43BA5B30344F}"/>
          </ac:picMkLst>
        </pc:picChg>
      </pc:sldChg>
      <pc:sldChg chg="addSp delSp modSp new mod">
        <pc:chgData name="hamid ghazvini" userId="1bbb9b6cc34e1cfb" providerId="LiveId" clId="{559E99A4-7663-4329-AD66-B723B2FE766D}" dt="2026-01-22T01:23:40.534" v="1915" actId="14100"/>
        <pc:sldMkLst>
          <pc:docMk/>
          <pc:sldMk cId="535803886" sldId="272"/>
        </pc:sldMkLst>
        <pc:spChg chg="del">
          <ac:chgData name="hamid ghazvini" userId="1bbb9b6cc34e1cfb" providerId="LiveId" clId="{559E99A4-7663-4329-AD66-B723B2FE766D}" dt="2026-01-22T00:54:47.871" v="1237" actId="21"/>
          <ac:spMkLst>
            <pc:docMk/>
            <pc:sldMk cId="535803886" sldId="272"/>
            <ac:spMk id="2" creationId="{D783EEE7-3E38-AB2A-D61C-01AD2FD616E2}"/>
          </ac:spMkLst>
        </pc:spChg>
        <pc:spChg chg="mod">
          <ac:chgData name="hamid ghazvini" userId="1bbb9b6cc34e1cfb" providerId="LiveId" clId="{559E99A4-7663-4329-AD66-B723B2FE766D}" dt="2026-01-22T01:23:40.534" v="1915" actId="14100"/>
          <ac:spMkLst>
            <pc:docMk/>
            <pc:sldMk cId="535803886" sldId="272"/>
            <ac:spMk id="3" creationId="{2874D688-C555-6928-0EAF-6111FE10AA25}"/>
          </ac:spMkLst>
        </pc:spChg>
        <pc:picChg chg="add mod">
          <ac:chgData name="hamid ghazvini" userId="1bbb9b6cc34e1cfb" providerId="LiveId" clId="{559E99A4-7663-4329-AD66-B723B2FE766D}" dt="2026-01-22T01:22:50.225" v="1910" actId="1076"/>
          <ac:picMkLst>
            <pc:docMk/>
            <pc:sldMk cId="535803886" sldId="272"/>
            <ac:picMk id="5" creationId="{84B787BB-2FD7-433A-AA60-4003AD67A878}"/>
          </ac:picMkLst>
        </pc:picChg>
        <pc:picChg chg="add mod">
          <ac:chgData name="hamid ghazvini" userId="1bbb9b6cc34e1cfb" providerId="LiveId" clId="{559E99A4-7663-4329-AD66-B723B2FE766D}" dt="2026-01-22T01:23:25.930" v="1912" actId="1076"/>
          <ac:picMkLst>
            <pc:docMk/>
            <pc:sldMk cId="535803886" sldId="272"/>
            <ac:picMk id="7" creationId="{CCDE8789-BBE8-8D7A-62F7-E38BE3D1421C}"/>
          </ac:picMkLst>
        </pc:picChg>
      </pc:sldChg>
      <pc:sldChg chg="addSp delSp modSp new mod">
        <pc:chgData name="hamid ghazvini" userId="1bbb9b6cc34e1cfb" providerId="LiveId" clId="{559E99A4-7663-4329-AD66-B723B2FE766D}" dt="2026-01-22T01:25:00.886" v="1961" actId="1076"/>
        <pc:sldMkLst>
          <pc:docMk/>
          <pc:sldMk cId="1913916500" sldId="273"/>
        </pc:sldMkLst>
        <pc:spChg chg="del">
          <ac:chgData name="hamid ghazvini" userId="1bbb9b6cc34e1cfb" providerId="LiveId" clId="{559E99A4-7663-4329-AD66-B723B2FE766D}" dt="2026-01-22T01:23:55.249" v="1916" actId="21"/>
          <ac:spMkLst>
            <pc:docMk/>
            <pc:sldMk cId="1913916500" sldId="273"/>
            <ac:spMk id="2" creationId="{285F4C78-0805-FF3C-2953-0D8C2746A6B4}"/>
          </ac:spMkLst>
        </pc:spChg>
        <pc:spChg chg="mod">
          <ac:chgData name="hamid ghazvini" userId="1bbb9b6cc34e1cfb" providerId="LiveId" clId="{559E99A4-7663-4329-AD66-B723B2FE766D}" dt="2026-01-22T01:24:40.885" v="1959" actId="14100"/>
          <ac:spMkLst>
            <pc:docMk/>
            <pc:sldMk cId="1913916500" sldId="273"/>
            <ac:spMk id="3" creationId="{7C0F90B3-07B5-17AE-1DD7-298997673703}"/>
          </ac:spMkLst>
        </pc:spChg>
        <pc:picChg chg="add mod">
          <ac:chgData name="hamid ghazvini" userId="1bbb9b6cc34e1cfb" providerId="LiveId" clId="{559E99A4-7663-4329-AD66-B723B2FE766D}" dt="2026-01-22T01:25:00.886" v="1961" actId="1076"/>
          <ac:picMkLst>
            <pc:docMk/>
            <pc:sldMk cId="1913916500" sldId="273"/>
            <ac:picMk id="5" creationId="{6A413863-4823-8207-2FEB-F7C9AA80A51A}"/>
          </ac:picMkLst>
        </pc:picChg>
      </pc:sldChg>
      <pc:sldChg chg="delSp modSp new mod">
        <pc:chgData name="hamid ghazvini" userId="1bbb9b6cc34e1cfb" providerId="LiveId" clId="{559E99A4-7663-4329-AD66-B723B2FE766D}" dt="2026-01-22T01:31:40.870" v="2424" actId="20577"/>
        <pc:sldMkLst>
          <pc:docMk/>
          <pc:sldMk cId="1900916914" sldId="274"/>
        </pc:sldMkLst>
        <pc:spChg chg="del">
          <ac:chgData name="hamid ghazvini" userId="1bbb9b6cc34e1cfb" providerId="LiveId" clId="{559E99A4-7663-4329-AD66-B723B2FE766D}" dt="2026-01-22T00:55:50.928" v="1298" actId="21"/>
          <ac:spMkLst>
            <pc:docMk/>
            <pc:sldMk cId="1900916914" sldId="274"/>
            <ac:spMk id="2" creationId="{64BB852B-B974-E08A-4495-3E410F6CD155}"/>
          </ac:spMkLst>
        </pc:spChg>
        <pc:spChg chg="mod">
          <ac:chgData name="hamid ghazvini" userId="1bbb9b6cc34e1cfb" providerId="LiveId" clId="{559E99A4-7663-4329-AD66-B723B2FE766D}" dt="2026-01-22T01:31:40.870" v="2424" actId="20577"/>
          <ac:spMkLst>
            <pc:docMk/>
            <pc:sldMk cId="1900916914" sldId="274"/>
            <ac:spMk id="3" creationId="{947E7B7B-BDE1-47A5-7744-E6725A375BB7}"/>
          </ac:spMkLst>
        </pc:spChg>
      </pc:sldChg>
      <pc:sldChg chg="addSp delSp modSp new mod chgLayout">
        <pc:chgData name="hamid ghazvini" userId="1bbb9b6cc34e1cfb" providerId="LiveId" clId="{559E99A4-7663-4329-AD66-B723B2FE766D}" dt="2026-01-22T01:32:25.328" v="2430" actId="14100"/>
        <pc:sldMkLst>
          <pc:docMk/>
          <pc:sldMk cId="2881441675" sldId="275"/>
        </pc:sldMkLst>
        <pc:spChg chg="del">
          <ac:chgData name="hamid ghazvini" userId="1bbb9b6cc34e1cfb" providerId="LiveId" clId="{559E99A4-7663-4329-AD66-B723B2FE766D}" dt="2026-01-22T00:56:35.671" v="1351" actId="21"/>
          <ac:spMkLst>
            <pc:docMk/>
            <pc:sldMk cId="2881441675" sldId="275"/>
            <ac:spMk id="2" creationId="{40FB6F76-70A3-150D-6286-D642586C47F4}"/>
          </ac:spMkLst>
        </pc:spChg>
        <pc:spChg chg="mod ord">
          <ac:chgData name="hamid ghazvini" userId="1bbb9b6cc34e1cfb" providerId="LiveId" clId="{559E99A4-7663-4329-AD66-B723B2FE766D}" dt="2026-01-22T01:32:10.190" v="2426" actId="21"/>
          <ac:spMkLst>
            <pc:docMk/>
            <pc:sldMk cId="2881441675" sldId="275"/>
            <ac:spMk id="3" creationId="{E02A4D84-22D2-537B-D334-0EF79B9E31EF}"/>
          </ac:spMkLst>
        </pc:spChg>
        <pc:spChg chg="add mod ord">
          <ac:chgData name="hamid ghazvini" userId="1bbb9b6cc34e1cfb" providerId="LiveId" clId="{559E99A4-7663-4329-AD66-B723B2FE766D}" dt="2026-01-22T01:32:25.328" v="2430" actId="14100"/>
          <ac:spMkLst>
            <pc:docMk/>
            <pc:sldMk cId="2881441675" sldId="275"/>
            <ac:spMk id="4" creationId="{D1D90E7F-2381-4B26-4ED9-0F4F36BFFCCC}"/>
          </ac:spMkLst>
        </pc:spChg>
      </pc:sldChg>
      <pc:sldChg chg="delSp modSp new mod">
        <pc:chgData name="hamid ghazvini" userId="1bbb9b6cc34e1cfb" providerId="LiveId" clId="{559E99A4-7663-4329-AD66-B723B2FE766D}" dt="2026-01-22T01:39:20.517" v="2946" actId="20577"/>
        <pc:sldMkLst>
          <pc:docMk/>
          <pc:sldMk cId="3010224124" sldId="276"/>
        </pc:sldMkLst>
        <pc:spChg chg="del">
          <ac:chgData name="hamid ghazvini" userId="1bbb9b6cc34e1cfb" providerId="LiveId" clId="{559E99A4-7663-4329-AD66-B723B2FE766D}" dt="2026-01-22T00:57:45.569" v="1410" actId="21"/>
          <ac:spMkLst>
            <pc:docMk/>
            <pc:sldMk cId="3010224124" sldId="276"/>
            <ac:spMk id="2" creationId="{EE37DB1F-D9AE-F84F-E131-FA4200C3D5D9}"/>
          </ac:spMkLst>
        </pc:spChg>
        <pc:spChg chg="mod">
          <ac:chgData name="hamid ghazvini" userId="1bbb9b6cc34e1cfb" providerId="LiveId" clId="{559E99A4-7663-4329-AD66-B723B2FE766D}" dt="2026-01-22T01:39:20.517" v="2946" actId="20577"/>
          <ac:spMkLst>
            <pc:docMk/>
            <pc:sldMk cId="3010224124" sldId="276"/>
            <ac:spMk id="3" creationId="{D5B1C068-CE60-5002-3EE6-9C428090F110}"/>
          </ac:spMkLst>
        </pc:spChg>
      </pc:sldChg>
      <pc:sldChg chg="addSp delSp modSp new mod">
        <pc:chgData name="hamid ghazvini" userId="1bbb9b6cc34e1cfb" providerId="LiveId" clId="{559E99A4-7663-4329-AD66-B723B2FE766D}" dt="2026-01-22T00:59:08.557" v="1722" actId="21"/>
        <pc:sldMkLst>
          <pc:docMk/>
          <pc:sldMk cId="2396671732" sldId="277"/>
        </pc:sldMkLst>
        <pc:spChg chg="del">
          <ac:chgData name="hamid ghazvini" userId="1bbb9b6cc34e1cfb" providerId="LiveId" clId="{559E99A4-7663-4329-AD66-B723B2FE766D}" dt="2026-01-22T00:59:08.557" v="1722" actId="21"/>
          <ac:spMkLst>
            <pc:docMk/>
            <pc:sldMk cId="2396671732" sldId="277"/>
            <ac:spMk id="2" creationId="{42CED64F-7995-7DDD-DCC4-C883C715E5C1}"/>
          </ac:spMkLst>
        </pc:spChg>
        <pc:spChg chg="mod">
          <ac:chgData name="hamid ghazvini" userId="1bbb9b6cc34e1cfb" providerId="LiveId" clId="{559E99A4-7663-4329-AD66-B723B2FE766D}" dt="2026-01-22T00:59:04.445" v="1721" actId="20577"/>
          <ac:spMkLst>
            <pc:docMk/>
            <pc:sldMk cId="2396671732" sldId="277"/>
            <ac:spMk id="3" creationId="{337297FA-04D4-C669-F42C-DD6197BFCD20}"/>
          </ac:spMkLst>
        </pc:spChg>
        <pc:spChg chg="add del">
          <ac:chgData name="hamid ghazvini" userId="1bbb9b6cc34e1cfb" providerId="LiveId" clId="{559E99A4-7663-4329-AD66-B723B2FE766D}" dt="2026-01-22T00:49:38.821" v="981" actId="21"/>
          <ac:spMkLst>
            <pc:docMk/>
            <pc:sldMk cId="2396671732" sldId="277"/>
            <ac:spMk id="5" creationId="{BCA9281B-67C3-6052-ACB1-E4F546FAB640}"/>
          </ac:spMkLst>
        </pc:spChg>
      </pc:sldChg>
      <pc:sldChg chg="addSp delSp modSp new del mod ord setBg">
        <pc:chgData name="hamid ghazvini" userId="1bbb9b6cc34e1cfb" providerId="LiveId" clId="{559E99A4-7663-4329-AD66-B723B2FE766D}" dt="2026-01-22T01:41:14.077" v="2951" actId="2696"/>
        <pc:sldMkLst>
          <pc:docMk/>
          <pc:sldMk cId="2609781950" sldId="278"/>
        </pc:sldMkLst>
        <pc:spChg chg="del">
          <ac:chgData name="hamid ghazvini" userId="1bbb9b6cc34e1cfb" providerId="LiveId" clId="{559E99A4-7663-4329-AD66-B723B2FE766D}" dt="2026-01-22T01:32:52.623" v="2433" actId="21"/>
          <ac:spMkLst>
            <pc:docMk/>
            <pc:sldMk cId="2609781950" sldId="278"/>
            <ac:spMk id="2" creationId="{82D1C798-0862-75AB-E271-677A6946083B}"/>
          </ac:spMkLst>
        </pc:spChg>
        <pc:spChg chg="del">
          <ac:chgData name="hamid ghazvini" userId="1bbb9b6cc34e1cfb" providerId="LiveId" clId="{559E99A4-7663-4329-AD66-B723B2FE766D}" dt="2026-01-22T01:32:56.324" v="2434" actId="21"/>
          <ac:spMkLst>
            <pc:docMk/>
            <pc:sldMk cId="2609781950" sldId="278"/>
            <ac:spMk id="3" creationId="{F95301FA-8549-665F-9C22-7D7846F88A68}"/>
          </ac:spMkLst>
        </pc:spChg>
        <pc:spChg chg="add">
          <ac:chgData name="hamid ghazvini" userId="1bbb9b6cc34e1cfb" providerId="LiveId" clId="{559E99A4-7663-4329-AD66-B723B2FE766D}" dt="2026-01-22T01:33:40.262" v="2436" actId="26606"/>
          <ac:spMkLst>
            <pc:docMk/>
            <pc:sldMk cId="2609781950" sldId="278"/>
            <ac:spMk id="10" creationId="{AA6EC888-B85F-410F-B430-06583E94BEEC}"/>
          </ac:spMkLst>
        </pc:spChg>
        <pc:spChg chg="add">
          <ac:chgData name="hamid ghazvini" userId="1bbb9b6cc34e1cfb" providerId="LiveId" clId="{559E99A4-7663-4329-AD66-B723B2FE766D}" dt="2026-01-22T01:33:40.262" v="2436" actId="26606"/>
          <ac:spMkLst>
            <pc:docMk/>
            <pc:sldMk cId="2609781950" sldId="278"/>
            <ac:spMk id="12" creationId="{9485DA84-CB73-4E5E-9864-2460CE28055D}"/>
          </ac:spMkLst>
        </pc:spChg>
        <pc:spChg chg="add">
          <ac:chgData name="hamid ghazvini" userId="1bbb9b6cc34e1cfb" providerId="LiveId" clId="{559E99A4-7663-4329-AD66-B723B2FE766D}" dt="2026-01-22T01:33:40.262" v="2436" actId="26606"/>
          <ac:spMkLst>
            <pc:docMk/>
            <pc:sldMk cId="2609781950" sldId="278"/>
            <ac:spMk id="14" creationId="{7D49185E-361A-421B-8F2D-11C7FFC686F0}"/>
          </ac:spMkLst>
        </pc:spChg>
        <pc:spChg chg="add">
          <ac:chgData name="hamid ghazvini" userId="1bbb9b6cc34e1cfb" providerId="LiveId" clId="{559E99A4-7663-4329-AD66-B723B2FE766D}" dt="2026-01-22T01:33:40.262" v="2436" actId="26606"/>
          <ac:spMkLst>
            <pc:docMk/>
            <pc:sldMk cId="2609781950" sldId="278"/>
            <ac:spMk id="16" creationId="{14B85BAA-C37F-44B4-B427-B4F10EBB4183}"/>
          </ac:spMkLst>
        </pc:spChg>
        <pc:spChg chg="add">
          <ac:chgData name="hamid ghazvini" userId="1bbb9b6cc34e1cfb" providerId="LiveId" clId="{559E99A4-7663-4329-AD66-B723B2FE766D}" dt="2026-01-22T01:33:40.262" v="2436" actId="26606"/>
          <ac:spMkLst>
            <pc:docMk/>
            <pc:sldMk cId="2609781950" sldId="278"/>
            <ac:spMk id="18" creationId="{EDC4EE06-D7B4-4FAC-A561-38A1C380232A}"/>
          </ac:spMkLst>
        </pc:spChg>
        <pc:spChg chg="add">
          <ac:chgData name="hamid ghazvini" userId="1bbb9b6cc34e1cfb" providerId="LiveId" clId="{559E99A4-7663-4329-AD66-B723B2FE766D}" dt="2026-01-22T01:33:40.262" v="2436" actId="26606"/>
          <ac:spMkLst>
            <pc:docMk/>
            <pc:sldMk cId="2609781950" sldId="278"/>
            <ac:spMk id="20" creationId="{9018D83B-903C-4782-B1BB-A45164A71F60}"/>
          </ac:spMkLst>
        </pc:spChg>
        <pc:spChg chg="add">
          <ac:chgData name="hamid ghazvini" userId="1bbb9b6cc34e1cfb" providerId="LiveId" clId="{559E99A4-7663-4329-AD66-B723B2FE766D}" dt="2026-01-22T01:33:40.262" v="2436" actId="26606"/>
          <ac:spMkLst>
            <pc:docMk/>
            <pc:sldMk cId="2609781950" sldId="278"/>
            <ac:spMk id="22" creationId="{8785589A-A5AC-409A-B2A2-24D871B4CEF0}"/>
          </ac:spMkLst>
        </pc:spChg>
        <pc:picChg chg="add del mod">
          <ac:chgData name="hamid ghazvini" userId="1bbb9b6cc34e1cfb" providerId="LiveId" clId="{559E99A4-7663-4329-AD66-B723B2FE766D}" dt="2026-01-22T01:41:08.796" v="2950" actId="21"/>
          <ac:picMkLst>
            <pc:docMk/>
            <pc:sldMk cId="2609781950" sldId="278"/>
            <ac:picMk id="5" creationId="{91F4C858-7882-B0C9-CF9C-5343D8D2503F}"/>
          </ac:picMkLst>
        </pc:picChg>
      </pc:sldChg>
      <pc:sldChg chg="addSp delSp new mod">
        <pc:chgData name="hamid ghazvini" userId="1bbb9b6cc34e1cfb" providerId="LiveId" clId="{559E99A4-7663-4329-AD66-B723B2FE766D}" dt="2026-01-22T01:40:53.955" v="2949" actId="22"/>
        <pc:sldMkLst>
          <pc:docMk/>
          <pc:sldMk cId="1324236020" sldId="279"/>
        </pc:sldMkLst>
        <pc:spChg chg="del">
          <ac:chgData name="hamid ghazvini" userId="1bbb9b6cc34e1cfb" providerId="LiveId" clId="{559E99A4-7663-4329-AD66-B723B2FE766D}" dt="2026-01-22T01:40:10.908" v="2947" actId="21"/>
          <ac:spMkLst>
            <pc:docMk/>
            <pc:sldMk cId="1324236020" sldId="279"/>
            <ac:spMk id="2" creationId="{1DD6537E-D850-2DDA-B16A-DA9F276E9F3E}"/>
          </ac:spMkLst>
        </pc:spChg>
        <pc:spChg chg="del">
          <ac:chgData name="hamid ghazvini" userId="1bbb9b6cc34e1cfb" providerId="LiveId" clId="{559E99A4-7663-4329-AD66-B723B2FE766D}" dt="2026-01-22T01:40:14.874" v="2948" actId="21"/>
          <ac:spMkLst>
            <pc:docMk/>
            <pc:sldMk cId="1324236020" sldId="279"/>
            <ac:spMk id="3" creationId="{E3C17F29-8BD5-8F4D-8DED-BF3D5B24D04B}"/>
          </ac:spMkLst>
        </pc:spChg>
        <pc:picChg chg="add">
          <ac:chgData name="hamid ghazvini" userId="1bbb9b6cc34e1cfb" providerId="LiveId" clId="{559E99A4-7663-4329-AD66-B723B2FE766D}" dt="2026-01-22T01:40:53.955" v="2949" actId="22"/>
          <ac:picMkLst>
            <pc:docMk/>
            <pc:sldMk cId="1324236020" sldId="279"/>
            <ac:picMk id="5" creationId="{F6E02A83-72A9-0DCC-5688-156A0407B312}"/>
          </ac:picMkLst>
        </pc:picChg>
      </pc:sldChg>
      <pc:sldChg chg="addSp delSp new mod ord">
        <pc:chgData name="hamid ghazvini" userId="1bbb9b6cc34e1cfb" providerId="LiveId" clId="{559E99A4-7663-4329-AD66-B723B2FE766D}" dt="2026-01-22T01:41:55.154" v="2956" actId="22"/>
        <pc:sldMkLst>
          <pc:docMk/>
          <pc:sldMk cId="388555156" sldId="280"/>
        </pc:sldMkLst>
        <pc:spChg chg="del">
          <ac:chgData name="hamid ghazvini" userId="1bbb9b6cc34e1cfb" providerId="LiveId" clId="{559E99A4-7663-4329-AD66-B723B2FE766D}" dt="2026-01-22T01:41:27.294" v="2954" actId="21"/>
          <ac:spMkLst>
            <pc:docMk/>
            <pc:sldMk cId="388555156" sldId="280"/>
            <ac:spMk id="2" creationId="{7A6ECB72-6A9C-BE66-3460-927B8C9DCDB8}"/>
          </ac:spMkLst>
        </pc:spChg>
        <pc:spChg chg="del">
          <ac:chgData name="hamid ghazvini" userId="1bbb9b6cc34e1cfb" providerId="LiveId" clId="{559E99A4-7663-4329-AD66-B723B2FE766D}" dt="2026-01-22T01:41:29.940" v="2955" actId="21"/>
          <ac:spMkLst>
            <pc:docMk/>
            <pc:sldMk cId="388555156" sldId="280"/>
            <ac:spMk id="3" creationId="{196D3BB9-F0E4-34DC-7A18-C978AA765C89}"/>
          </ac:spMkLst>
        </pc:spChg>
        <pc:picChg chg="add">
          <ac:chgData name="hamid ghazvini" userId="1bbb9b6cc34e1cfb" providerId="LiveId" clId="{559E99A4-7663-4329-AD66-B723B2FE766D}" dt="2026-01-22T01:41:55.154" v="2956" actId="22"/>
          <ac:picMkLst>
            <pc:docMk/>
            <pc:sldMk cId="388555156" sldId="280"/>
            <ac:picMk id="5" creationId="{D6E0C0C8-AB6D-87BA-273D-9F71BD199969}"/>
          </ac:picMkLst>
        </pc:picChg>
      </pc:sldChg>
      <pc:sldChg chg="addSp delSp new mod">
        <pc:chgData name="hamid ghazvini" userId="1bbb9b6cc34e1cfb" providerId="LiveId" clId="{559E99A4-7663-4329-AD66-B723B2FE766D}" dt="2026-01-22T01:44:05.534" v="2959" actId="22"/>
        <pc:sldMkLst>
          <pc:docMk/>
          <pc:sldMk cId="3856479157" sldId="281"/>
        </pc:sldMkLst>
        <pc:spChg chg="del">
          <ac:chgData name="hamid ghazvini" userId="1bbb9b6cc34e1cfb" providerId="LiveId" clId="{559E99A4-7663-4329-AD66-B723B2FE766D}" dt="2026-01-22T01:43:44.458" v="2957" actId="21"/>
          <ac:spMkLst>
            <pc:docMk/>
            <pc:sldMk cId="3856479157" sldId="281"/>
            <ac:spMk id="2" creationId="{F4E510BD-472A-134F-6AEC-DFE2210C2E11}"/>
          </ac:spMkLst>
        </pc:spChg>
        <pc:spChg chg="del">
          <ac:chgData name="hamid ghazvini" userId="1bbb9b6cc34e1cfb" providerId="LiveId" clId="{559E99A4-7663-4329-AD66-B723B2FE766D}" dt="2026-01-22T01:43:47.734" v="2958" actId="21"/>
          <ac:spMkLst>
            <pc:docMk/>
            <pc:sldMk cId="3856479157" sldId="281"/>
            <ac:spMk id="3" creationId="{3794D3EF-A899-25F1-4330-5B83AB6A2CAE}"/>
          </ac:spMkLst>
        </pc:spChg>
        <pc:picChg chg="add">
          <ac:chgData name="hamid ghazvini" userId="1bbb9b6cc34e1cfb" providerId="LiveId" clId="{559E99A4-7663-4329-AD66-B723B2FE766D}" dt="2026-01-22T01:44:05.534" v="2959" actId="22"/>
          <ac:picMkLst>
            <pc:docMk/>
            <pc:sldMk cId="3856479157" sldId="281"/>
            <ac:picMk id="5" creationId="{2DAB2D07-7D07-F72D-55F9-3F32614E2E39}"/>
          </ac:picMkLst>
        </pc:picChg>
      </pc:sldChg>
      <pc:sldChg chg="modSp new mod">
        <pc:chgData name="hamid ghazvini" userId="1bbb9b6cc34e1cfb" providerId="LiveId" clId="{559E99A4-7663-4329-AD66-B723B2FE766D}" dt="2026-01-22T01:46:19.993" v="3021" actId="20577"/>
        <pc:sldMkLst>
          <pc:docMk/>
          <pc:sldMk cId="3894306116" sldId="282"/>
        </pc:sldMkLst>
        <pc:spChg chg="mod">
          <ac:chgData name="hamid ghazvini" userId="1bbb9b6cc34e1cfb" providerId="LiveId" clId="{559E99A4-7663-4329-AD66-B723B2FE766D}" dt="2026-01-22T01:46:13.459" v="3020" actId="207"/>
          <ac:spMkLst>
            <pc:docMk/>
            <pc:sldMk cId="3894306116" sldId="282"/>
            <ac:spMk id="2" creationId="{48899FBA-217F-7CC5-CD98-ECF3585A3615}"/>
          </ac:spMkLst>
        </pc:spChg>
        <pc:spChg chg="mod">
          <ac:chgData name="hamid ghazvini" userId="1bbb9b6cc34e1cfb" providerId="LiveId" clId="{559E99A4-7663-4329-AD66-B723B2FE766D}" dt="2026-01-22T01:46:19.993" v="3021" actId="20577"/>
          <ac:spMkLst>
            <pc:docMk/>
            <pc:sldMk cId="3894306116" sldId="282"/>
            <ac:spMk id="3" creationId="{5A72E6CA-DF57-5012-C98F-52B100689AD1}"/>
          </ac:spMkLst>
        </pc:spChg>
      </pc:sldChg>
      <pc:sldChg chg="delSp modSp new mod">
        <pc:chgData name="hamid ghazvini" userId="1bbb9b6cc34e1cfb" providerId="LiveId" clId="{559E99A4-7663-4329-AD66-B723B2FE766D}" dt="2026-01-22T01:48:06.243" v="3071" actId="21"/>
        <pc:sldMkLst>
          <pc:docMk/>
          <pc:sldMk cId="2803738821" sldId="283"/>
        </pc:sldMkLst>
        <pc:spChg chg="del">
          <ac:chgData name="hamid ghazvini" userId="1bbb9b6cc34e1cfb" providerId="LiveId" clId="{559E99A4-7663-4329-AD66-B723B2FE766D}" dt="2026-01-22T01:48:06.243" v="3071" actId="21"/>
          <ac:spMkLst>
            <pc:docMk/>
            <pc:sldMk cId="2803738821" sldId="283"/>
            <ac:spMk id="2" creationId="{4EB2941A-FDF8-5A00-7E9A-9255ED41E32D}"/>
          </ac:spMkLst>
        </pc:spChg>
        <pc:spChg chg="mod">
          <ac:chgData name="hamid ghazvini" userId="1bbb9b6cc34e1cfb" providerId="LiveId" clId="{559E99A4-7663-4329-AD66-B723B2FE766D}" dt="2026-01-22T01:47:59.356" v="3070" actId="20577"/>
          <ac:spMkLst>
            <pc:docMk/>
            <pc:sldMk cId="2803738821" sldId="283"/>
            <ac:spMk id="3" creationId="{816C8239-DE7D-3C76-A086-8E1C031FEE3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1/21/2026</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n-CA"/>
            </a:p>
          </p:txBody>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CA"/>
            </a:p>
          </p:txBody>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1/21/2026</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1/21/2026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1/21/2026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1/21/2026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1/21/2026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1/21/2026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1/21/2026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1/21/2026</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BA7F3F-D56F-4C06-84AC-03FC83B064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715374B5-D7C8-4AA9-BE65-DB7A0CA9B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1" name="Freeform 6">
              <a:extLst>
                <a:ext uri="{FF2B5EF4-FFF2-40B4-BE49-F238E27FC236}">
                  <a16:creationId xmlns:a16="http://schemas.microsoft.com/office/drawing/2014/main" id="{C73A7452-ED0F-4903-A620-8D103E556C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accent1"/>
            </a:solidFill>
            <a:ln w="0">
              <a:noFill/>
              <a:prstDash val="solid"/>
              <a:round/>
              <a:headEnd/>
              <a:tailEnd/>
            </a:ln>
          </p:spPr>
          <p:txBody>
            <a:bodyPr/>
            <a:lstStyle/>
            <a:p>
              <a:endParaRPr lang="en-CA"/>
            </a:p>
          </p:txBody>
        </p:sp>
        <p:sp>
          <p:nvSpPr>
            <p:cNvPr id="12" name="Freeform 6">
              <a:extLst>
                <a:ext uri="{FF2B5EF4-FFF2-40B4-BE49-F238E27FC236}">
                  <a16:creationId xmlns:a16="http://schemas.microsoft.com/office/drawing/2014/main" id="{F6A3F6CE-D581-4C37-8822-4F4A68325E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accent2"/>
            </a:solidFill>
            <a:ln w="0">
              <a:noFill/>
              <a:prstDash val="solid"/>
              <a:round/>
              <a:headEnd/>
              <a:tailEnd/>
            </a:ln>
          </p:spPr>
          <p:txBody>
            <a:bodyPr/>
            <a:lstStyle/>
            <a:p>
              <a:endParaRPr lang="en-CA"/>
            </a:p>
          </p:txBody>
        </p:sp>
      </p:grpSp>
      <p:sp>
        <p:nvSpPr>
          <p:cNvPr id="2" name="Title 1">
            <a:extLst>
              <a:ext uri="{FF2B5EF4-FFF2-40B4-BE49-F238E27FC236}">
                <a16:creationId xmlns:a16="http://schemas.microsoft.com/office/drawing/2014/main" id="{F6CC2748-D361-5DAE-55FD-6E7AD7F92828}"/>
              </a:ext>
            </a:extLst>
          </p:cNvPr>
          <p:cNvSpPr>
            <a:spLocks noGrp="1"/>
          </p:cNvSpPr>
          <p:nvPr>
            <p:ph type="ctrTitle"/>
          </p:nvPr>
        </p:nvSpPr>
        <p:spPr>
          <a:xfrm>
            <a:off x="1915128" y="1788454"/>
            <a:ext cx="8361229" cy="2098226"/>
          </a:xfrm>
        </p:spPr>
        <p:txBody>
          <a:bodyPr>
            <a:normAutofit/>
          </a:bodyPr>
          <a:lstStyle/>
          <a:p>
            <a:r>
              <a:rPr lang="en-CA" dirty="0"/>
              <a:t>Kinesiology 10B</a:t>
            </a:r>
          </a:p>
        </p:txBody>
      </p:sp>
      <p:sp>
        <p:nvSpPr>
          <p:cNvPr id="3" name="Subtitle 2">
            <a:extLst>
              <a:ext uri="{FF2B5EF4-FFF2-40B4-BE49-F238E27FC236}">
                <a16:creationId xmlns:a16="http://schemas.microsoft.com/office/drawing/2014/main" id="{7E6D41D0-392E-26BC-ABB6-9BAD39241974}"/>
              </a:ext>
            </a:extLst>
          </p:cNvPr>
          <p:cNvSpPr>
            <a:spLocks noGrp="1"/>
          </p:cNvSpPr>
          <p:nvPr>
            <p:ph type="subTitle" idx="1"/>
          </p:nvPr>
        </p:nvSpPr>
        <p:spPr>
          <a:xfrm>
            <a:off x="2679906" y="3956279"/>
            <a:ext cx="6831673" cy="1086237"/>
          </a:xfrm>
        </p:spPr>
        <p:txBody>
          <a:bodyPr>
            <a:normAutofit/>
          </a:bodyPr>
          <a:lstStyle/>
          <a:p>
            <a:r>
              <a:rPr lang="en-CA" dirty="0"/>
              <a:t>Muscles of Ankle &amp; Foot</a:t>
            </a:r>
          </a:p>
        </p:txBody>
      </p:sp>
    </p:spTree>
    <p:extLst>
      <p:ext uri="{BB962C8B-B14F-4D97-AF65-F5344CB8AC3E}">
        <p14:creationId xmlns:p14="http://schemas.microsoft.com/office/powerpoint/2010/main" val="270227523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6BB51-97AC-AFEE-26A2-FB667725AC48}"/>
              </a:ext>
            </a:extLst>
          </p:cNvPr>
          <p:cNvSpPr>
            <a:spLocks noGrp="1"/>
          </p:cNvSpPr>
          <p:nvPr>
            <p:ph type="title"/>
          </p:nvPr>
        </p:nvSpPr>
        <p:spPr/>
        <p:txBody>
          <a:bodyPr>
            <a:normAutofit/>
          </a:bodyPr>
          <a:lstStyle/>
          <a:p>
            <a:r>
              <a:rPr lang="en-CA" sz="3600" dirty="0">
                <a:solidFill>
                  <a:srgbClr val="FF0000"/>
                </a:solidFill>
              </a:rPr>
              <a:t>Extrinsic Muscles</a:t>
            </a:r>
          </a:p>
        </p:txBody>
      </p:sp>
      <p:sp>
        <p:nvSpPr>
          <p:cNvPr id="3" name="Content Placeholder 2">
            <a:extLst>
              <a:ext uri="{FF2B5EF4-FFF2-40B4-BE49-F238E27FC236}">
                <a16:creationId xmlns:a16="http://schemas.microsoft.com/office/drawing/2014/main" id="{D0DC2E5A-941D-ACBA-FF37-0169F0D59BC0}"/>
              </a:ext>
            </a:extLst>
          </p:cNvPr>
          <p:cNvSpPr>
            <a:spLocks noGrp="1"/>
          </p:cNvSpPr>
          <p:nvPr>
            <p:ph idx="1"/>
          </p:nvPr>
        </p:nvSpPr>
        <p:spPr/>
        <p:txBody>
          <a:bodyPr>
            <a:normAutofit/>
          </a:bodyPr>
          <a:lstStyle/>
          <a:p>
            <a:r>
              <a:rPr lang="en-US" dirty="0"/>
              <a:t>There are extrinsic and intrinsic muscles in the ankle and foot as in the wrist and hand. The extrinsic muscles originate on the leg, and the intrinsic muscles originate on the tarsal bones. The extrinsic muscles of the leg are found in groups of three or combinations of three and are located in three anatomical areas. All have proximal attachments on the femur, tibia, or fibula, and all cross the ankle joint. Table here summarizes these muscles. Assistive movers are the muscles indicated in parentheses. All other muscles listed </a:t>
            </a:r>
            <a:r>
              <a:rPr lang="en-CA" dirty="0"/>
              <a:t>are prime movers.</a:t>
            </a:r>
          </a:p>
        </p:txBody>
      </p:sp>
    </p:spTree>
    <p:extLst>
      <p:ext uri="{BB962C8B-B14F-4D97-AF65-F5344CB8AC3E}">
        <p14:creationId xmlns:p14="http://schemas.microsoft.com/office/powerpoint/2010/main" val="1914473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AA6EC888-B85F-410F-B430-06583E94B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3" name="Rectangle 22">
            <a:extLst>
              <a:ext uri="{FF2B5EF4-FFF2-40B4-BE49-F238E27FC236}">
                <a16:creationId xmlns:a16="http://schemas.microsoft.com/office/drawing/2014/main" id="{9485DA84-CB73-4E5E-9864-2460CE2805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D49185E-361A-421B-8F2D-11C7FFC686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4B85BAA-C37F-44B4-B427-B4F10EBB41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26240" y="-4668"/>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DC4EE06-D7B4-4FAC-A561-38A1C3802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94325"/>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018D83B-903C-4782-B1BB-A45164A71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26240" y="6494325"/>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785589A-A5AC-409A-B2A2-24D871B4C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0867" y="158782"/>
            <a:ext cx="11870265" cy="65378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4ED1FB5-BC68-B0C8-EB97-8540D2653AB5}"/>
              </a:ext>
            </a:extLst>
          </p:cNvPr>
          <p:cNvPicPr>
            <a:picLocks noChangeAspect="1"/>
          </p:cNvPicPr>
          <p:nvPr/>
        </p:nvPicPr>
        <p:blipFill>
          <a:blip r:embed="rId2"/>
          <a:stretch>
            <a:fillRect/>
          </a:stretch>
        </p:blipFill>
        <p:spPr>
          <a:xfrm>
            <a:off x="891242" y="480515"/>
            <a:ext cx="10409514" cy="5892302"/>
          </a:xfrm>
          <a:prstGeom prst="rect">
            <a:avLst/>
          </a:prstGeom>
        </p:spPr>
      </p:pic>
    </p:spTree>
    <p:extLst>
      <p:ext uri="{BB962C8B-B14F-4D97-AF65-F5344CB8AC3E}">
        <p14:creationId xmlns:p14="http://schemas.microsoft.com/office/powerpoint/2010/main" val="3832100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14F83F-5573-1828-7274-0E5C4256564F}"/>
              </a:ext>
            </a:extLst>
          </p:cNvPr>
          <p:cNvSpPr>
            <a:spLocks noGrp="1"/>
          </p:cNvSpPr>
          <p:nvPr>
            <p:ph idx="1"/>
          </p:nvPr>
        </p:nvSpPr>
        <p:spPr>
          <a:xfrm>
            <a:off x="1371600" y="2647950"/>
            <a:ext cx="4724400" cy="3219450"/>
          </a:xfrm>
        </p:spPr>
        <p:txBody>
          <a:bodyPr/>
          <a:lstStyle/>
          <a:p>
            <a:pPr marL="0" indent="0">
              <a:buNone/>
            </a:pPr>
            <a:r>
              <a:rPr lang="en-CA" b="1" dirty="0"/>
              <a:t>      Superficial Posterior Group</a:t>
            </a:r>
          </a:p>
          <a:p>
            <a:r>
              <a:rPr lang="en-US" dirty="0"/>
              <a:t>The superficial posterior group includes the gastrocnemius, soleus, and plantaris muscles. Because the gastrocnemius muscle was described before. Its proximal attachment is posterior on the condyles of the femur, and its distal attachment is to the posterior calcaneus via the large Achilles tendon.</a:t>
            </a:r>
            <a:endParaRPr lang="en-CA" dirty="0"/>
          </a:p>
        </p:txBody>
      </p:sp>
      <p:pic>
        <p:nvPicPr>
          <p:cNvPr id="4" name="Picture 3">
            <a:extLst>
              <a:ext uri="{FF2B5EF4-FFF2-40B4-BE49-F238E27FC236}">
                <a16:creationId xmlns:a16="http://schemas.microsoft.com/office/drawing/2014/main" id="{6F3E1B17-0297-EE05-1CB4-7B05481E12C3}"/>
              </a:ext>
            </a:extLst>
          </p:cNvPr>
          <p:cNvPicPr>
            <a:picLocks noChangeAspect="1"/>
          </p:cNvPicPr>
          <p:nvPr/>
        </p:nvPicPr>
        <p:blipFill>
          <a:blip r:embed="rId2"/>
          <a:stretch>
            <a:fillRect/>
          </a:stretch>
        </p:blipFill>
        <p:spPr>
          <a:xfrm>
            <a:off x="8830502" y="278295"/>
            <a:ext cx="1494503" cy="6301409"/>
          </a:xfrm>
          <a:prstGeom prst="rect">
            <a:avLst/>
          </a:prstGeom>
        </p:spPr>
      </p:pic>
      <p:pic>
        <p:nvPicPr>
          <p:cNvPr id="6" name="Picture 5">
            <a:extLst>
              <a:ext uri="{FF2B5EF4-FFF2-40B4-BE49-F238E27FC236}">
                <a16:creationId xmlns:a16="http://schemas.microsoft.com/office/drawing/2014/main" id="{A3AB62A5-33F4-68E8-7922-816EF5D97BCB}"/>
              </a:ext>
            </a:extLst>
          </p:cNvPr>
          <p:cNvPicPr>
            <a:picLocks noChangeAspect="1"/>
          </p:cNvPicPr>
          <p:nvPr/>
        </p:nvPicPr>
        <p:blipFill>
          <a:blip r:embed="rId3"/>
          <a:stretch>
            <a:fillRect/>
          </a:stretch>
        </p:blipFill>
        <p:spPr>
          <a:xfrm>
            <a:off x="3543820" y="514350"/>
            <a:ext cx="4562168" cy="1948070"/>
          </a:xfrm>
          <a:prstGeom prst="rect">
            <a:avLst/>
          </a:prstGeom>
        </p:spPr>
      </p:pic>
    </p:spTree>
    <p:extLst>
      <p:ext uri="{BB962C8B-B14F-4D97-AF65-F5344CB8AC3E}">
        <p14:creationId xmlns:p14="http://schemas.microsoft.com/office/powerpoint/2010/main" val="2131267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6AA0B2-FB19-1523-2165-4C6214289046}"/>
              </a:ext>
            </a:extLst>
          </p:cNvPr>
          <p:cNvSpPr>
            <a:spLocks noGrp="1"/>
          </p:cNvSpPr>
          <p:nvPr>
            <p:ph idx="1"/>
          </p:nvPr>
        </p:nvSpPr>
        <p:spPr>
          <a:xfrm>
            <a:off x="1371600" y="2581274"/>
            <a:ext cx="6076950" cy="3286125"/>
          </a:xfrm>
        </p:spPr>
        <p:txBody>
          <a:bodyPr>
            <a:normAutofit lnSpcReduction="10000"/>
          </a:bodyPr>
          <a:lstStyle/>
          <a:p>
            <a:r>
              <a:rPr lang="en-US" dirty="0"/>
              <a:t>The </a:t>
            </a:r>
            <a:r>
              <a:rPr lang="en-US" b="1" dirty="0"/>
              <a:t>soleus </a:t>
            </a:r>
            <a:r>
              <a:rPr lang="en-US" dirty="0"/>
              <a:t>muscle is a large, one-joint muscle located deep to the gastrocnemius muscle. Originating on the posterior tibia and fibula, it spans the posterior leg, blending with the gastrocnemius muscle to form the large, strong Achilles tendon that inserts on the posterior calcaneus. Because the soleus muscle spans the ankle in the midline, its only function is to plantar flex the ankle. The two heads of the gastrocnemius and soleus muscles make up what is sometimes referred to as the triceps </a:t>
            </a:r>
            <a:r>
              <a:rPr lang="en-US" dirty="0" err="1"/>
              <a:t>surae</a:t>
            </a:r>
            <a:r>
              <a:rPr lang="en-US" dirty="0"/>
              <a:t> muscle, meaning “three-headed calf muscle.”</a:t>
            </a:r>
            <a:endParaRPr lang="en-CA" dirty="0"/>
          </a:p>
        </p:txBody>
      </p:sp>
      <p:pic>
        <p:nvPicPr>
          <p:cNvPr id="4" name="Picture 3">
            <a:extLst>
              <a:ext uri="{FF2B5EF4-FFF2-40B4-BE49-F238E27FC236}">
                <a16:creationId xmlns:a16="http://schemas.microsoft.com/office/drawing/2014/main" id="{1078CDF4-B702-A97A-1D89-3E1A52D693EF}"/>
              </a:ext>
            </a:extLst>
          </p:cNvPr>
          <p:cNvPicPr>
            <a:picLocks noChangeAspect="1"/>
          </p:cNvPicPr>
          <p:nvPr/>
        </p:nvPicPr>
        <p:blipFill>
          <a:blip r:embed="rId2"/>
          <a:stretch>
            <a:fillRect/>
          </a:stretch>
        </p:blipFill>
        <p:spPr>
          <a:xfrm>
            <a:off x="7971219" y="268356"/>
            <a:ext cx="2281084" cy="6321287"/>
          </a:xfrm>
          <a:prstGeom prst="rect">
            <a:avLst/>
          </a:prstGeom>
        </p:spPr>
      </p:pic>
      <p:pic>
        <p:nvPicPr>
          <p:cNvPr id="6" name="Picture 5">
            <a:extLst>
              <a:ext uri="{FF2B5EF4-FFF2-40B4-BE49-F238E27FC236}">
                <a16:creationId xmlns:a16="http://schemas.microsoft.com/office/drawing/2014/main" id="{0C75C20F-A106-96C9-D7C2-78A3892DC99A}"/>
              </a:ext>
            </a:extLst>
          </p:cNvPr>
          <p:cNvPicPr>
            <a:picLocks noChangeAspect="1"/>
          </p:cNvPicPr>
          <p:nvPr/>
        </p:nvPicPr>
        <p:blipFill>
          <a:blip r:embed="rId3"/>
          <a:stretch>
            <a:fillRect/>
          </a:stretch>
        </p:blipFill>
        <p:spPr>
          <a:xfrm>
            <a:off x="3967363" y="627821"/>
            <a:ext cx="3303639" cy="1639957"/>
          </a:xfrm>
          <a:prstGeom prst="rect">
            <a:avLst/>
          </a:prstGeom>
        </p:spPr>
      </p:pic>
    </p:spTree>
    <p:extLst>
      <p:ext uri="{BB962C8B-B14F-4D97-AF65-F5344CB8AC3E}">
        <p14:creationId xmlns:p14="http://schemas.microsoft.com/office/powerpoint/2010/main" val="2437183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F0F65A-A9F6-FBC4-5DCF-7B1AB6E9C6EC}"/>
              </a:ext>
            </a:extLst>
          </p:cNvPr>
          <p:cNvSpPr>
            <a:spLocks noGrp="1"/>
          </p:cNvSpPr>
          <p:nvPr>
            <p:ph idx="1"/>
          </p:nvPr>
        </p:nvSpPr>
        <p:spPr>
          <a:xfrm>
            <a:off x="1371600" y="2857500"/>
            <a:ext cx="5981700" cy="3009900"/>
          </a:xfrm>
        </p:spPr>
        <p:txBody>
          <a:bodyPr>
            <a:normAutofit/>
          </a:bodyPr>
          <a:lstStyle/>
          <a:p>
            <a:r>
              <a:rPr lang="en-US" dirty="0"/>
              <a:t>The </a:t>
            </a:r>
            <a:r>
              <a:rPr lang="en-US" b="1" dirty="0"/>
              <a:t>plantaris </a:t>
            </a:r>
            <a:r>
              <a:rPr lang="en-US" dirty="0"/>
              <a:t>muscle is a long, thin, two-joint muscle with no significant function. It originates on the posterior surface of the lateral epicondyle of the femur, spans the posterior leg medially, and blends with the gastrocnemius and soleus muscles in the Achilles tendon. Theoretically, it should flex the knee and plantar flex the ankle. However, because of its size in relation to the prime movers of those actions, it is assistive at best.</a:t>
            </a:r>
            <a:endParaRPr lang="en-CA" dirty="0"/>
          </a:p>
        </p:txBody>
      </p:sp>
      <p:pic>
        <p:nvPicPr>
          <p:cNvPr id="4" name="Picture 3">
            <a:extLst>
              <a:ext uri="{FF2B5EF4-FFF2-40B4-BE49-F238E27FC236}">
                <a16:creationId xmlns:a16="http://schemas.microsoft.com/office/drawing/2014/main" id="{B98FEFA5-589C-F8CC-CB12-425B38B06F8C}"/>
              </a:ext>
            </a:extLst>
          </p:cNvPr>
          <p:cNvPicPr>
            <a:picLocks noChangeAspect="1"/>
          </p:cNvPicPr>
          <p:nvPr/>
        </p:nvPicPr>
        <p:blipFill>
          <a:blip r:embed="rId2"/>
          <a:stretch>
            <a:fillRect/>
          </a:stretch>
        </p:blipFill>
        <p:spPr>
          <a:xfrm>
            <a:off x="5938991" y="709405"/>
            <a:ext cx="4562168" cy="1948070"/>
          </a:xfrm>
          <a:prstGeom prst="rect">
            <a:avLst/>
          </a:prstGeom>
        </p:spPr>
      </p:pic>
    </p:spTree>
    <p:extLst>
      <p:ext uri="{BB962C8B-B14F-4D97-AF65-F5344CB8AC3E}">
        <p14:creationId xmlns:p14="http://schemas.microsoft.com/office/powerpoint/2010/main" val="965130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BB0A4C-66A5-D31A-9D98-802302A6EF81}"/>
              </a:ext>
            </a:extLst>
          </p:cNvPr>
          <p:cNvSpPr>
            <a:spLocks noGrp="1"/>
          </p:cNvSpPr>
          <p:nvPr>
            <p:ph idx="1"/>
          </p:nvPr>
        </p:nvSpPr>
        <p:spPr/>
        <p:txBody>
          <a:bodyPr>
            <a:normAutofit/>
          </a:bodyPr>
          <a:lstStyle/>
          <a:p>
            <a:pPr marL="0" indent="0">
              <a:buNone/>
            </a:pPr>
            <a:r>
              <a:rPr lang="en-CA" b="1" dirty="0"/>
              <a:t>     Deep Posterior Group</a:t>
            </a:r>
          </a:p>
          <a:p>
            <a:r>
              <a:rPr lang="en-US" dirty="0"/>
              <a:t>The deep posterior group is made up of the tibialis posterior, </a:t>
            </a:r>
            <a:r>
              <a:rPr lang="en-CA" dirty="0"/>
              <a:t>flexor hallucis longus, and flexor digitorum </a:t>
            </a:r>
            <a:r>
              <a:rPr lang="en-US" dirty="0"/>
              <a:t>longus muscles. They all attach to the posterior tibia and/or fibula, and all terminate in the foot. Because they all cross the ankle posteriorly, they all can plantar flex it. However, because of their size in relation to the soleus and gastrocnemius muscles, their role is only </a:t>
            </a:r>
            <a:r>
              <a:rPr lang="en-CA" dirty="0"/>
              <a:t>assistive.</a:t>
            </a:r>
          </a:p>
        </p:txBody>
      </p:sp>
    </p:spTree>
    <p:extLst>
      <p:ext uri="{BB962C8B-B14F-4D97-AF65-F5344CB8AC3E}">
        <p14:creationId xmlns:p14="http://schemas.microsoft.com/office/powerpoint/2010/main" val="2739466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ACC6EF-CF94-6DCD-7146-76CCEE99D295}"/>
              </a:ext>
            </a:extLst>
          </p:cNvPr>
          <p:cNvSpPr>
            <a:spLocks noGrp="1"/>
          </p:cNvSpPr>
          <p:nvPr>
            <p:ph idx="1"/>
          </p:nvPr>
        </p:nvSpPr>
        <p:spPr>
          <a:xfrm>
            <a:off x="1371600" y="2790824"/>
            <a:ext cx="7543800" cy="3076575"/>
          </a:xfrm>
        </p:spPr>
        <p:txBody>
          <a:bodyPr>
            <a:normAutofit lnSpcReduction="10000"/>
          </a:bodyPr>
          <a:lstStyle/>
          <a:p>
            <a:r>
              <a:rPr lang="en-US" dirty="0"/>
              <a:t>The </a:t>
            </a:r>
            <a:r>
              <a:rPr lang="en-US" b="1" dirty="0"/>
              <a:t>tibialis posterior </a:t>
            </a:r>
            <a:r>
              <a:rPr lang="en-US" dirty="0"/>
              <a:t>muscle is the deepest lying posterior muscle with its proximal attachment on the interosseous membrane and adjacent portions of the tibia and fibula. It descends on the posterior aspect of the leg, looping around the medial malleolus to attach on the navicular with fibrous expansions to the cuboid, the three cuneiforms, sustentaculum </a:t>
            </a:r>
            <a:r>
              <a:rPr lang="en-US" dirty="0" err="1"/>
              <a:t>tali</a:t>
            </a:r>
            <a:r>
              <a:rPr lang="en-US" dirty="0"/>
              <a:t> of the calcaneus, and the bases of the second through fourth metatarsals. Because the tibialis posterior muscle crosses the ankle medially and posteriorly, it can plantar flex and invert. Because of its size in relation to the other plantar flexors, it is </a:t>
            </a:r>
            <a:r>
              <a:rPr lang="en-CA" dirty="0"/>
              <a:t>assistive in this action.</a:t>
            </a:r>
          </a:p>
        </p:txBody>
      </p:sp>
      <p:pic>
        <p:nvPicPr>
          <p:cNvPr id="4" name="Picture 3">
            <a:extLst>
              <a:ext uri="{FF2B5EF4-FFF2-40B4-BE49-F238E27FC236}">
                <a16:creationId xmlns:a16="http://schemas.microsoft.com/office/drawing/2014/main" id="{CC2841AF-CA6E-AF3A-20C2-C136581FE576}"/>
              </a:ext>
            </a:extLst>
          </p:cNvPr>
          <p:cNvPicPr>
            <a:picLocks noChangeAspect="1"/>
          </p:cNvPicPr>
          <p:nvPr/>
        </p:nvPicPr>
        <p:blipFill>
          <a:blip r:embed="rId2"/>
          <a:stretch>
            <a:fillRect/>
          </a:stretch>
        </p:blipFill>
        <p:spPr>
          <a:xfrm>
            <a:off x="9795080" y="114300"/>
            <a:ext cx="1612490" cy="6629400"/>
          </a:xfrm>
          <a:prstGeom prst="rect">
            <a:avLst/>
          </a:prstGeom>
        </p:spPr>
      </p:pic>
      <p:pic>
        <p:nvPicPr>
          <p:cNvPr id="6" name="Picture 5">
            <a:extLst>
              <a:ext uri="{FF2B5EF4-FFF2-40B4-BE49-F238E27FC236}">
                <a16:creationId xmlns:a16="http://schemas.microsoft.com/office/drawing/2014/main" id="{B20C8573-350B-4467-5BB1-DF97A40D74D2}"/>
              </a:ext>
            </a:extLst>
          </p:cNvPr>
          <p:cNvPicPr>
            <a:picLocks noChangeAspect="1"/>
          </p:cNvPicPr>
          <p:nvPr/>
        </p:nvPicPr>
        <p:blipFill>
          <a:blip r:embed="rId3"/>
          <a:stretch>
            <a:fillRect/>
          </a:stretch>
        </p:blipFill>
        <p:spPr>
          <a:xfrm>
            <a:off x="3755922" y="372717"/>
            <a:ext cx="4680155" cy="2226365"/>
          </a:xfrm>
          <a:prstGeom prst="rect">
            <a:avLst/>
          </a:prstGeom>
        </p:spPr>
      </p:pic>
    </p:spTree>
    <p:extLst>
      <p:ext uri="{BB962C8B-B14F-4D97-AF65-F5344CB8AC3E}">
        <p14:creationId xmlns:p14="http://schemas.microsoft.com/office/powerpoint/2010/main" val="3360172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DB691A-8D45-706A-D96A-448A14DDF3BC}"/>
              </a:ext>
            </a:extLst>
          </p:cNvPr>
          <p:cNvSpPr>
            <a:spLocks noGrp="1"/>
          </p:cNvSpPr>
          <p:nvPr>
            <p:ph idx="1"/>
          </p:nvPr>
        </p:nvSpPr>
        <p:spPr>
          <a:xfrm>
            <a:off x="1362075" y="2752725"/>
            <a:ext cx="7038975" cy="3581400"/>
          </a:xfrm>
        </p:spPr>
        <p:txBody>
          <a:bodyPr>
            <a:normAutofit/>
          </a:bodyPr>
          <a:lstStyle/>
          <a:p>
            <a:r>
              <a:rPr lang="en-US" dirty="0"/>
              <a:t>Situated mostly on the lateral side of the leg, the </a:t>
            </a:r>
            <a:r>
              <a:rPr lang="en-US" b="1" dirty="0"/>
              <a:t>flexor hallucis longus </a:t>
            </a:r>
            <a:r>
              <a:rPr lang="en-US" dirty="0"/>
              <a:t>muscle arises from the posterior fibula and interosseous membrane. It descends the leg posteriorly, loops around the medial malleolus through a groove in the posterior talus, and goes under the sustentaculum </a:t>
            </a:r>
            <a:r>
              <a:rPr lang="en-US" dirty="0" err="1"/>
              <a:t>tali</a:t>
            </a:r>
            <a:r>
              <a:rPr lang="en-US" dirty="0"/>
              <a:t> of the calcaneus. This muscle travels down the foot through the two heads of the flexor hallucis brevis muscle to attach at the base of the distal phalanx of the great toe. This distal attachment is similar to the flexor digitorum </a:t>
            </a:r>
            <a:r>
              <a:rPr lang="en-US" dirty="0" err="1"/>
              <a:t>profundus</a:t>
            </a:r>
            <a:r>
              <a:rPr lang="en-US" dirty="0"/>
              <a:t> and superficialis muscles in the hand. The flexor hallucis longus muscle flexes the great toe and assists in inversion and, to a lesser degree, assists in plantar </a:t>
            </a:r>
            <a:r>
              <a:rPr lang="en-CA" dirty="0"/>
              <a:t>flexion of the ankle.</a:t>
            </a:r>
            <a:endParaRPr lang="en-US" dirty="0"/>
          </a:p>
          <a:p>
            <a:endParaRPr lang="en-US" b="1" dirty="0"/>
          </a:p>
        </p:txBody>
      </p:sp>
      <p:pic>
        <p:nvPicPr>
          <p:cNvPr id="4" name="Picture 3">
            <a:extLst>
              <a:ext uri="{FF2B5EF4-FFF2-40B4-BE49-F238E27FC236}">
                <a16:creationId xmlns:a16="http://schemas.microsoft.com/office/drawing/2014/main" id="{FC90963E-E341-0BF0-B5ED-E6404A1573CC}"/>
              </a:ext>
            </a:extLst>
          </p:cNvPr>
          <p:cNvPicPr>
            <a:picLocks noChangeAspect="1"/>
          </p:cNvPicPr>
          <p:nvPr/>
        </p:nvPicPr>
        <p:blipFill>
          <a:blip r:embed="rId2"/>
          <a:stretch>
            <a:fillRect/>
          </a:stretch>
        </p:blipFill>
        <p:spPr>
          <a:xfrm>
            <a:off x="9022018" y="119269"/>
            <a:ext cx="2320413" cy="6619461"/>
          </a:xfrm>
          <a:prstGeom prst="rect">
            <a:avLst/>
          </a:prstGeom>
        </p:spPr>
      </p:pic>
      <p:pic>
        <p:nvPicPr>
          <p:cNvPr id="6" name="Picture 5">
            <a:extLst>
              <a:ext uri="{FF2B5EF4-FFF2-40B4-BE49-F238E27FC236}">
                <a16:creationId xmlns:a16="http://schemas.microsoft.com/office/drawing/2014/main" id="{F8979029-86D2-C009-52DA-918560B17A59}"/>
              </a:ext>
            </a:extLst>
          </p:cNvPr>
          <p:cNvPicPr>
            <a:picLocks noChangeAspect="1"/>
          </p:cNvPicPr>
          <p:nvPr/>
        </p:nvPicPr>
        <p:blipFill>
          <a:blip r:embed="rId3"/>
          <a:stretch>
            <a:fillRect/>
          </a:stretch>
        </p:blipFill>
        <p:spPr>
          <a:xfrm>
            <a:off x="3828128" y="364435"/>
            <a:ext cx="4326194" cy="2226365"/>
          </a:xfrm>
          <a:prstGeom prst="rect">
            <a:avLst/>
          </a:prstGeom>
        </p:spPr>
      </p:pic>
    </p:spTree>
    <p:extLst>
      <p:ext uri="{BB962C8B-B14F-4D97-AF65-F5344CB8AC3E}">
        <p14:creationId xmlns:p14="http://schemas.microsoft.com/office/powerpoint/2010/main" val="2288852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CE57B5-69A3-DA5B-D25C-E29D363E0EFE}"/>
              </a:ext>
            </a:extLst>
          </p:cNvPr>
          <p:cNvSpPr>
            <a:spLocks noGrp="1"/>
          </p:cNvSpPr>
          <p:nvPr>
            <p:ph idx="1"/>
          </p:nvPr>
        </p:nvSpPr>
        <p:spPr>
          <a:xfrm>
            <a:off x="1371600" y="2828924"/>
            <a:ext cx="7086600" cy="3038475"/>
          </a:xfrm>
        </p:spPr>
        <p:txBody>
          <a:bodyPr>
            <a:normAutofit lnSpcReduction="10000"/>
          </a:bodyPr>
          <a:lstStyle/>
          <a:p>
            <a:r>
              <a:rPr lang="en-US" dirty="0"/>
              <a:t>Situated mostly on the medial side of the leg, the flexor digitorum longus muscle arises from the posterior tibia. It descends the leg posteriorly, loops around the medial malleolus, and runs down the foot, splitting into four tendons to insert into the distal phalanx of the second through fifth toes. This muscle passes through the split in the flexor digitorum brevis tendon in a similar fashion to the flexor digitorum </a:t>
            </a:r>
            <a:r>
              <a:rPr lang="en-US" dirty="0" err="1"/>
              <a:t>profundus</a:t>
            </a:r>
            <a:r>
              <a:rPr lang="en-US" dirty="0"/>
              <a:t> muscle, which goes through the split in the flexor digitorum superficialis muscle in the hand. It flexes the four lesser toes and assists in inversion and plantar flexion of the ankle.</a:t>
            </a:r>
            <a:endParaRPr lang="en-CA" dirty="0"/>
          </a:p>
        </p:txBody>
      </p:sp>
      <p:pic>
        <p:nvPicPr>
          <p:cNvPr id="5" name="Picture 4">
            <a:extLst>
              <a:ext uri="{FF2B5EF4-FFF2-40B4-BE49-F238E27FC236}">
                <a16:creationId xmlns:a16="http://schemas.microsoft.com/office/drawing/2014/main" id="{2349D08C-B9A7-B169-FDF4-B2AD66473EC7}"/>
              </a:ext>
            </a:extLst>
          </p:cNvPr>
          <p:cNvPicPr>
            <a:picLocks noChangeAspect="1"/>
          </p:cNvPicPr>
          <p:nvPr/>
        </p:nvPicPr>
        <p:blipFill>
          <a:blip r:embed="rId2"/>
          <a:stretch>
            <a:fillRect/>
          </a:stretch>
        </p:blipFill>
        <p:spPr>
          <a:xfrm>
            <a:off x="9064121" y="0"/>
            <a:ext cx="2255257" cy="6858000"/>
          </a:xfrm>
          <a:prstGeom prst="rect">
            <a:avLst/>
          </a:prstGeom>
        </p:spPr>
      </p:pic>
      <p:pic>
        <p:nvPicPr>
          <p:cNvPr id="7" name="Picture 6">
            <a:extLst>
              <a:ext uri="{FF2B5EF4-FFF2-40B4-BE49-F238E27FC236}">
                <a16:creationId xmlns:a16="http://schemas.microsoft.com/office/drawing/2014/main" id="{26200E8D-C621-CD95-24C2-212D75B0F426}"/>
              </a:ext>
            </a:extLst>
          </p:cNvPr>
          <p:cNvPicPr>
            <a:picLocks noChangeAspect="1"/>
          </p:cNvPicPr>
          <p:nvPr/>
        </p:nvPicPr>
        <p:blipFill>
          <a:blip r:embed="rId3"/>
          <a:stretch>
            <a:fillRect/>
          </a:stretch>
        </p:blipFill>
        <p:spPr>
          <a:xfrm>
            <a:off x="3755922" y="745435"/>
            <a:ext cx="4680155" cy="1938130"/>
          </a:xfrm>
          <a:prstGeom prst="rect">
            <a:avLst/>
          </a:prstGeom>
        </p:spPr>
      </p:pic>
    </p:spTree>
    <p:extLst>
      <p:ext uri="{BB962C8B-B14F-4D97-AF65-F5344CB8AC3E}">
        <p14:creationId xmlns:p14="http://schemas.microsoft.com/office/powerpoint/2010/main" val="2278645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C1DE6A-7523-F38A-B999-5C1F2D811B75}"/>
              </a:ext>
            </a:extLst>
          </p:cNvPr>
          <p:cNvSpPr>
            <a:spLocks noGrp="1"/>
          </p:cNvSpPr>
          <p:nvPr>
            <p:ph idx="1"/>
          </p:nvPr>
        </p:nvSpPr>
        <p:spPr>
          <a:xfrm>
            <a:off x="1371600" y="1133476"/>
            <a:ext cx="9601200" cy="2017644"/>
          </a:xfrm>
        </p:spPr>
        <p:txBody>
          <a:bodyPr/>
          <a:lstStyle/>
          <a:p>
            <a:r>
              <a:rPr lang="en-US" dirty="0"/>
              <a:t>The relationships among the deep posterior muscles are interesting, crossing and intertwining with one another from their proximal to distal attachments. This feature provides added strength, much like a braided rope, which is stronger than one whose individual fibers run parallel to one another. Table 19-2 summarizes this changing relationship.</a:t>
            </a:r>
            <a:endParaRPr lang="en-CA" dirty="0"/>
          </a:p>
        </p:txBody>
      </p:sp>
      <p:pic>
        <p:nvPicPr>
          <p:cNvPr id="5" name="Picture 4">
            <a:extLst>
              <a:ext uri="{FF2B5EF4-FFF2-40B4-BE49-F238E27FC236}">
                <a16:creationId xmlns:a16="http://schemas.microsoft.com/office/drawing/2014/main" id="{809C7397-1156-4E6E-A57A-9DF6AD8B0BB3}"/>
              </a:ext>
            </a:extLst>
          </p:cNvPr>
          <p:cNvPicPr>
            <a:picLocks noChangeAspect="1"/>
          </p:cNvPicPr>
          <p:nvPr/>
        </p:nvPicPr>
        <p:blipFill>
          <a:blip r:embed="rId2"/>
          <a:stretch>
            <a:fillRect/>
          </a:stretch>
        </p:blipFill>
        <p:spPr>
          <a:xfrm>
            <a:off x="3596148" y="3534603"/>
            <a:ext cx="5152103" cy="2017643"/>
          </a:xfrm>
          <a:prstGeom prst="rect">
            <a:avLst/>
          </a:prstGeom>
        </p:spPr>
      </p:pic>
    </p:spTree>
    <p:extLst>
      <p:ext uri="{BB962C8B-B14F-4D97-AF65-F5344CB8AC3E}">
        <p14:creationId xmlns:p14="http://schemas.microsoft.com/office/powerpoint/2010/main" val="3883329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4EC42B2-E239-E3D5-7C7E-BE208C58492F}"/>
              </a:ext>
            </a:extLst>
          </p:cNvPr>
          <p:cNvSpPr>
            <a:spLocks noGrp="1"/>
          </p:cNvSpPr>
          <p:nvPr>
            <p:ph type="title"/>
          </p:nvPr>
        </p:nvSpPr>
        <p:spPr>
          <a:xfrm>
            <a:off x="1371600" y="685800"/>
            <a:ext cx="3024554" cy="747346"/>
          </a:xfrm>
        </p:spPr>
        <p:txBody>
          <a:bodyPr>
            <a:normAutofit fontScale="90000"/>
          </a:bodyPr>
          <a:lstStyle/>
          <a:p>
            <a:r>
              <a:rPr lang="en-CA" sz="3100" dirty="0">
                <a:solidFill>
                  <a:srgbClr val="FF0000"/>
                </a:solidFill>
              </a:rPr>
              <a:t>Anterior Group</a:t>
            </a:r>
            <a:br>
              <a:rPr lang="en-CA" dirty="0"/>
            </a:br>
            <a:endParaRPr lang="en-CA" dirty="0"/>
          </a:p>
        </p:txBody>
      </p:sp>
      <p:sp>
        <p:nvSpPr>
          <p:cNvPr id="3" name="Content Placeholder 2">
            <a:extLst>
              <a:ext uri="{FF2B5EF4-FFF2-40B4-BE49-F238E27FC236}">
                <a16:creationId xmlns:a16="http://schemas.microsoft.com/office/drawing/2014/main" id="{04325E6A-9CF8-21E3-2466-995BB9B2A96A}"/>
              </a:ext>
            </a:extLst>
          </p:cNvPr>
          <p:cNvSpPr>
            <a:spLocks noGrp="1"/>
          </p:cNvSpPr>
          <p:nvPr>
            <p:ph idx="1"/>
          </p:nvPr>
        </p:nvSpPr>
        <p:spPr>
          <a:xfrm>
            <a:off x="1318846" y="1555729"/>
            <a:ext cx="7925429" cy="3581400"/>
          </a:xfrm>
        </p:spPr>
        <p:txBody>
          <a:bodyPr>
            <a:normAutofit/>
          </a:bodyPr>
          <a:lstStyle/>
          <a:p>
            <a:r>
              <a:rPr lang="en-US" dirty="0"/>
              <a:t>The anterior muscle group is made up of the tibialis anterior, extensor hallucis longus, and the extensor digitorum longus muscles. They all attach proximally on the anterior lateral leg and cross the ankle anteriorly. The tibialis anterior muscle originates on the lateral side of the tibia and interosseous membrane, then descends the leg to insert medially on the first cuneiform and base of the first metatarsal. It makes up most of the bulk of the anterior lateral leg. Because the tibialis anterior muscle spans the ankle anteriorly and medially, it dorsiflexes and inverts the ankle.</a:t>
            </a:r>
            <a:endParaRPr lang="en-CA" dirty="0"/>
          </a:p>
        </p:txBody>
      </p:sp>
      <p:pic>
        <p:nvPicPr>
          <p:cNvPr id="5" name="Picture 4">
            <a:extLst>
              <a:ext uri="{FF2B5EF4-FFF2-40B4-BE49-F238E27FC236}">
                <a16:creationId xmlns:a16="http://schemas.microsoft.com/office/drawing/2014/main" id="{15243CF8-795B-B923-D58C-DB389DEE114C}"/>
              </a:ext>
            </a:extLst>
          </p:cNvPr>
          <p:cNvPicPr>
            <a:picLocks noChangeAspect="1"/>
          </p:cNvPicPr>
          <p:nvPr/>
        </p:nvPicPr>
        <p:blipFill>
          <a:blip r:embed="rId2"/>
          <a:stretch>
            <a:fillRect/>
          </a:stretch>
        </p:blipFill>
        <p:spPr>
          <a:xfrm>
            <a:off x="9297029" y="136281"/>
            <a:ext cx="1856223" cy="6585438"/>
          </a:xfrm>
          <a:prstGeom prst="rect">
            <a:avLst/>
          </a:prstGeom>
        </p:spPr>
      </p:pic>
      <p:pic>
        <p:nvPicPr>
          <p:cNvPr id="7" name="Picture 6">
            <a:extLst>
              <a:ext uri="{FF2B5EF4-FFF2-40B4-BE49-F238E27FC236}">
                <a16:creationId xmlns:a16="http://schemas.microsoft.com/office/drawing/2014/main" id="{16357091-C64B-9267-1BC5-C3361EBB65F6}"/>
              </a:ext>
            </a:extLst>
          </p:cNvPr>
          <p:cNvPicPr>
            <a:picLocks noChangeAspect="1"/>
          </p:cNvPicPr>
          <p:nvPr/>
        </p:nvPicPr>
        <p:blipFill>
          <a:blip r:embed="rId3"/>
          <a:stretch>
            <a:fillRect/>
          </a:stretch>
        </p:blipFill>
        <p:spPr>
          <a:xfrm>
            <a:off x="4511367" y="4521157"/>
            <a:ext cx="4680155" cy="1948070"/>
          </a:xfrm>
          <a:prstGeom prst="rect">
            <a:avLst/>
          </a:prstGeom>
        </p:spPr>
      </p:pic>
    </p:spTree>
    <p:extLst>
      <p:ext uri="{BB962C8B-B14F-4D97-AF65-F5344CB8AC3E}">
        <p14:creationId xmlns:p14="http://schemas.microsoft.com/office/powerpoint/2010/main" val="38485463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4D23D5-85D5-F796-02EB-14E8748644CD}"/>
              </a:ext>
            </a:extLst>
          </p:cNvPr>
          <p:cNvSpPr>
            <a:spLocks noGrp="1"/>
          </p:cNvSpPr>
          <p:nvPr>
            <p:ph idx="1"/>
          </p:nvPr>
        </p:nvSpPr>
        <p:spPr>
          <a:xfrm>
            <a:off x="1371600" y="3590924"/>
            <a:ext cx="6550269" cy="2276475"/>
          </a:xfrm>
        </p:spPr>
        <p:txBody>
          <a:bodyPr/>
          <a:lstStyle/>
          <a:p>
            <a:r>
              <a:rPr lang="en-US" dirty="0"/>
              <a:t>The extensor hallucis longus muscle, a thin muscle lying deep to and between the tibialis anterior and the extensor digitorum longus muscles, originates on the fibula and interosseous membrane and inserts into the base of the distal phalanx of the great toe. Its primary function is to extend the great toe, but this muscle also assists in dorsiflexing and inverting the ankle.</a:t>
            </a:r>
            <a:endParaRPr lang="en-CA" dirty="0"/>
          </a:p>
        </p:txBody>
      </p:sp>
      <p:pic>
        <p:nvPicPr>
          <p:cNvPr id="5" name="Picture 4">
            <a:extLst>
              <a:ext uri="{FF2B5EF4-FFF2-40B4-BE49-F238E27FC236}">
                <a16:creationId xmlns:a16="http://schemas.microsoft.com/office/drawing/2014/main" id="{511978F7-96BF-DBC9-04D1-8331BF7775AF}"/>
              </a:ext>
            </a:extLst>
          </p:cNvPr>
          <p:cNvPicPr>
            <a:picLocks noChangeAspect="1"/>
          </p:cNvPicPr>
          <p:nvPr/>
        </p:nvPicPr>
        <p:blipFill>
          <a:blip r:embed="rId2"/>
          <a:stretch>
            <a:fillRect/>
          </a:stretch>
        </p:blipFill>
        <p:spPr>
          <a:xfrm>
            <a:off x="9310677" y="266700"/>
            <a:ext cx="1783206" cy="6324600"/>
          </a:xfrm>
          <a:prstGeom prst="rect">
            <a:avLst/>
          </a:prstGeom>
        </p:spPr>
      </p:pic>
      <p:pic>
        <p:nvPicPr>
          <p:cNvPr id="7" name="Picture 6">
            <a:extLst>
              <a:ext uri="{FF2B5EF4-FFF2-40B4-BE49-F238E27FC236}">
                <a16:creationId xmlns:a16="http://schemas.microsoft.com/office/drawing/2014/main" id="{87F3B1B5-FC94-A181-D3FA-A3F1E39478DB}"/>
              </a:ext>
            </a:extLst>
          </p:cNvPr>
          <p:cNvPicPr>
            <a:picLocks noChangeAspect="1"/>
          </p:cNvPicPr>
          <p:nvPr/>
        </p:nvPicPr>
        <p:blipFill>
          <a:blip r:embed="rId3"/>
          <a:stretch>
            <a:fillRect/>
          </a:stretch>
        </p:blipFill>
        <p:spPr>
          <a:xfrm>
            <a:off x="3932903" y="1235765"/>
            <a:ext cx="4326194" cy="1948070"/>
          </a:xfrm>
          <a:prstGeom prst="rect">
            <a:avLst/>
          </a:prstGeom>
        </p:spPr>
      </p:pic>
    </p:spTree>
    <p:extLst>
      <p:ext uri="{BB962C8B-B14F-4D97-AF65-F5344CB8AC3E}">
        <p14:creationId xmlns:p14="http://schemas.microsoft.com/office/powerpoint/2010/main" val="2637060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2AD076-2C65-8A7B-7026-150043CA3969}"/>
              </a:ext>
            </a:extLst>
          </p:cNvPr>
          <p:cNvSpPr>
            <a:spLocks noGrp="1"/>
          </p:cNvSpPr>
          <p:nvPr>
            <p:ph idx="1"/>
          </p:nvPr>
        </p:nvSpPr>
        <p:spPr>
          <a:xfrm>
            <a:off x="1371600" y="3181350"/>
            <a:ext cx="7439025" cy="2686050"/>
          </a:xfrm>
        </p:spPr>
        <p:txBody>
          <a:bodyPr>
            <a:normAutofit/>
          </a:bodyPr>
          <a:lstStyle/>
          <a:p>
            <a:r>
              <a:rPr lang="en-US" dirty="0"/>
              <a:t>The most lateral of the anterior muscles, the extensor digitorum longus muscle attaches to most of the anterior fibula, interosseous membrane, and the lateral condyle of the tibia. It descends the leg to attach to the distal phalanx of the four lesser toes. The extensor digitorum longus muscle functions primarily to extend the second through fifth toes, but it also assists in dorsiflexing the ankle. It does not have an inversion/eversion role because it crosses the joint through the middle of that axis.</a:t>
            </a:r>
            <a:endParaRPr lang="en-CA" dirty="0"/>
          </a:p>
        </p:txBody>
      </p:sp>
      <p:pic>
        <p:nvPicPr>
          <p:cNvPr id="5" name="Picture 4">
            <a:extLst>
              <a:ext uri="{FF2B5EF4-FFF2-40B4-BE49-F238E27FC236}">
                <a16:creationId xmlns:a16="http://schemas.microsoft.com/office/drawing/2014/main" id="{E43BA2CE-0600-8F80-EF68-64C07B8FB3DD}"/>
              </a:ext>
            </a:extLst>
          </p:cNvPr>
          <p:cNvPicPr>
            <a:picLocks noChangeAspect="1"/>
          </p:cNvPicPr>
          <p:nvPr/>
        </p:nvPicPr>
        <p:blipFill>
          <a:blip r:embed="rId2"/>
          <a:stretch>
            <a:fillRect/>
          </a:stretch>
        </p:blipFill>
        <p:spPr>
          <a:xfrm>
            <a:off x="9282392" y="252412"/>
            <a:ext cx="1727373" cy="6353175"/>
          </a:xfrm>
          <a:prstGeom prst="rect">
            <a:avLst/>
          </a:prstGeom>
        </p:spPr>
      </p:pic>
      <p:pic>
        <p:nvPicPr>
          <p:cNvPr id="7" name="Picture 6">
            <a:extLst>
              <a:ext uri="{FF2B5EF4-FFF2-40B4-BE49-F238E27FC236}">
                <a16:creationId xmlns:a16="http://schemas.microsoft.com/office/drawing/2014/main" id="{E32117B0-04FD-AFB8-3337-B56D7265A6E4}"/>
              </a:ext>
            </a:extLst>
          </p:cNvPr>
          <p:cNvPicPr>
            <a:picLocks noChangeAspect="1"/>
          </p:cNvPicPr>
          <p:nvPr/>
        </p:nvPicPr>
        <p:blipFill>
          <a:blip r:embed="rId3"/>
          <a:stretch>
            <a:fillRect/>
          </a:stretch>
        </p:blipFill>
        <p:spPr>
          <a:xfrm>
            <a:off x="4463845" y="990600"/>
            <a:ext cx="4483510" cy="1948070"/>
          </a:xfrm>
          <a:prstGeom prst="rect">
            <a:avLst/>
          </a:prstGeom>
        </p:spPr>
      </p:pic>
    </p:spTree>
    <p:extLst>
      <p:ext uri="{BB962C8B-B14F-4D97-AF65-F5344CB8AC3E}">
        <p14:creationId xmlns:p14="http://schemas.microsoft.com/office/powerpoint/2010/main" val="27411821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F4B81F-E9E2-22FA-EB8E-E665AC3DD09D}"/>
              </a:ext>
            </a:extLst>
          </p:cNvPr>
          <p:cNvSpPr>
            <a:spLocks noGrp="1"/>
          </p:cNvSpPr>
          <p:nvPr>
            <p:ph type="title"/>
          </p:nvPr>
        </p:nvSpPr>
        <p:spPr>
          <a:xfrm>
            <a:off x="1371600" y="685800"/>
            <a:ext cx="4457700" cy="1485900"/>
          </a:xfrm>
        </p:spPr>
        <p:txBody>
          <a:bodyPr/>
          <a:lstStyle/>
          <a:p>
            <a:r>
              <a:rPr lang="en-CA" dirty="0"/>
              <a:t> </a:t>
            </a:r>
            <a:r>
              <a:rPr lang="en-CA" sz="2800" dirty="0">
                <a:solidFill>
                  <a:srgbClr val="FF0000"/>
                </a:solidFill>
              </a:rPr>
              <a:t>Lateral Group</a:t>
            </a:r>
          </a:p>
        </p:txBody>
      </p:sp>
      <p:sp>
        <p:nvSpPr>
          <p:cNvPr id="3" name="Content Placeholder 2">
            <a:extLst>
              <a:ext uri="{FF2B5EF4-FFF2-40B4-BE49-F238E27FC236}">
                <a16:creationId xmlns:a16="http://schemas.microsoft.com/office/drawing/2014/main" id="{1D3D9989-728D-3987-0E0D-11D5ECC7B08A}"/>
              </a:ext>
            </a:extLst>
          </p:cNvPr>
          <p:cNvSpPr>
            <a:spLocks noGrp="1"/>
          </p:cNvSpPr>
          <p:nvPr>
            <p:ph idx="1"/>
          </p:nvPr>
        </p:nvSpPr>
        <p:spPr/>
        <p:txBody>
          <a:bodyPr>
            <a:normAutofit/>
          </a:bodyPr>
          <a:lstStyle/>
          <a:p>
            <a:r>
              <a:rPr lang="en-US" dirty="0"/>
              <a:t>The lateral group of muscles consists of the peroneus longus, peroneus brevis, and peroneus tertius muscles. They all originate proximally on the fibula and run distally to the foot. Two cross the ankle joint posteriorly, and one crosses the ankle anteriorly. The peroneus longus muscle is the more superficial of the peroneal muscles. Arising from the proximal end of the fibula and interosseous membrane, it descends the lateral leg and loops behind the lateral malleolus along with the peroneus brevis muscle. At this point the peroneus longus muscle goes deep to cross the foot obliquely from the lateral to the medial side of the foot to insert into the plantar surface of the first metatarsal and first cuneiform (Fig. 19-29). This distal attachment is very close to the attachment of the tibialis anterior muscle.</a:t>
            </a:r>
            <a:endParaRPr lang="en-CA" dirty="0"/>
          </a:p>
        </p:txBody>
      </p:sp>
    </p:spTree>
    <p:extLst>
      <p:ext uri="{BB962C8B-B14F-4D97-AF65-F5344CB8AC3E}">
        <p14:creationId xmlns:p14="http://schemas.microsoft.com/office/powerpoint/2010/main" val="18798570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09C769-0800-CCA6-AFC1-6D8E0DD93BC5}"/>
              </a:ext>
            </a:extLst>
          </p:cNvPr>
          <p:cNvSpPr>
            <a:spLocks noGrp="1"/>
          </p:cNvSpPr>
          <p:nvPr>
            <p:ph idx="1"/>
          </p:nvPr>
        </p:nvSpPr>
        <p:spPr>
          <a:xfrm>
            <a:off x="1371600" y="3086100"/>
            <a:ext cx="7508631" cy="3024554"/>
          </a:xfrm>
        </p:spPr>
        <p:txBody>
          <a:bodyPr>
            <a:normAutofit lnSpcReduction="10000"/>
          </a:bodyPr>
          <a:lstStyle/>
          <a:p>
            <a:r>
              <a:rPr lang="en-US" dirty="0"/>
              <a:t>Together, the peroneus longus and tibialis anterior muscles are sometimes referred to as the stirrup of the foot because the peroneus longus muscle vertically descends the leg laterally before crossing the foot medially to join the tibialis anterior muscle. The tibialis anterior muscle vertically descends the leg medially to meet the peroneus longus muscle, forming a “U” or stirrup. Crossing the foot as it does, the peroneus longus muscle provides some support to the lateral longitudinal and transverse arches of the foot. Its prime function is to evert the ankle, although this muscle is able to assist somewhat in ankle plantar flexion.</a:t>
            </a:r>
            <a:endParaRPr lang="en-CA" dirty="0"/>
          </a:p>
        </p:txBody>
      </p:sp>
      <p:pic>
        <p:nvPicPr>
          <p:cNvPr id="5" name="Picture 4">
            <a:extLst>
              <a:ext uri="{FF2B5EF4-FFF2-40B4-BE49-F238E27FC236}">
                <a16:creationId xmlns:a16="http://schemas.microsoft.com/office/drawing/2014/main" id="{5516A2F4-AE42-004B-20D5-C4C877E053C2}"/>
              </a:ext>
            </a:extLst>
          </p:cNvPr>
          <p:cNvPicPr>
            <a:picLocks noChangeAspect="1"/>
          </p:cNvPicPr>
          <p:nvPr/>
        </p:nvPicPr>
        <p:blipFill>
          <a:blip r:embed="rId2"/>
          <a:stretch>
            <a:fillRect/>
          </a:stretch>
        </p:blipFill>
        <p:spPr>
          <a:xfrm>
            <a:off x="9429929" y="351691"/>
            <a:ext cx="1759748" cy="6304085"/>
          </a:xfrm>
          <a:prstGeom prst="rect">
            <a:avLst/>
          </a:prstGeom>
        </p:spPr>
      </p:pic>
      <p:pic>
        <p:nvPicPr>
          <p:cNvPr id="7" name="Picture 6">
            <a:extLst>
              <a:ext uri="{FF2B5EF4-FFF2-40B4-BE49-F238E27FC236}">
                <a16:creationId xmlns:a16="http://schemas.microsoft.com/office/drawing/2014/main" id="{F829DCC8-DAAB-0F35-73D0-43BA5B30344F}"/>
              </a:ext>
            </a:extLst>
          </p:cNvPr>
          <p:cNvPicPr>
            <a:picLocks noChangeAspect="1"/>
          </p:cNvPicPr>
          <p:nvPr/>
        </p:nvPicPr>
        <p:blipFill>
          <a:blip r:embed="rId3"/>
          <a:stretch>
            <a:fillRect/>
          </a:stretch>
        </p:blipFill>
        <p:spPr>
          <a:xfrm>
            <a:off x="4171241" y="503455"/>
            <a:ext cx="4640826" cy="2474843"/>
          </a:xfrm>
          <a:prstGeom prst="rect">
            <a:avLst/>
          </a:prstGeom>
        </p:spPr>
      </p:pic>
    </p:spTree>
    <p:extLst>
      <p:ext uri="{BB962C8B-B14F-4D97-AF65-F5344CB8AC3E}">
        <p14:creationId xmlns:p14="http://schemas.microsoft.com/office/powerpoint/2010/main" val="42895436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74D688-C555-6928-0EAF-6111FE10AA25}"/>
              </a:ext>
            </a:extLst>
          </p:cNvPr>
          <p:cNvSpPr>
            <a:spLocks noGrp="1"/>
          </p:cNvSpPr>
          <p:nvPr>
            <p:ph idx="1"/>
          </p:nvPr>
        </p:nvSpPr>
        <p:spPr>
          <a:xfrm>
            <a:off x="1371600" y="2895600"/>
            <a:ext cx="6349488" cy="2971800"/>
          </a:xfrm>
        </p:spPr>
        <p:txBody>
          <a:bodyPr>
            <a:normAutofit/>
          </a:bodyPr>
          <a:lstStyle/>
          <a:p>
            <a:r>
              <a:rPr lang="en-US" dirty="0"/>
              <a:t>Deep to the peroneus longus muscle is the smaller, shorter peroneus brevis muscle. It attaches laterally on the distal fibula, descends the leg, and loops behind the lateral malleolus before coming forward to attach on the base of the fifth metatarsal. The peroneus brevis muscle is superficial from the lateral malleolus forward. Like the peroneus longus muscle, this muscle’s prime function is to evert the ankle, although it is able to assist somewhat in plantar flexion.</a:t>
            </a:r>
            <a:endParaRPr lang="en-CA" dirty="0"/>
          </a:p>
        </p:txBody>
      </p:sp>
      <p:pic>
        <p:nvPicPr>
          <p:cNvPr id="5" name="Picture 4">
            <a:extLst>
              <a:ext uri="{FF2B5EF4-FFF2-40B4-BE49-F238E27FC236}">
                <a16:creationId xmlns:a16="http://schemas.microsoft.com/office/drawing/2014/main" id="{84B787BB-2FD7-433A-AA60-4003AD67A878}"/>
              </a:ext>
            </a:extLst>
          </p:cNvPr>
          <p:cNvPicPr>
            <a:picLocks noChangeAspect="1"/>
          </p:cNvPicPr>
          <p:nvPr/>
        </p:nvPicPr>
        <p:blipFill>
          <a:blip r:embed="rId2"/>
          <a:stretch>
            <a:fillRect/>
          </a:stretch>
        </p:blipFill>
        <p:spPr>
          <a:xfrm>
            <a:off x="7865806" y="314325"/>
            <a:ext cx="3521353" cy="6229350"/>
          </a:xfrm>
          <a:prstGeom prst="rect">
            <a:avLst/>
          </a:prstGeom>
        </p:spPr>
      </p:pic>
      <p:pic>
        <p:nvPicPr>
          <p:cNvPr id="7" name="Picture 6">
            <a:extLst>
              <a:ext uri="{FF2B5EF4-FFF2-40B4-BE49-F238E27FC236}">
                <a16:creationId xmlns:a16="http://schemas.microsoft.com/office/drawing/2014/main" id="{CCDE8789-BBE8-8D7A-62F7-E38BE3D1421C}"/>
              </a:ext>
            </a:extLst>
          </p:cNvPr>
          <p:cNvPicPr>
            <a:picLocks noChangeAspect="1"/>
          </p:cNvPicPr>
          <p:nvPr/>
        </p:nvPicPr>
        <p:blipFill>
          <a:blip r:embed="rId3"/>
          <a:stretch>
            <a:fillRect/>
          </a:stretch>
        </p:blipFill>
        <p:spPr>
          <a:xfrm>
            <a:off x="3080262" y="626165"/>
            <a:ext cx="4640826" cy="1659835"/>
          </a:xfrm>
          <a:prstGeom prst="rect">
            <a:avLst/>
          </a:prstGeom>
        </p:spPr>
      </p:pic>
    </p:spTree>
    <p:extLst>
      <p:ext uri="{BB962C8B-B14F-4D97-AF65-F5344CB8AC3E}">
        <p14:creationId xmlns:p14="http://schemas.microsoft.com/office/powerpoint/2010/main" val="5358038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0F90B3-07B5-17AE-1DD7-298997673703}"/>
              </a:ext>
            </a:extLst>
          </p:cNvPr>
          <p:cNvSpPr>
            <a:spLocks noGrp="1"/>
          </p:cNvSpPr>
          <p:nvPr>
            <p:ph idx="1"/>
          </p:nvPr>
        </p:nvSpPr>
        <p:spPr>
          <a:xfrm>
            <a:off x="1371600" y="2286000"/>
            <a:ext cx="5591908" cy="3581400"/>
          </a:xfrm>
        </p:spPr>
        <p:txBody>
          <a:bodyPr>
            <a:normAutofit/>
          </a:bodyPr>
          <a:lstStyle/>
          <a:p>
            <a:r>
              <a:rPr lang="en-US" dirty="0"/>
              <a:t>The peroneus tertius muscle, not present in all people, is difficult to identify and often is confused as part of the extensor digitorum longus muscle. The muscle arises from the distal medial fibula and interosseous membrane, and crosses the ankle anteriorly to insert on the dorsal surface of the base of the fifth metatarsal, near the peroneus brevis muscle. Theoretically, this muscle should dorsiflex and evert the ankle, but due to its size, it is assistive at best.</a:t>
            </a:r>
          </a:p>
          <a:p>
            <a:endParaRPr lang="en-US" dirty="0"/>
          </a:p>
        </p:txBody>
      </p:sp>
      <p:pic>
        <p:nvPicPr>
          <p:cNvPr id="5" name="Picture 4">
            <a:extLst>
              <a:ext uri="{FF2B5EF4-FFF2-40B4-BE49-F238E27FC236}">
                <a16:creationId xmlns:a16="http://schemas.microsoft.com/office/drawing/2014/main" id="{6A413863-4823-8207-2FEB-F7C9AA80A51A}"/>
              </a:ext>
            </a:extLst>
          </p:cNvPr>
          <p:cNvPicPr>
            <a:picLocks noChangeAspect="1"/>
          </p:cNvPicPr>
          <p:nvPr/>
        </p:nvPicPr>
        <p:blipFill>
          <a:blip r:embed="rId2"/>
          <a:stretch>
            <a:fillRect/>
          </a:stretch>
        </p:blipFill>
        <p:spPr>
          <a:xfrm>
            <a:off x="7026661" y="2727144"/>
            <a:ext cx="4680155" cy="1649896"/>
          </a:xfrm>
          <a:prstGeom prst="rect">
            <a:avLst/>
          </a:prstGeom>
        </p:spPr>
      </p:pic>
    </p:spTree>
    <p:extLst>
      <p:ext uri="{BB962C8B-B14F-4D97-AF65-F5344CB8AC3E}">
        <p14:creationId xmlns:p14="http://schemas.microsoft.com/office/powerpoint/2010/main" val="1913916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7E7B7B-BDE1-47A5-7744-E6725A375BB7}"/>
              </a:ext>
            </a:extLst>
          </p:cNvPr>
          <p:cNvSpPr>
            <a:spLocks noGrp="1"/>
          </p:cNvSpPr>
          <p:nvPr>
            <p:ph idx="1"/>
          </p:nvPr>
        </p:nvSpPr>
        <p:spPr>
          <a:xfrm>
            <a:off x="1371600" y="1107831"/>
            <a:ext cx="9601200" cy="4759569"/>
          </a:xfrm>
        </p:spPr>
        <p:txBody>
          <a:bodyPr>
            <a:normAutofit lnSpcReduction="10000"/>
          </a:bodyPr>
          <a:lstStyle/>
          <a:p>
            <a:r>
              <a:rPr lang="en-CA" dirty="0"/>
              <a:t>The following list summarizes the actions of the prime movers of the ankle.</a:t>
            </a:r>
          </a:p>
          <a:p>
            <a:r>
              <a:rPr lang="en-CA" dirty="0">
                <a:solidFill>
                  <a:srgbClr val="FF0000"/>
                </a:solidFill>
              </a:rPr>
              <a:t>Action                                                          Muscle</a:t>
            </a:r>
          </a:p>
          <a:p>
            <a:r>
              <a:rPr lang="en-CA" dirty="0"/>
              <a:t> Plantar flexion                                           Gastrocnemius, soleus </a:t>
            </a:r>
          </a:p>
          <a:p>
            <a:r>
              <a:rPr lang="en-CA" dirty="0"/>
              <a:t>Dorsiflexion                                                 Tibialis anterior</a:t>
            </a:r>
          </a:p>
          <a:p>
            <a:r>
              <a:rPr lang="en-CA" dirty="0"/>
              <a:t> Inversion                                                     Tibialis anterior, tibialis posterior </a:t>
            </a:r>
          </a:p>
          <a:p>
            <a:r>
              <a:rPr lang="en-CA" dirty="0"/>
              <a:t>Eversion                                                       Peroneus longus, peroneus brevis </a:t>
            </a:r>
          </a:p>
          <a:p>
            <a:r>
              <a:rPr lang="en-CA" dirty="0"/>
              <a:t>Flexion of second through fifth toes          Flexor digitorum longus </a:t>
            </a:r>
          </a:p>
          <a:p>
            <a:r>
              <a:rPr lang="en-CA" dirty="0"/>
              <a:t>Flexion of first toe                                        Flexor hallucis longus </a:t>
            </a:r>
          </a:p>
          <a:p>
            <a:r>
              <a:rPr lang="en-CA" dirty="0"/>
              <a:t>Extension of second through fifth toes      Extensor digitorum longus </a:t>
            </a:r>
          </a:p>
          <a:p>
            <a:r>
              <a:rPr lang="en-CA" dirty="0"/>
              <a:t>Extension of first toe                                   Extensor hallucis Longus </a:t>
            </a:r>
          </a:p>
          <a:p>
            <a:r>
              <a:rPr lang="en-CA" dirty="0"/>
              <a:t>No prime mover action                                Plantaris, peroneus tertius</a:t>
            </a:r>
          </a:p>
        </p:txBody>
      </p:sp>
    </p:spTree>
    <p:extLst>
      <p:ext uri="{BB962C8B-B14F-4D97-AF65-F5344CB8AC3E}">
        <p14:creationId xmlns:p14="http://schemas.microsoft.com/office/powerpoint/2010/main" val="19009169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90E7F-2381-4B26-4ED9-0F4F36BFFCCC}"/>
              </a:ext>
            </a:extLst>
          </p:cNvPr>
          <p:cNvSpPr>
            <a:spLocks noGrp="1"/>
          </p:cNvSpPr>
          <p:nvPr>
            <p:ph type="title"/>
          </p:nvPr>
        </p:nvSpPr>
        <p:spPr>
          <a:xfrm>
            <a:off x="1371600" y="685800"/>
            <a:ext cx="3596054" cy="1485900"/>
          </a:xfrm>
        </p:spPr>
        <p:txBody>
          <a:bodyPr/>
          <a:lstStyle/>
          <a:p>
            <a:r>
              <a:rPr lang="en-CA" dirty="0"/>
              <a:t> </a:t>
            </a:r>
            <a:r>
              <a:rPr lang="en-CA" sz="2800" dirty="0">
                <a:solidFill>
                  <a:srgbClr val="FF0000"/>
                </a:solidFill>
              </a:rPr>
              <a:t>Intrinsic Muscles</a:t>
            </a:r>
          </a:p>
        </p:txBody>
      </p:sp>
      <p:sp>
        <p:nvSpPr>
          <p:cNvPr id="3" name="Content Placeholder 2">
            <a:extLst>
              <a:ext uri="{FF2B5EF4-FFF2-40B4-BE49-F238E27FC236}">
                <a16:creationId xmlns:a16="http://schemas.microsoft.com/office/drawing/2014/main" id="{E02A4D84-22D2-537B-D334-0EF79B9E31EF}"/>
              </a:ext>
            </a:extLst>
          </p:cNvPr>
          <p:cNvSpPr>
            <a:spLocks noGrp="1"/>
          </p:cNvSpPr>
          <p:nvPr>
            <p:ph idx="1"/>
          </p:nvPr>
        </p:nvSpPr>
        <p:spPr/>
        <p:txBody>
          <a:bodyPr>
            <a:normAutofit/>
          </a:bodyPr>
          <a:lstStyle/>
          <a:p>
            <a:r>
              <a:rPr lang="en-US" dirty="0"/>
              <a:t>Intrinsic muscles have both attachments distal to the ankle joint. Because we do not use these muscles in the foot to perform intricate actions, they do not tend to be as well developed as their counterparts in the hand. Their names tell a great deal about their location and action. All intrinsic muscles are located on the plantar surface, essentially in layers, except the extensor digitorum brevis and extensor hallucis brevis muscles, which are on the dorsal surface. Table 19-3 summarizes the intrinsic muscles according to surface location, depth location, function, and similar structure in the hand. Innervation of these muscles is summarized as follows:</a:t>
            </a:r>
            <a:endParaRPr lang="en-CA" dirty="0"/>
          </a:p>
        </p:txBody>
      </p:sp>
    </p:spTree>
    <p:extLst>
      <p:ext uri="{BB962C8B-B14F-4D97-AF65-F5344CB8AC3E}">
        <p14:creationId xmlns:p14="http://schemas.microsoft.com/office/powerpoint/2010/main" val="28814416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6E0C0C8-AB6D-87BA-273D-9F71BD199969}"/>
              </a:ext>
            </a:extLst>
          </p:cNvPr>
          <p:cNvPicPr>
            <a:picLocks noChangeAspect="1"/>
          </p:cNvPicPr>
          <p:nvPr/>
        </p:nvPicPr>
        <p:blipFill>
          <a:blip r:embed="rId2"/>
          <a:stretch>
            <a:fillRect/>
          </a:stretch>
        </p:blipFill>
        <p:spPr>
          <a:xfrm>
            <a:off x="881812" y="0"/>
            <a:ext cx="10428375" cy="6858000"/>
          </a:xfrm>
          <a:prstGeom prst="rect">
            <a:avLst/>
          </a:prstGeom>
        </p:spPr>
      </p:pic>
    </p:spTree>
    <p:extLst>
      <p:ext uri="{BB962C8B-B14F-4D97-AF65-F5344CB8AC3E}">
        <p14:creationId xmlns:p14="http://schemas.microsoft.com/office/powerpoint/2010/main" val="3885551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B1C068-CE60-5002-3EE6-9C428090F110}"/>
              </a:ext>
            </a:extLst>
          </p:cNvPr>
          <p:cNvSpPr>
            <a:spLocks noGrp="1"/>
          </p:cNvSpPr>
          <p:nvPr>
            <p:ph idx="1"/>
          </p:nvPr>
        </p:nvSpPr>
        <p:spPr>
          <a:xfrm>
            <a:off x="1371600" y="641838"/>
            <a:ext cx="9601200" cy="5741377"/>
          </a:xfrm>
        </p:spPr>
        <p:txBody>
          <a:bodyPr>
            <a:normAutofit fontScale="92500" lnSpcReduction="20000"/>
          </a:bodyPr>
          <a:lstStyle/>
          <a:p>
            <a:pPr marL="0" indent="0">
              <a:buNone/>
            </a:pPr>
            <a:r>
              <a:rPr lang="en-CA" dirty="0"/>
              <a:t>      </a:t>
            </a:r>
            <a:r>
              <a:rPr lang="en-CA" dirty="0">
                <a:solidFill>
                  <a:srgbClr val="FF0000"/>
                </a:solidFill>
              </a:rPr>
              <a:t>Muscle                                                        Nerve</a:t>
            </a:r>
          </a:p>
          <a:p>
            <a:pPr marL="0" indent="0">
              <a:buNone/>
            </a:pPr>
            <a:r>
              <a:rPr lang="en-CA" b="1" dirty="0"/>
              <a:t>      DORSAL SURFACE</a:t>
            </a:r>
          </a:p>
          <a:p>
            <a:r>
              <a:rPr lang="en-CA" dirty="0"/>
              <a:t>Extensor digitorum brevis                          Deep peroneal </a:t>
            </a:r>
          </a:p>
          <a:p>
            <a:r>
              <a:rPr lang="en-CA" dirty="0"/>
              <a:t>Extensor hallucis brevis                             Deep peroneal</a:t>
            </a:r>
          </a:p>
          <a:p>
            <a:pPr marL="0" indent="0">
              <a:buNone/>
            </a:pPr>
            <a:r>
              <a:rPr lang="en-CA" dirty="0"/>
              <a:t>      </a:t>
            </a:r>
            <a:r>
              <a:rPr lang="en-CA" b="1" dirty="0"/>
              <a:t>PLANTAR SURFACE</a:t>
            </a:r>
          </a:p>
          <a:p>
            <a:r>
              <a:rPr lang="en-CA" dirty="0"/>
              <a:t>Abductor hallucis                                        Tibial</a:t>
            </a:r>
          </a:p>
          <a:p>
            <a:r>
              <a:rPr lang="en-CA" dirty="0"/>
              <a:t> Flexor digitorum brevis                              Tibial </a:t>
            </a:r>
          </a:p>
          <a:p>
            <a:r>
              <a:rPr lang="en-CA" dirty="0"/>
              <a:t>Abductor digiti </a:t>
            </a:r>
            <a:r>
              <a:rPr lang="en-CA" dirty="0" err="1"/>
              <a:t>minimi</a:t>
            </a:r>
            <a:r>
              <a:rPr lang="en-CA" dirty="0"/>
              <a:t>                                Tibial</a:t>
            </a:r>
          </a:p>
          <a:p>
            <a:r>
              <a:rPr lang="en-CA" dirty="0"/>
              <a:t> Quadratus plantae                                     Tibial </a:t>
            </a:r>
          </a:p>
          <a:p>
            <a:r>
              <a:rPr lang="en-CA" dirty="0" err="1"/>
              <a:t>Lumbricales</a:t>
            </a:r>
            <a:r>
              <a:rPr lang="en-CA" dirty="0"/>
              <a:t>                                                 Tibial </a:t>
            </a:r>
          </a:p>
          <a:p>
            <a:r>
              <a:rPr lang="en-CA" dirty="0"/>
              <a:t>Flexor hallucis brevis                                   Tibial </a:t>
            </a:r>
          </a:p>
          <a:p>
            <a:r>
              <a:rPr lang="en-CA" dirty="0"/>
              <a:t>Adductor hallucis                                         Tibial</a:t>
            </a:r>
          </a:p>
          <a:p>
            <a:r>
              <a:rPr lang="en-CA" dirty="0"/>
              <a:t> Flexor digiti </a:t>
            </a:r>
            <a:r>
              <a:rPr lang="en-CA" dirty="0" err="1"/>
              <a:t>minimi</a:t>
            </a:r>
            <a:r>
              <a:rPr lang="en-CA" dirty="0"/>
              <a:t>                                     Tibial</a:t>
            </a:r>
          </a:p>
          <a:p>
            <a:r>
              <a:rPr lang="en-CA" dirty="0"/>
              <a:t> Dorsal interossei                                         Tibial</a:t>
            </a:r>
          </a:p>
          <a:p>
            <a:r>
              <a:rPr lang="en-CA" dirty="0"/>
              <a:t> Plantar interossei                                        Tibial</a:t>
            </a:r>
          </a:p>
        </p:txBody>
      </p:sp>
    </p:spTree>
    <p:extLst>
      <p:ext uri="{BB962C8B-B14F-4D97-AF65-F5344CB8AC3E}">
        <p14:creationId xmlns:p14="http://schemas.microsoft.com/office/powerpoint/2010/main" val="30102241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7297FA-04D4-C669-F42C-DD6197BFCD20}"/>
              </a:ext>
            </a:extLst>
          </p:cNvPr>
          <p:cNvSpPr>
            <a:spLocks noGrp="1"/>
          </p:cNvSpPr>
          <p:nvPr>
            <p:ph idx="1"/>
          </p:nvPr>
        </p:nvSpPr>
        <p:spPr/>
        <p:txBody>
          <a:bodyPr>
            <a:normAutofit/>
          </a:bodyPr>
          <a:lstStyle/>
          <a:p>
            <a:pPr marL="0" indent="0">
              <a:buNone/>
            </a:pPr>
            <a:r>
              <a:rPr lang="en-US" dirty="0"/>
              <a:t>      Summary of Muscle Innervation</a:t>
            </a:r>
          </a:p>
          <a:p>
            <a:r>
              <a:rPr lang="en-US" dirty="0"/>
              <a:t>The ankle and foot muscles fall into relatively tidy groupings according to innervation. Those muscles located on the posterior leg and plantar surface of the foot receive innervation from the tibial nerve. The plantar foot divides into two groups similar to the hand. The lateral plantar branch of the tibial nerve innervates muscles located on the lateral side, and the medial plantar branch innervates those on the medial side. The superficial peroneal nerve innervates muscles on the lateral side of the leg (</a:t>
            </a:r>
            <a:r>
              <a:rPr lang="en-US" dirty="0" err="1"/>
              <a:t>peroneals</a:t>
            </a:r>
            <a:r>
              <a:rPr lang="en-US" dirty="0"/>
              <a:t>). The peroneus tertius muscle is the exception, because it crosses the ankle anteriorly to receive innervation with the other anterior muscles from the deep peroneal nerve.</a:t>
            </a:r>
          </a:p>
          <a:p>
            <a:pPr marL="0" indent="0">
              <a:buNone/>
            </a:pPr>
            <a:endParaRPr lang="en-US" dirty="0"/>
          </a:p>
          <a:p>
            <a:endParaRPr lang="en-CA" dirty="0"/>
          </a:p>
        </p:txBody>
      </p:sp>
    </p:spTree>
    <p:extLst>
      <p:ext uri="{BB962C8B-B14F-4D97-AF65-F5344CB8AC3E}">
        <p14:creationId xmlns:p14="http://schemas.microsoft.com/office/powerpoint/2010/main" val="23966717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6E02A83-72A9-0DCC-5688-156A0407B312}"/>
              </a:ext>
            </a:extLst>
          </p:cNvPr>
          <p:cNvPicPr>
            <a:picLocks noChangeAspect="1"/>
          </p:cNvPicPr>
          <p:nvPr/>
        </p:nvPicPr>
        <p:blipFill>
          <a:blip r:embed="rId2"/>
          <a:stretch>
            <a:fillRect/>
          </a:stretch>
        </p:blipFill>
        <p:spPr>
          <a:xfrm>
            <a:off x="1173552" y="0"/>
            <a:ext cx="9844895" cy="6858000"/>
          </a:xfrm>
          <a:prstGeom prst="rect">
            <a:avLst/>
          </a:prstGeom>
        </p:spPr>
      </p:pic>
    </p:spTree>
    <p:extLst>
      <p:ext uri="{BB962C8B-B14F-4D97-AF65-F5344CB8AC3E}">
        <p14:creationId xmlns:p14="http://schemas.microsoft.com/office/powerpoint/2010/main" val="13242360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DAB2D07-7D07-F72D-55F9-3F32614E2E39}"/>
              </a:ext>
            </a:extLst>
          </p:cNvPr>
          <p:cNvPicPr>
            <a:picLocks noChangeAspect="1"/>
          </p:cNvPicPr>
          <p:nvPr/>
        </p:nvPicPr>
        <p:blipFill>
          <a:blip r:embed="rId2"/>
          <a:stretch>
            <a:fillRect/>
          </a:stretch>
        </p:blipFill>
        <p:spPr>
          <a:xfrm>
            <a:off x="991385" y="0"/>
            <a:ext cx="10209230" cy="6858000"/>
          </a:xfrm>
          <a:prstGeom prst="rect">
            <a:avLst/>
          </a:prstGeom>
        </p:spPr>
      </p:pic>
    </p:spTree>
    <p:extLst>
      <p:ext uri="{BB962C8B-B14F-4D97-AF65-F5344CB8AC3E}">
        <p14:creationId xmlns:p14="http://schemas.microsoft.com/office/powerpoint/2010/main" val="38564791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99FBA-217F-7CC5-CD98-ECF3585A3615}"/>
              </a:ext>
            </a:extLst>
          </p:cNvPr>
          <p:cNvSpPr>
            <a:spLocks noGrp="1"/>
          </p:cNvSpPr>
          <p:nvPr>
            <p:ph type="title"/>
          </p:nvPr>
        </p:nvSpPr>
        <p:spPr/>
        <p:txBody>
          <a:bodyPr/>
          <a:lstStyle/>
          <a:p>
            <a:r>
              <a:rPr lang="en-CA" sz="2800" dirty="0">
                <a:solidFill>
                  <a:srgbClr val="FF0000"/>
                </a:solidFill>
              </a:rPr>
              <a:t>Points to Remember</a:t>
            </a:r>
            <a:br>
              <a:rPr lang="en-CA" dirty="0"/>
            </a:br>
            <a:endParaRPr lang="en-CA" dirty="0"/>
          </a:p>
        </p:txBody>
      </p:sp>
      <p:sp>
        <p:nvSpPr>
          <p:cNvPr id="3" name="Content Placeholder 2">
            <a:extLst>
              <a:ext uri="{FF2B5EF4-FFF2-40B4-BE49-F238E27FC236}">
                <a16:creationId xmlns:a16="http://schemas.microsoft.com/office/drawing/2014/main" id="{5A72E6CA-DF57-5012-C98F-52B100689AD1}"/>
              </a:ext>
            </a:extLst>
          </p:cNvPr>
          <p:cNvSpPr>
            <a:spLocks noGrp="1"/>
          </p:cNvSpPr>
          <p:nvPr>
            <p:ph idx="1"/>
          </p:nvPr>
        </p:nvSpPr>
        <p:spPr/>
        <p:txBody>
          <a:bodyPr>
            <a:normAutofit/>
          </a:bodyPr>
          <a:lstStyle/>
          <a:p>
            <a:pPr marL="0" indent="0">
              <a:buNone/>
            </a:pPr>
            <a:r>
              <a:rPr lang="en-US" dirty="0"/>
              <a:t>• Stretching is performed on relaxed muscles, strengthening is occurring on contracting muscles.</a:t>
            </a:r>
          </a:p>
          <a:p>
            <a:pPr marL="0" indent="0">
              <a:buNone/>
            </a:pPr>
            <a:r>
              <a:rPr lang="en-US" dirty="0"/>
              <a:t>       • To stretch a two-joint muscle, stretch it over both joints at the same time within pain limits of that muscle.</a:t>
            </a:r>
          </a:p>
          <a:p>
            <a:pPr marL="0" indent="0">
              <a:buNone/>
            </a:pPr>
            <a:r>
              <a:rPr lang="en-US" dirty="0"/>
              <a:t>       • To stretch a one-joint muscle, select a joint position that stretches a two-joint muscle over only one joint.</a:t>
            </a:r>
          </a:p>
          <a:p>
            <a:pPr marL="0" indent="0">
              <a:buNone/>
            </a:pPr>
            <a:r>
              <a:rPr lang="en-US" dirty="0"/>
              <a:t>       • The excursion of a one-joint muscle will be greater than the range allowed by the joint.</a:t>
            </a:r>
          </a:p>
          <a:p>
            <a:pPr marL="0" indent="0">
              <a:buNone/>
            </a:pPr>
            <a:endParaRPr lang="en-CA" dirty="0"/>
          </a:p>
        </p:txBody>
      </p:sp>
    </p:spTree>
    <p:extLst>
      <p:ext uri="{BB962C8B-B14F-4D97-AF65-F5344CB8AC3E}">
        <p14:creationId xmlns:p14="http://schemas.microsoft.com/office/powerpoint/2010/main" val="38943061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6C8239-DE7D-3C76-A086-8E1C031FEE39}"/>
              </a:ext>
            </a:extLst>
          </p:cNvPr>
          <p:cNvSpPr>
            <a:spLocks noGrp="1"/>
          </p:cNvSpPr>
          <p:nvPr>
            <p:ph idx="1"/>
          </p:nvPr>
        </p:nvSpPr>
        <p:spPr/>
        <p:txBody>
          <a:bodyPr>
            <a:normAutofit/>
          </a:bodyPr>
          <a:lstStyle/>
          <a:p>
            <a:pPr marL="0" indent="0">
              <a:buNone/>
            </a:pPr>
            <a:r>
              <a:rPr lang="en-US" dirty="0"/>
              <a:t>      • The excursion of a two-joint muscle is less than the combined range allowed by both joints.</a:t>
            </a:r>
          </a:p>
          <a:p>
            <a:pPr marL="0" indent="0">
              <a:buNone/>
            </a:pPr>
            <a:r>
              <a:rPr lang="en-US" dirty="0"/>
              <a:t>      • A muscle contraction is strongest if the muscle is stretched before it contracts.</a:t>
            </a:r>
          </a:p>
          <a:p>
            <a:pPr marL="0" indent="0">
              <a:buNone/>
            </a:pPr>
            <a:r>
              <a:rPr lang="en-US" dirty="0"/>
              <a:t>      • A muscle loses power quickly as it shortens.</a:t>
            </a:r>
          </a:p>
          <a:p>
            <a:pPr marL="0" indent="0">
              <a:buNone/>
            </a:pPr>
            <a:r>
              <a:rPr lang="en-US" dirty="0"/>
              <a:t>      • Two-joint muscles maintain their force of contraction for a longer period compared to a one joint muscle. This is because they are able to elongate over one joint while shortening over the other joint.</a:t>
            </a:r>
            <a:endParaRPr lang="en-CA" dirty="0"/>
          </a:p>
        </p:txBody>
      </p:sp>
    </p:spTree>
    <p:extLst>
      <p:ext uri="{BB962C8B-B14F-4D97-AF65-F5344CB8AC3E}">
        <p14:creationId xmlns:p14="http://schemas.microsoft.com/office/powerpoint/2010/main" val="2803738821"/>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{3027EE54-0F0C-49DB-AF7A-A8DE035E89A0}TFc3084226-2d0c-440f-9f46-6b48c7a7f670e6ba4a85-fc4a2881d6b3</Template>
  <TotalTime>89</TotalTime>
  <Words>2085</Words>
  <Application>Microsoft Office PowerPoint</Application>
  <PresentationFormat>Widescreen</PresentationFormat>
  <Paragraphs>62</Paragraphs>
  <Slides>27</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27</vt:i4>
      </vt:variant>
    </vt:vector>
  </HeadingPairs>
  <TitlesOfParts>
    <vt:vector size="29" baseType="lpstr">
      <vt:lpstr>Franklin Gothic Book</vt:lpstr>
      <vt:lpstr>Crop</vt:lpstr>
      <vt:lpstr>Kinesiology 10B</vt:lpstr>
      <vt:lpstr>Extrinsic Muscles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Anterior Group </vt:lpstr>
      <vt:lpstr>PowerPoint Presentation</vt:lpstr>
      <vt:lpstr>PowerPoint Presentation</vt:lpstr>
      <vt:lpstr> Lateral Group</vt:lpstr>
      <vt:lpstr>PowerPoint Presentation</vt:lpstr>
      <vt:lpstr>PowerPoint Presentation</vt:lpstr>
      <vt:lpstr>PowerPoint Presentation</vt:lpstr>
      <vt:lpstr>PowerPoint Presentation</vt:lpstr>
      <vt:lpstr> Intrinsic Muscles</vt:lpstr>
      <vt:lpstr>PowerPoint Presentation</vt:lpstr>
      <vt:lpstr>PowerPoint Presentation</vt:lpstr>
      <vt:lpstr>PowerPoint Presentation</vt:lpstr>
      <vt:lpstr>PowerPoint Presentation</vt:lpstr>
      <vt:lpstr>PowerPoint Presentation</vt:lpstr>
      <vt:lpstr>Points to Remember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2025-12-17T22:50:36Z</dcterms:created>
  <dcterms:modified xsi:type="dcterms:W3CDTF">2026-01-22T01:48:10Z</dcterms:modified>
</cp:coreProperties>
</file>